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1"/>
  </p:notesMasterIdLst>
  <p:sldIdLst>
    <p:sldId id="256" r:id="rId2"/>
    <p:sldId id="257" r:id="rId3"/>
    <p:sldId id="258" r:id="rId4"/>
    <p:sldId id="259" r:id="rId5"/>
    <p:sldId id="260" r:id="rId6"/>
    <p:sldId id="261" r:id="rId7"/>
    <p:sldId id="274" r:id="rId8"/>
    <p:sldId id="262" r:id="rId9"/>
    <p:sldId id="263" r:id="rId10"/>
    <p:sldId id="264" r:id="rId11"/>
    <p:sldId id="265" r:id="rId12"/>
    <p:sldId id="266" r:id="rId13"/>
    <p:sldId id="273" r:id="rId14"/>
    <p:sldId id="267" r:id="rId15"/>
    <p:sldId id="268" r:id="rId16"/>
    <p:sldId id="272" r:id="rId17"/>
    <p:sldId id="269" r:id="rId18"/>
    <p:sldId id="270" r:id="rId19"/>
    <p:sldId id="271"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ill Sans" panose="020B0604020202020204" charset="0"/>
      <p:regular r:id="rId26"/>
      <p:bold r:id="rId27"/>
    </p:embeddedFont>
    <p:embeddedFont>
      <p:font typeface="Montserrat" panose="020B0604020202020204" charset="0"/>
      <p:regular r:id="rId28"/>
      <p:bold r:id="rId29"/>
      <p:italic r:id="rId30"/>
      <p:boldItalic r:id="rId31"/>
    </p:embeddedFont>
    <p:embeddedFont>
      <p:font typeface="Montserrat ExtraBold" panose="020B0604020202020204" charset="0"/>
      <p:bold r:id="rId32"/>
      <p:boldItalic r:id="rId33"/>
    </p:embeddedFont>
    <p:embeddedFont>
      <p:font typeface="Montserrat Light"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965D54-0357-451D-8093-953660A7659F}">
  <a:tblStyle styleId="{AC965D54-0357-451D-8093-953660A7659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chonbuch" userId="0008046de7965309" providerId="LiveId" clId="{C1199BC6-D112-4520-9D2F-3C5FD748BFE1}"/>
    <pc:docChg chg="custSel addSld modSld sldOrd">
      <pc:chgData name="Daniel Schonbuch" userId="0008046de7965309" providerId="LiveId" clId="{C1199BC6-D112-4520-9D2F-3C5FD748BFE1}" dt="2019-12-16T02:29:20.114" v="180" actId="1035"/>
      <pc:docMkLst>
        <pc:docMk/>
      </pc:docMkLst>
      <pc:sldChg chg="modSp">
        <pc:chgData name="Daniel Schonbuch" userId="0008046de7965309" providerId="LiveId" clId="{C1199BC6-D112-4520-9D2F-3C5FD748BFE1}" dt="2019-12-08T19:11:00.791" v="0" actId="20577"/>
        <pc:sldMkLst>
          <pc:docMk/>
          <pc:sldMk cId="0" sldId="261"/>
        </pc:sldMkLst>
        <pc:spChg chg="mod">
          <ac:chgData name="Daniel Schonbuch" userId="0008046de7965309" providerId="LiveId" clId="{C1199BC6-D112-4520-9D2F-3C5FD748BFE1}" dt="2019-12-08T19:11:00.791" v="0" actId="20577"/>
          <ac:spMkLst>
            <pc:docMk/>
            <pc:sldMk cId="0" sldId="261"/>
            <ac:spMk id="121" creationId="{00000000-0000-0000-0000-000000000000}"/>
          </ac:spMkLst>
        </pc:spChg>
      </pc:sldChg>
      <pc:sldChg chg="modSp">
        <pc:chgData name="Daniel Schonbuch" userId="0008046de7965309" providerId="LiveId" clId="{C1199BC6-D112-4520-9D2F-3C5FD748BFE1}" dt="2019-12-16T01:27:46.360" v="58" actId="20577"/>
        <pc:sldMkLst>
          <pc:docMk/>
          <pc:sldMk cId="0" sldId="265"/>
        </pc:sldMkLst>
        <pc:spChg chg="mod">
          <ac:chgData name="Daniel Schonbuch" userId="0008046de7965309" providerId="LiveId" clId="{C1199BC6-D112-4520-9D2F-3C5FD748BFE1}" dt="2019-12-16T01:27:46.360" v="58" actId="20577"/>
          <ac:spMkLst>
            <pc:docMk/>
            <pc:sldMk cId="0" sldId="265"/>
            <ac:spMk id="147" creationId="{00000000-0000-0000-0000-000000000000}"/>
          </ac:spMkLst>
        </pc:spChg>
      </pc:sldChg>
      <pc:sldChg chg="modSp">
        <pc:chgData name="Daniel Schonbuch" userId="0008046de7965309" providerId="LiveId" clId="{C1199BC6-D112-4520-9D2F-3C5FD748BFE1}" dt="2019-12-16T01:43:29.410" v="93" actId="20577"/>
        <pc:sldMkLst>
          <pc:docMk/>
          <pc:sldMk cId="0" sldId="266"/>
        </pc:sldMkLst>
        <pc:spChg chg="mod">
          <ac:chgData name="Daniel Schonbuch" userId="0008046de7965309" providerId="LiveId" clId="{C1199BC6-D112-4520-9D2F-3C5FD748BFE1}" dt="2019-12-16T01:43:29.410" v="93" actId="20577"/>
          <ac:spMkLst>
            <pc:docMk/>
            <pc:sldMk cId="0" sldId="266"/>
            <ac:spMk id="154" creationId="{00000000-0000-0000-0000-000000000000}"/>
          </ac:spMkLst>
        </pc:spChg>
      </pc:sldChg>
      <pc:sldChg chg="modSp">
        <pc:chgData name="Daniel Schonbuch" userId="0008046de7965309" providerId="LiveId" clId="{C1199BC6-D112-4520-9D2F-3C5FD748BFE1}" dt="2019-12-15T16:36:44.423" v="53" actId="20577"/>
        <pc:sldMkLst>
          <pc:docMk/>
          <pc:sldMk cId="0" sldId="267"/>
        </pc:sldMkLst>
        <pc:spChg chg="mod">
          <ac:chgData name="Daniel Schonbuch" userId="0008046de7965309" providerId="LiveId" clId="{C1199BC6-D112-4520-9D2F-3C5FD748BFE1}" dt="2019-12-15T16:36:44.423" v="53" actId="20577"/>
          <ac:spMkLst>
            <pc:docMk/>
            <pc:sldMk cId="0" sldId="267"/>
            <ac:spMk id="161" creationId="{00000000-0000-0000-0000-000000000000}"/>
          </ac:spMkLst>
        </pc:spChg>
      </pc:sldChg>
      <pc:sldChg chg="addSp delSp modSp add ord modAnim modNotesTx">
        <pc:chgData name="Daniel Schonbuch" userId="0008046de7965309" providerId="LiveId" clId="{C1199BC6-D112-4520-9D2F-3C5FD748BFE1}" dt="2019-12-16T01:23:41.670" v="55"/>
        <pc:sldMkLst>
          <pc:docMk/>
          <pc:sldMk cId="2952840204" sldId="272"/>
        </pc:sldMkLst>
        <pc:spChg chg="mod">
          <ac:chgData name="Daniel Schonbuch" userId="0008046de7965309" providerId="LiveId" clId="{C1199BC6-D112-4520-9D2F-3C5FD748BFE1}" dt="2019-12-15T16:10:19.634" v="30" actId="20577"/>
          <ac:spMkLst>
            <pc:docMk/>
            <pc:sldMk cId="2952840204" sldId="272"/>
            <ac:spMk id="183" creationId="{00000000-0000-0000-0000-000000000000}"/>
          </ac:spMkLst>
        </pc:spChg>
        <pc:spChg chg="del mod">
          <ac:chgData name="Daniel Schonbuch" userId="0008046de7965309" providerId="LiveId" clId="{C1199BC6-D112-4520-9D2F-3C5FD748BFE1}" dt="2019-12-15T16:10:10.801" v="8" actId="478"/>
          <ac:spMkLst>
            <pc:docMk/>
            <pc:sldMk cId="2952840204" sldId="272"/>
            <ac:spMk id="187" creationId="{00000000-0000-0000-0000-000000000000}"/>
          </ac:spMkLst>
        </pc:spChg>
        <pc:picChg chg="add mod">
          <ac:chgData name="Daniel Schonbuch" userId="0008046de7965309" providerId="LiveId" clId="{C1199BC6-D112-4520-9D2F-3C5FD748BFE1}" dt="2019-12-15T16:11:07.827" v="32" actId="1076"/>
          <ac:picMkLst>
            <pc:docMk/>
            <pc:sldMk cId="2952840204" sldId="272"/>
            <ac:picMk id="2" creationId="{20ADCD42-511E-4743-991C-65B0426B326C}"/>
          </ac:picMkLst>
        </pc:picChg>
        <pc:picChg chg="del">
          <ac:chgData name="Daniel Schonbuch" userId="0008046de7965309" providerId="LiveId" clId="{C1199BC6-D112-4520-9D2F-3C5FD748BFE1}" dt="2019-12-15T16:10:04.709" v="5" actId="478"/>
          <ac:picMkLst>
            <pc:docMk/>
            <pc:sldMk cId="2952840204" sldId="272"/>
            <ac:picMk id="185" creationId="{00000000-0000-0000-0000-000000000000}"/>
          </ac:picMkLst>
        </pc:picChg>
        <pc:picChg chg="del">
          <ac:chgData name="Daniel Schonbuch" userId="0008046de7965309" providerId="LiveId" clId="{C1199BC6-D112-4520-9D2F-3C5FD748BFE1}" dt="2019-12-15T16:09:59.853" v="4" actId="478"/>
          <ac:picMkLst>
            <pc:docMk/>
            <pc:sldMk cId="2952840204" sldId="272"/>
            <ac:picMk id="188" creationId="{00000000-0000-0000-0000-000000000000}"/>
          </ac:picMkLst>
        </pc:picChg>
      </pc:sldChg>
      <pc:sldChg chg="add setBg">
        <pc:chgData name="Daniel Schonbuch" userId="0008046de7965309" providerId="LiveId" clId="{C1199BC6-D112-4520-9D2F-3C5FD748BFE1}" dt="2019-12-16T01:33:39.574" v="59"/>
        <pc:sldMkLst>
          <pc:docMk/>
          <pc:sldMk cId="0" sldId="273"/>
        </pc:sldMkLst>
      </pc:sldChg>
      <pc:sldChg chg="addSp delSp modSp add ord">
        <pc:chgData name="Daniel Schonbuch" userId="0008046de7965309" providerId="LiveId" clId="{C1199BC6-D112-4520-9D2F-3C5FD748BFE1}" dt="2019-12-16T02:29:20.114" v="180" actId="1035"/>
        <pc:sldMkLst>
          <pc:docMk/>
          <pc:sldMk cId="2811753862" sldId="274"/>
        </pc:sldMkLst>
        <pc:spChg chg="add mod">
          <ac:chgData name="Daniel Schonbuch" userId="0008046de7965309" providerId="LiveId" clId="{C1199BC6-D112-4520-9D2F-3C5FD748BFE1}" dt="2019-12-16T02:29:20.114" v="180" actId="1035"/>
          <ac:spMkLst>
            <pc:docMk/>
            <pc:sldMk cId="2811753862" sldId="274"/>
            <ac:spMk id="4" creationId="{99B751B4-B3E0-4EDA-AD63-D1FDF8A3D832}"/>
          </ac:spMkLst>
        </pc:spChg>
        <pc:spChg chg="del">
          <ac:chgData name="Daniel Schonbuch" userId="0008046de7965309" providerId="LiveId" clId="{C1199BC6-D112-4520-9D2F-3C5FD748BFE1}" dt="2019-12-16T02:28:03.548" v="97" actId="478"/>
          <ac:spMkLst>
            <pc:docMk/>
            <pc:sldMk cId="2811753862" sldId="274"/>
            <ac:spMk id="98" creationId="{00000000-0000-0000-0000-000000000000}"/>
          </ac:spMkLst>
        </pc:spChg>
        <pc:picChg chg="add mod">
          <ac:chgData name="Daniel Schonbuch" userId="0008046de7965309" providerId="LiveId" clId="{C1199BC6-D112-4520-9D2F-3C5FD748BFE1}" dt="2019-12-16T02:28:40.371" v="102" actId="1076"/>
          <ac:picMkLst>
            <pc:docMk/>
            <pc:sldMk cId="2811753862" sldId="274"/>
            <ac:picMk id="3" creationId="{4B58F89C-87DC-491D-B2D6-7C8F31BAA85F}"/>
          </ac:picMkLst>
        </pc:picChg>
      </pc:sldChg>
    </pc:docChg>
  </pc:docChgLst>
  <pc:docChgLst>
    <pc:chgData name="Daniel Schonbuch" userId="0008046de7965309" providerId="LiveId" clId="{D7DA982C-45B2-4CCA-9FB5-02D5E7EB5277}"/>
    <pc:docChg chg="modSld">
      <pc:chgData name="Daniel Schonbuch" userId="0008046de7965309" providerId="LiveId" clId="{D7DA982C-45B2-4CCA-9FB5-02D5E7EB5277}" dt="2019-06-23T15:42:17.960" v="1" actId="20577"/>
      <pc:docMkLst>
        <pc:docMk/>
      </pc:docMkLst>
      <pc:sldChg chg="modSp">
        <pc:chgData name="Daniel Schonbuch" userId="0008046de7965309" providerId="LiveId" clId="{D7DA982C-45B2-4CCA-9FB5-02D5E7EB5277}" dt="2019-06-23T15:42:17.960" v="1" actId="20577"/>
        <pc:sldMkLst>
          <pc:docMk/>
          <pc:sldMk cId="0" sldId="267"/>
        </pc:sldMkLst>
        <pc:spChg chg="mod">
          <ac:chgData name="Daniel Schonbuch" userId="0008046de7965309" providerId="LiveId" clId="{D7DA982C-45B2-4CCA-9FB5-02D5E7EB5277}" dt="2019-06-23T15:42:17.960" v="1" actId="20577"/>
          <ac:spMkLst>
            <pc:docMk/>
            <pc:sldMk cId="0" sldId="267"/>
            <ac:spMk id="161" creationId="{00000000-0000-0000-0000-000000000000}"/>
          </ac:spMkLst>
        </pc:spChg>
      </pc:sldChg>
    </pc:docChg>
  </pc:docChgLst>
  <pc:docChgLst>
    <pc:chgData name="Daniel Schonbuch" userId="0008046de7965309" providerId="LiveId" clId="{2C499B3A-2E14-4C27-A1FB-DB1F405597D0}"/>
    <pc:docChg chg="modSld sldOrd">
      <pc:chgData name="Daniel Schonbuch" userId="0008046de7965309" providerId="LiveId" clId="{2C499B3A-2E14-4C27-A1FB-DB1F405597D0}" dt="2020-06-21T21:30:22.710" v="1"/>
      <pc:docMkLst>
        <pc:docMk/>
      </pc:docMkLst>
      <pc:sldChg chg="ord">
        <pc:chgData name="Daniel Schonbuch" userId="0008046de7965309" providerId="LiveId" clId="{2C499B3A-2E14-4C27-A1FB-DB1F405597D0}" dt="2020-06-21T21:30:22.710" v="1"/>
        <pc:sldMkLst>
          <pc:docMk/>
          <pc:sldMk cId="2952840204"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AKTyPgwfPg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AKTyPgwfPg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iTrK06Z_Jx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AKTyPgwfPg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998bc048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5998bc0480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https://www.youtube.com/watch?v=AKTyPgwfPgg</a:t>
            </a:r>
            <a:r>
              <a:rPr lang="en-US"/>
              <a:t> until 844</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998bc048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5998bc048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https://www.youtube.com/watch?v=AKTyPgwfPgg</a:t>
            </a:r>
            <a:r>
              <a:rPr lang="en-US"/>
              <a:t> until 844</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98bc81a0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598bc81a0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1ac9fec4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51ac9fec4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https://www.youtube.com/watch?v=iTrK06Z_JxE</a:t>
            </a:r>
            <a:r>
              <a:rPr lang="en-US"/>
              <a:t>   521</a:t>
            </a:r>
            <a:endParaRPr/>
          </a:p>
          <a:p>
            <a:pPr marL="0" lvl="0" indent="0" algn="l" rtl="0">
              <a:lnSpc>
                <a:spcPct val="100000"/>
              </a:lnSpc>
              <a:spcBef>
                <a:spcPts val="0"/>
              </a:spcBef>
              <a:spcAft>
                <a:spcPts val="0"/>
              </a:spcAft>
              <a:buSzPts val="1400"/>
              <a:buNone/>
            </a:pPr>
            <a:r>
              <a:rPr lang="en-US" u="sng">
                <a:solidFill>
                  <a:schemeClr val="hlink"/>
                </a:solidFill>
                <a:hlinkClick r:id="rId3"/>
              </a:rPr>
              <a:t>https://www.youtube.com/watch?v=iTrK06Z_JxE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98bc81a0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598bc81a0a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953bb13f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5953bb13f1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Week 3 coaching </a:t>
            </a:r>
            <a:endParaRPr dirty="0"/>
          </a:p>
        </p:txBody>
      </p:sp>
    </p:spTree>
    <p:extLst>
      <p:ext uri="{BB962C8B-B14F-4D97-AF65-F5344CB8AC3E}">
        <p14:creationId xmlns:p14="http://schemas.microsoft.com/office/powerpoint/2010/main" val="644396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998bc048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5998bc0480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953bb13f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5953bb13f1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b846053a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5b846053a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98bc81a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598bc81a0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98bc81a0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598bc81a0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98bc81a0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598bc81a0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98bc81a0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598bc81a0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98bc81a0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598bc81a0a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98bc81a0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598bc81a0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39963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8871af36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58871af36d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https://www.youtube.com/watch?v=-4EDhdAHrOg</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998bc048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5998bc048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https://www.youtube.com/watch?v=AKTyPgwfPgg</a:t>
            </a:r>
            <a:r>
              <a:rPr lang="en-US"/>
              <a:t> until 844</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0" y="-26"/>
            <a:ext cx="9144000" cy="5143523"/>
          </a:xfrm>
          <a:prstGeom prst="rect">
            <a:avLst/>
          </a:prstGeom>
          <a:noFill/>
          <a:ln>
            <a:noFill/>
          </a:ln>
        </p:spPr>
      </p:pic>
      <p:sp>
        <p:nvSpPr>
          <p:cNvPr id="11" name="Google Shape;11;p2"/>
          <p:cNvSpPr txBox="1">
            <a:spLocks noGrp="1"/>
          </p:cNvSpPr>
          <p:nvPr>
            <p:ph type="ctrTitle"/>
          </p:nvPr>
        </p:nvSpPr>
        <p:spPr>
          <a:xfrm>
            <a:off x="2302050" y="1223200"/>
            <a:ext cx="4539900" cy="2697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457200" y="400050"/>
            <a:ext cx="8229600" cy="742800"/>
          </a:xfrm>
          <a:prstGeom prst="rect">
            <a:avLst/>
          </a:prstGeom>
          <a:noFill/>
          <a:ln>
            <a:noFill/>
          </a:ln>
        </p:spPr>
        <p:txBody>
          <a:bodyPr spcFirstLastPara="1" wrap="square" lIns="91425" tIns="45700" rIns="91425" bIns="45700" anchor="ctr" anchorCtr="0"/>
          <a:lstStyle>
            <a:lvl1pPr lvl="0" algn="l" rtl="0">
              <a:spcBef>
                <a:spcPts val="0"/>
              </a:spcBef>
              <a:spcAft>
                <a:spcPts val="0"/>
              </a:spcAft>
              <a:buClr>
                <a:schemeClr val="dk2"/>
              </a:buClr>
              <a:buSzPts val="18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4" name="Google Shape;54;p11"/>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lstStyle>
            <a:lvl1pPr marL="457200" lvl="0" indent="-325755" algn="l" rtl="0">
              <a:spcBef>
                <a:spcPts val="360"/>
              </a:spcBef>
              <a:spcAft>
                <a:spcPts val="0"/>
              </a:spcAft>
              <a:buSzPts val="1530"/>
              <a:buChar char="◦"/>
              <a:defRPr/>
            </a:lvl1pPr>
            <a:lvl2pPr marL="914400" lvl="1" indent="-325755" algn="l" rtl="0">
              <a:spcBef>
                <a:spcPts val="360"/>
              </a:spcBef>
              <a:spcAft>
                <a:spcPts val="0"/>
              </a:spcAft>
              <a:buSzPts val="1530"/>
              <a:buChar char="◦"/>
              <a:defRPr/>
            </a:lvl2pPr>
            <a:lvl3pPr marL="1371600" lvl="2" indent="-331469" algn="l" rtl="0">
              <a:spcBef>
                <a:spcPts val="360"/>
              </a:spcBef>
              <a:spcAft>
                <a:spcPts val="0"/>
              </a:spcAft>
              <a:buSzPts val="162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1000"/>
              </a:spcAft>
              <a:buSzPts val="1800"/>
              <a:buChar char="◦"/>
              <a:defRPr/>
            </a:lvl9pPr>
          </a:lstStyle>
          <a:p>
            <a:endParaRPr/>
          </a:p>
        </p:txBody>
      </p:sp>
      <p:sp>
        <p:nvSpPr>
          <p:cNvPr id="55" name="Google Shape;55;p11"/>
          <p:cNvSpPr txBox="1">
            <a:spLocks noGrp="1"/>
          </p:cNvSpPr>
          <p:nvPr>
            <p:ph type="dt" idx="10"/>
          </p:nvPr>
        </p:nvSpPr>
        <p:spPr>
          <a:xfrm>
            <a:off x="457200" y="13716"/>
            <a:ext cx="2895600" cy="2469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1"/>
          <p:cNvSpPr txBox="1">
            <a:spLocks noGrp="1"/>
          </p:cNvSpPr>
          <p:nvPr>
            <p:ph type="ftr" idx="11"/>
          </p:nvPr>
        </p:nvSpPr>
        <p:spPr>
          <a:xfrm>
            <a:off x="3429000" y="13716"/>
            <a:ext cx="4114800" cy="2469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11"/>
          <p:cNvSpPr txBox="1">
            <a:spLocks noGrp="1"/>
          </p:cNvSpPr>
          <p:nvPr>
            <p:ph type="sldNum" idx="12"/>
          </p:nvPr>
        </p:nvSpPr>
        <p:spPr>
          <a:xfrm>
            <a:off x="7620000" y="13716"/>
            <a:ext cx="1066800" cy="2469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lstStyle>
            <a:lvl1pPr lvl="0" algn="l" rtl="0">
              <a:lnSpc>
                <a:spcPct val="90000"/>
              </a:lnSpc>
              <a:spcBef>
                <a:spcPts val="0"/>
              </a:spcBef>
              <a:spcAft>
                <a:spcPts val="0"/>
              </a:spcAft>
              <a:buSzPts val="2600"/>
              <a:buNone/>
              <a:defRPr sz="4800">
                <a:solidFill>
                  <a:schemeClr val="lt1"/>
                </a:solidFill>
              </a:defRPr>
            </a:lvl1pPr>
            <a:lvl2pPr lvl="1" algn="l" rtl="0">
              <a:lnSpc>
                <a:spcPct val="90000"/>
              </a:lnSpc>
              <a:spcBef>
                <a:spcPts val="0"/>
              </a:spcBef>
              <a:spcAft>
                <a:spcPts val="0"/>
              </a:spcAft>
              <a:buSzPts val="2600"/>
              <a:buNone/>
              <a:defRPr sz="4800">
                <a:solidFill>
                  <a:schemeClr val="lt1"/>
                </a:solidFill>
              </a:defRPr>
            </a:lvl2pPr>
            <a:lvl3pPr lvl="2" algn="l" rtl="0">
              <a:lnSpc>
                <a:spcPct val="90000"/>
              </a:lnSpc>
              <a:spcBef>
                <a:spcPts val="0"/>
              </a:spcBef>
              <a:spcAft>
                <a:spcPts val="0"/>
              </a:spcAft>
              <a:buSzPts val="2600"/>
              <a:buNone/>
              <a:defRPr sz="4800">
                <a:solidFill>
                  <a:schemeClr val="lt1"/>
                </a:solidFill>
              </a:defRPr>
            </a:lvl3pPr>
            <a:lvl4pPr lvl="3" algn="l" rtl="0">
              <a:lnSpc>
                <a:spcPct val="90000"/>
              </a:lnSpc>
              <a:spcBef>
                <a:spcPts val="0"/>
              </a:spcBef>
              <a:spcAft>
                <a:spcPts val="0"/>
              </a:spcAft>
              <a:buSzPts val="2600"/>
              <a:buNone/>
              <a:defRPr sz="4800">
                <a:solidFill>
                  <a:schemeClr val="lt1"/>
                </a:solidFill>
              </a:defRPr>
            </a:lvl4pPr>
            <a:lvl5pPr lvl="4" algn="l" rtl="0">
              <a:lnSpc>
                <a:spcPct val="90000"/>
              </a:lnSpc>
              <a:spcBef>
                <a:spcPts val="0"/>
              </a:spcBef>
              <a:spcAft>
                <a:spcPts val="0"/>
              </a:spcAft>
              <a:buSzPts val="2600"/>
              <a:buNone/>
              <a:defRPr sz="4800">
                <a:solidFill>
                  <a:schemeClr val="lt1"/>
                </a:solidFill>
              </a:defRPr>
            </a:lvl5pPr>
            <a:lvl6pPr lvl="5" algn="l" rtl="0">
              <a:lnSpc>
                <a:spcPct val="90000"/>
              </a:lnSpc>
              <a:spcBef>
                <a:spcPts val="0"/>
              </a:spcBef>
              <a:spcAft>
                <a:spcPts val="0"/>
              </a:spcAft>
              <a:buSzPts val="2600"/>
              <a:buNone/>
              <a:defRPr sz="4800">
                <a:solidFill>
                  <a:schemeClr val="lt1"/>
                </a:solidFill>
              </a:defRPr>
            </a:lvl6pPr>
            <a:lvl7pPr lvl="6" algn="l" rtl="0">
              <a:lnSpc>
                <a:spcPct val="90000"/>
              </a:lnSpc>
              <a:spcBef>
                <a:spcPts val="0"/>
              </a:spcBef>
              <a:spcAft>
                <a:spcPts val="0"/>
              </a:spcAft>
              <a:buSzPts val="2600"/>
              <a:buNone/>
              <a:defRPr sz="4800">
                <a:solidFill>
                  <a:schemeClr val="lt1"/>
                </a:solidFill>
              </a:defRPr>
            </a:lvl7pPr>
            <a:lvl8pPr lvl="7" algn="l" rtl="0">
              <a:lnSpc>
                <a:spcPct val="90000"/>
              </a:lnSpc>
              <a:spcBef>
                <a:spcPts val="0"/>
              </a:spcBef>
              <a:spcAft>
                <a:spcPts val="0"/>
              </a:spcAft>
              <a:buSzPts val="2600"/>
              <a:buNone/>
              <a:defRPr sz="4800">
                <a:solidFill>
                  <a:schemeClr val="lt1"/>
                </a:solidFill>
              </a:defRPr>
            </a:lvl8pPr>
            <a:lvl9pPr lvl="8" algn="l" rtl="0">
              <a:lnSpc>
                <a:spcPct val="90000"/>
              </a:lnSpc>
              <a:spcBef>
                <a:spcPts val="0"/>
              </a:spcBef>
              <a:spcAft>
                <a:spcPts val="0"/>
              </a:spcAft>
              <a:buSzPts val="2600"/>
              <a:buNone/>
              <a:defRPr sz="4800">
                <a:solidFill>
                  <a:schemeClr val="lt1"/>
                </a:solidFill>
              </a:defRPr>
            </a:lvl9pPr>
          </a:lstStyle>
          <a:p>
            <a:endParaRPr/>
          </a:p>
        </p:txBody>
      </p:sp>
      <p:sp>
        <p:nvSpPr>
          <p:cNvPr id="60" name="Google Shape;60;p12"/>
          <p:cNvSpPr txBox="1">
            <a:spLocks noGrp="1"/>
          </p:cNvSpPr>
          <p:nvPr>
            <p:ph type="sldNum" idx="12"/>
          </p:nvPr>
        </p:nvSpPr>
        <p:spPr>
          <a:xfrm>
            <a:off x="8497887" y="4688681"/>
            <a:ext cx="549300" cy="394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FFFFFF"/>
              </a:buClr>
              <a:buSzPts val="2800"/>
              <a:buFont typeface="Gill Sans"/>
              <a:buNone/>
              <a:defRPr sz="2800" b="0" i="0" u="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lstStyle>
            <a:lvl1pPr lvl="0" algn="l" rtl="0">
              <a:lnSpc>
                <a:spcPct val="90000"/>
              </a:lnSpc>
              <a:spcBef>
                <a:spcPts val="0"/>
              </a:spcBef>
              <a:spcAft>
                <a:spcPts val="0"/>
              </a:spcAft>
              <a:buSzPts val="2600"/>
              <a:buNone/>
              <a:defRPr sz="2400"/>
            </a:lvl1pPr>
            <a:lvl2pPr lvl="1" algn="l" rtl="0">
              <a:lnSpc>
                <a:spcPct val="90000"/>
              </a:lnSpc>
              <a:spcBef>
                <a:spcPts val="0"/>
              </a:spcBef>
              <a:spcAft>
                <a:spcPts val="0"/>
              </a:spcAft>
              <a:buSzPts val="2600"/>
              <a:buNone/>
              <a:defRPr sz="2400"/>
            </a:lvl2pPr>
            <a:lvl3pPr lvl="2" algn="l" rtl="0">
              <a:lnSpc>
                <a:spcPct val="90000"/>
              </a:lnSpc>
              <a:spcBef>
                <a:spcPts val="0"/>
              </a:spcBef>
              <a:spcAft>
                <a:spcPts val="0"/>
              </a:spcAft>
              <a:buSzPts val="2600"/>
              <a:buNone/>
              <a:defRPr sz="2400"/>
            </a:lvl3pPr>
            <a:lvl4pPr lvl="3" algn="l" rtl="0">
              <a:lnSpc>
                <a:spcPct val="90000"/>
              </a:lnSpc>
              <a:spcBef>
                <a:spcPts val="0"/>
              </a:spcBef>
              <a:spcAft>
                <a:spcPts val="0"/>
              </a:spcAft>
              <a:buSzPts val="2600"/>
              <a:buNone/>
              <a:defRPr sz="2400"/>
            </a:lvl4pPr>
            <a:lvl5pPr lvl="4" algn="l" rtl="0">
              <a:lnSpc>
                <a:spcPct val="90000"/>
              </a:lnSpc>
              <a:spcBef>
                <a:spcPts val="0"/>
              </a:spcBef>
              <a:spcAft>
                <a:spcPts val="0"/>
              </a:spcAft>
              <a:buSzPts val="2600"/>
              <a:buNone/>
              <a:defRPr sz="2400"/>
            </a:lvl5pPr>
            <a:lvl6pPr lvl="5" algn="l" rtl="0">
              <a:lnSpc>
                <a:spcPct val="90000"/>
              </a:lnSpc>
              <a:spcBef>
                <a:spcPts val="0"/>
              </a:spcBef>
              <a:spcAft>
                <a:spcPts val="0"/>
              </a:spcAft>
              <a:buSzPts val="2600"/>
              <a:buNone/>
              <a:defRPr sz="2400"/>
            </a:lvl6pPr>
            <a:lvl7pPr lvl="6" algn="l" rtl="0">
              <a:lnSpc>
                <a:spcPct val="90000"/>
              </a:lnSpc>
              <a:spcBef>
                <a:spcPts val="0"/>
              </a:spcBef>
              <a:spcAft>
                <a:spcPts val="0"/>
              </a:spcAft>
              <a:buSzPts val="2600"/>
              <a:buNone/>
              <a:defRPr sz="2400"/>
            </a:lvl7pPr>
            <a:lvl8pPr lvl="7" algn="l" rtl="0">
              <a:lnSpc>
                <a:spcPct val="90000"/>
              </a:lnSpc>
              <a:spcBef>
                <a:spcPts val="0"/>
              </a:spcBef>
              <a:spcAft>
                <a:spcPts val="0"/>
              </a:spcAft>
              <a:buSzPts val="2600"/>
              <a:buNone/>
              <a:defRPr sz="2400"/>
            </a:lvl8pPr>
            <a:lvl9pPr lvl="8" algn="l" rtl="0">
              <a:lnSpc>
                <a:spcPct val="90000"/>
              </a:lnSpc>
              <a:spcBef>
                <a:spcPts val="0"/>
              </a:spcBef>
              <a:spcAft>
                <a:spcPts val="0"/>
              </a:spcAft>
              <a:buSzPts val="2600"/>
              <a:buNone/>
              <a:defRPr sz="2400"/>
            </a:lvl9pPr>
          </a:lstStyle>
          <a:p>
            <a:endParaRPr/>
          </a:p>
        </p:txBody>
      </p:sp>
      <p:sp>
        <p:nvSpPr>
          <p:cNvPr id="63" name="Google Shape;63;p13"/>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lstStyle>
            <a:lvl1pPr marL="457200" lvl="0" indent="-304800" algn="l" rtl="0">
              <a:lnSpc>
                <a:spcPct val="120000"/>
              </a:lnSpc>
              <a:spcBef>
                <a:spcPts val="0"/>
              </a:spcBef>
              <a:spcAft>
                <a:spcPts val="0"/>
              </a:spcAft>
              <a:buSzPts val="1200"/>
              <a:buChar char="◦"/>
              <a:defRPr sz="1200"/>
            </a:lvl1pPr>
            <a:lvl2pPr marL="914400" lvl="1" indent="-304800" algn="l" rtl="0">
              <a:lnSpc>
                <a:spcPct val="120000"/>
              </a:lnSpc>
              <a:spcBef>
                <a:spcPts val="0"/>
              </a:spcBef>
              <a:spcAft>
                <a:spcPts val="0"/>
              </a:spcAft>
              <a:buSzPts val="1200"/>
              <a:buChar char="◦"/>
              <a:defRPr sz="1200"/>
            </a:lvl2pPr>
            <a:lvl3pPr marL="1371600" lvl="2" indent="-304800" algn="l" rtl="0">
              <a:lnSpc>
                <a:spcPct val="120000"/>
              </a:lnSpc>
              <a:spcBef>
                <a:spcPts val="0"/>
              </a:spcBef>
              <a:spcAft>
                <a:spcPts val="0"/>
              </a:spcAft>
              <a:buSzPts val="1200"/>
              <a:buChar char="◦"/>
              <a:defRPr sz="1200"/>
            </a:lvl3pPr>
            <a:lvl4pPr marL="1828800" lvl="3" indent="-304800" algn="l" rtl="0">
              <a:lnSpc>
                <a:spcPct val="120000"/>
              </a:lnSpc>
              <a:spcBef>
                <a:spcPts val="0"/>
              </a:spcBef>
              <a:spcAft>
                <a:spcPts val="0"/>
              </a:spcAft>
              <a:buSzPts val="1200"/>
              <a:buChar char="◦"/>
              <a:defRPr sz="1200"/>
            </a:lvl4pPr>
            <a:lvl5pPr marL="2286000" lvl="4" indent="-304800" algn="l" rtl="0">
              <a:lnSpc>
                <a:spcPct val="120000"/>
              </a:lnSpc>
              <a:spcBef>
                <a:spcPts val="0"/>
              </a:spcBef>
              <a:spcAft>
                <a:spcPts val="0"/>
              </a:spcAft>
              <a:buSzPts val="1200"/>
              <a:buChar char="◦"/>
              <a:defRPr sz="1200"/>
            </a:lvl5pPr>
            <a:lvl6pPr marL="2743200" lvl="5" indent="-304800" algn="l" rtl="0">
              <a:lnSpc>
                <a:spcPct val="120000"/>
              </a:lnSpc>
              <a:spcBef>
                <a:spcPts val="0"/>
              </a:spcBef>
              <a:spcAft>
                <a:spcPts val="0"/>
              </a:spcAft>
              <a:buSzPts val="1200"/>
              <a:buChar char="◦"/>
              <a:defRPr sz="1200"/>
            </a:lvl6pPr>
            <a:lvl7pPr marL="3200400" lvl="6" indent="-304800" algn="l" rtl="0">
              <a:lnSpc>
                <a:spcPct val="120000"/>
              </a:lnSpc>
              <a:spcBef>
                <a:spcPts val="0"/>
              </a:spcBef>
              <a:spcAft>
                <a:spcPts val="0"/>
              </a:spcAft>
              <a:buSzPts val="1200"/>
              <a:buChar char="◦"/>
              <a:defRPr sz="1200"/>
            </a:lvl7pPr>
            <a:lvl8pPr marL="3657600" lvl="7" indent="-304800" algn="l" rtl="0">
              <a:lnSpc>
                <a:spcPct val="120000"/>
              </a:lnSpc>
              <a:spcBef>
                <a:spcPts val="0"/>
              </a:spcBef>
              <a:spcAft>
                <a:spcPts val="0"/>
              </a:spcAft>
              <a:buSzPts val="1200"/>
              <a:buChar char="◦"/>
              <a:defRPr sz="1200"/>
            </a:lvl8pPr>
            <a:lvl9pPr marL="4114800" lvl="8" indent="-304800" algn="l" rtl="0">
              <a:lnSpc>
                <a:spcPct val="120000"/>
              </a:lnSpc>
              <a:spcBef>
                <a:spcPts val="0"/>
              </a:spcBef>
              <a:spcAft>
                <a:spcPts val="1000"/>
              </a:spcAft>
              <a:buSzPts val="1200"/>
              <a:buChar char="◦"/>
              <a:defRPr sz="1200"/>
            </a:lvl9pPr>
          </a:lstStyle>
          <a:p>
            <a:endParaRPr/>
          </a:p>
        </p:txBody>
      </p:sp>
      <p:sp>
        <p:nvSpPr>
          <p:cNvPr id="64" name="Google Shape;64;p13"/>
          <p:cNvSpPr txBox="1">
            <a:spLocks noGrp="1"/>
          </p:cNvSpPr>
          <p:nvPr>
            <p:ph type="sldNum" idx="12"/>
          </p:nvPr>
        </p:nvSpPr>
        <p:spPr>
          <a:xfrm>
            <a:off x="8497887" y="4688681"/>
            <a:ext cx="549300" cy="3942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1443491" y="603667"/>
            <a:ext cx="6571200" cy="794400"/>
          </a:xfrm>
          <a:prstGeom prst="rect">
            <a:avLst/>
          </a:prstGeom>
          <a:noFill/>
          <a:ln>
            <a:noFill/>
          </a:ln>
        </p:spPr>
        <p:txBody>
          <a:bodyPr spcFirstLastPara="1" wrap="square" lIns="91425" tIns="45700" rIns="91425" bIns="45700" anchor="t" anchorCtr="0"/>
          <a:lstStyle>
            <a:lvl1pPr lvl="0" algn="l" rtl="0">
              <a:lnSpc>
                <a:spcPct val="90000"/>
              </a:lnSpc>
              <a:spcBef>
                <a:spcPts val="0"/>
              </a:spcBef>
              <a:spcAft>
                <a:spcPts val="0"/>
              </a:spcAft>
              <a:buSzPts val="2600"/>
              <a:buNone/>
              <a:defRPr/>
            </a:lvl1pPr>
            <a:lvl2pPr lvl="1" algn="l" rtl="0">
              <a:lnSpc>
                <a:spcPct val="90000"/>
              </a:lnSpc>
              <a:spcBef>
                <a:spcPts val="0"/>
              </a:spcBef>
              <a:spcAft>
                <a:spcPts val="0"/>
              </a:spcAft>
              <a:buSzPts val="2600"/>
              <a:buNone/>
              <a:defRPr/>
            </a:lvl2pPr>
            <a:lvl3pPr lvl="2" algn="l" rtl="0">
              <a:lnSpc>
                <a:spcPct val="90000"/>
              </a:lnSpc>
              <a:spcBef>
                <a:spcPts val="0"/>
              </a:spcBef>
              <a:spcAft>
                <a:spcPts val="0"/>
              </a:spcAft>
              <a:buSzPts val="2600"/>
              <a:buNone/>
              <a:defRPr/>
            </a:lvl3pPr>
            <a:lvl4pPr lvl="3" algn="l" rtl="0">
              <a:lnSpc>
                <a:spcPct val="90000"/>
              </a:lnSpc>
              <a:spcBef>
                <a:spcPts val="0"/>
              </a:spcBef>
              <a:spcAft>
                <a:spcPts val="0"/>
              </a:spcAft>
              <a:buSzPts val="2600"/>
              <a:buNone/>
              <a:defRPr/>
            </a:lvl4pPr>
            <a:lvl5pPr lvl="4" algn="l" rtl="0">
              <a:lnSpc>
                <a:spcPct val="90000"/>
              </a:lnSpc>
              <a:spcBef>
                <a:spcPts val="0"/>
              </a:spcBef>
              <a:spcAft>
                <a:spcPts val="0"/>
              </a:spcAft>
              <a:buSzPts val="2600"/>
              <a:buNone/>
              <a:defRPr/>
            </a:lvl5pPr>
            <a:lvl6pPr lvl="5" algn="l" rtl="0">
              <a:lnSpc>
                <a:spcPct val="90000"/>
              </a:lnSpc>
              <a:spcBef>
                <a:spcPts val="0"/>
              </a:spcBef>
              <a:spcAft>
                <a:spcPts val="0"/>
              </a:spcAft>
              <a:buSzPts val="2600"/>
              <a:buNone/>
              <a:defRPr/>
            </a:lvl6pPr>
            <a:lvl7pPr lvl="6" algn="l" rtl="0">
              <a:lnSpc>
                <a:spcPct val="90000"/>
              </a:lnSpc>
              <a:spcBef>
                <a:spcPts val="0"/>
              </a:spcBef>
              <a:spcAft>
                <a:spcPts val="0"/>
              </a:spcAft>
              <a:buSzPts val="2600"/>
              <a:buNone/>
              <a:defRPr/>
            </a:lvl7pPr>
            <a:lvl8pPr lvl="7" algn="l" rtl="0">
              <a:lnSpc>
                <a:spcPct val="90000"/>
              </a:lnSpc>
              <a:spcBef>
                <a:spcPts val="0"/>
              </a:spcBef>
              <a:spcAft>
                <a:spcPts val="0"/>
              </a:spcAft>
              <a:buSzPts val="2600"/>
              <a:buNone/>
              <a:defRPr/>
            </a:lvl8pPr>
            <a:lvl9pPr lvl="8" algn="l" rtl="0">
              <a:lnSpc>
                <a:spcPct val="90000"/>
              </a:lnSpc>
              <a:spcBef>
                <a:spcPts val="0"/>
              </a:spcBef>
              <a:spcAft>
                <a:spcPts val="0"/>
              </a:spcAft>
              <a:buSzPts val="2600"/>
              <a:buNone/>
              <a:defRPr/>
            </a:lvl9pPr>
          </a:lstStyle>
          <a:p>
            <a:endParaRPr/>
          </a:p>
        </p:txBody>
      </p:sp>
      <p:sp>
        <p:nvSpPr>
          <p:cNvPr id="67" name="Google Shape;67;p14"/>
          <p:cNvSpPr txBox="1">
            <a:spLocks noGrp="1"/>
          </p:cNvSpPr>
          <p:nvPr>
            <p:ph type="body" idx="1"/>
          </p:nvPr>
        </p:nvSpPr>
        <p:spPr>
          <a:xfrm>
            <a:off x="1443490" y="1510452"/>
            <a:ext cx="3126000" cy="2578200"/>
          </a:xfrm>
          <a:prstGeom prst="rect">
            <a:avLst/>
          </a:prstGeom>
          <a:noFill/>
          <a:ln>
            <a:noFill/>
          </a:ln>
        </p:spPr>
        <p:txBody>
          <a:bodyPr spcFirstLastPara="1" wrap="square" lIns="91425" tIns="45700" rIns="91425" bIns="45700" anchor="t" anchorCtr="0"/>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1000"/>
              </a:spcAft>
              <a:buSzPts val="1800"/>
              <a:buChar char="◦"/>
              <a:defRPr/>
            </a:lvl9pPr>
          </a:lstStyle>
          <a:p>
            <a:endParaRPr/>
          </a:p>
        </p:txBody>
      </p:sp>
      <p:sp>
        <p:nvSpPr>
          <p:cNvPr id="68" name="Google Shape;68;p14"/>
          <p:cNvSpPr txBox="1">
            <a:spLocks noGrp="1"/>
          </p:cNvSpPr>
          <p:nvPr>
            <p:ph type="body" idx="2"/>
          </p:nvPr>
        </p:nvSpPr>
        <p:spPr>
          <a:xfrm>
            <a:off x="4889182" y="1510452"/>
            <a:ext cx="3125700" cy="2578200"/>
          </a:xfrm>
          <a:prstGeom prst="rect">
            <a:avLst/>
          </a:prstGeom>
          <a:noFill/>
          <a:ln>
            <a:noFill/>
          </a:ln>
        </p:spPr>
        <p:txBody>
          <a:bodyPr spcFirstLastPara="1" wrap="square" lIns="91425" tIns="45700" rIns="91425" bIns="45700" anchor="t" anchorCtr="0"/>
          <a:lstStyle>
            <a:lvl1pPr marL="457200" lvl="0" indent="-342900" algn="l" rtl="0">
              <a:lnSpc>
                <a:spcPct val="120000"/>
              </a:lnSpc>
              <a:spcBef>
                <a:spcPts val="1000"/>
              </a:spcBef>
              <a:spcAft>
                <a:spcPts val="0"/>
              </a:spcAft>
              <a:buSzPts val="1800"/>
              <a:buChar char="◦"/>
              <a:defRPr/>
            </a:lvl1pPr>
            <a:lvl2pPr marL="914400" lvl="1" indent="-342900" algn="l" rtl="0">
              <a:lnSpc>
                <a:spcPct val="120000"/>
              </a:lnSpc>
              <a:spcBef>
                <a:spcPts val="500"/>
              </a:spcBef>
              <a:spcAft>
                <a:spcPts val="0"/>
              </a:spcAft>
              <a:buSzPts val="1800"/>
              <a:buChar char="◦"/>
              <a:defRPr/>
            </a:lvl2pPr>
            <a:lvl3pPr marL="1371600" lvl="2" indent="-342900" algn="l" rtl="0">
              <a:lnSpc>
                <a:spcPct val="120000"/>
              </a:lnSpc>
              <a:spcBef>
                <a:spcPts val="500"/>
              </a:spcBef>
              <a:spcAft>
                <a:spcPts val="0"/>
              </a:spcAft>
              <a:buSzPts val="1800"/>
              <a:buChar char="◦"/>
              <a:defRPr/>
            </a:lvl3pPr>
            <a:lvl4pPr marL="1828800" lvl="3" indent="-342900" algn="l" rtl="0">
              <a:lnSpc>
                <a:spcPct val="120000"/>
              </a:lnSpc>
              <a:spcBef>
                <a:spcPts val="500"/>
              </a:spcBef>
              <a:spcAft>
                <a:spcPts val="0"/>
              </a:spcAft>
              <a:buSzPts val="1800"/>
              <a:buChar char="◦"/>
              <a:defRPr/>
            </a:lvl4pPr>
            <a:lvl5pPr marL="2286000" lvl="4" indent="-342900" algn="l" rtl="0">
              <a:lnSpc>
                <a:spcPct val="120000"/>
              </a:lnSpc>
              <a:spcBef>
                <a:spcPts val="500"/>
              </a:spcBef>
              <a:spcAft>
                <a:spcPts val="0"/>
              </a:spcAft>
              <a:buSzPts val="1800"/>
              <a:buChar char="◦"/>
              <a:defRPr/>
            </a:lvl5pPr>
            <a:lvl6pPr marL="2743200" lvl="5" indent="-342900" algn="l" rtl="0">
              <a:lnSpc>
                <a:spcPct val="120000"/>
              </a:lnSpc>
              <a:spcBef>
                <a:spcPts val="500"/>
              </a:spcBef>
              <a:spcAft>
                <a:spcPts val="0"/>
              </a:spcAft>
              <a:buSzPts val="1800"/>
              <a:buChar char="◦"/>
              <a:defRPr/>
            </a:lvl6pPr>
            <a:lvl7pPr marL="3200400" lvl="6" indent="-342900" algn="l" rtl="0">
              <a:lnSpc>
                <a:spcPct val="120000"/>
              </a:lnSpc>
              <a:spcBef>
                <a:spcPts val="500"/>
              </a:spcBef>
              <a:spcAft>
                <a:spcPts val="0"/>
              </a:spcAft>
              <a:buSzPts val="1800"/>
              <a:buChar char="◦"/>
              <a:defRPr/>
            </a:lvl7pPr>
            <a:lvl8pPr marL="3657600" lvl="7" indent="-342900" algn="l" rtl="0">
              <a:lnSpc>
                <a:spcPct val="120000"/>
              </a:lnSpc>
              <a:spcBef>
                <a:spcPts val="500"/>
              </a:spcBef>
              <a:spcAft>
                <a:spcPts val="0"/>
              </a:spcAft>
              <a:buSzPts val="1800"/>
              <a:buChar char="◦"/>
              <a:defRPr/>
            </a:lvl8pPr>
            <a:lvl9pPr marL="4114800" lvl="8" indent="-342900" algn="l" rtl="0">
              <a:lnSpc>
                <a:spcPct val="120000"/>
              </a:lnSpc>
              <a:spcBef>
                <a:spcPts val="500"/>
              </a:spcBef>
              <a:spcAft>
                <a:spcPts val="1000"/>
              </a:spcAft>
              <a:buSzPts val="1800"/>
              <a:buChar char="◦"/>
              <a:defRPr/>
            </a:lvl9pPr>
          </a:lstStyle>
          <a:p>
            <a:endParaRPr/>
          </a:p>
        </p:txBody>
      </p:sp>
      <p:sp>
        <p:nvSpPr>
          <p:cNvPr id="69" name="Google Shape;69;p14"/>
          <p:cNvSpPr txBox="1">
            <a:spLocks noGrp="1"/>
          </p:cNvSpPr>
          <p:nvPr>
            <p:ph type="dt" idx="10"/>
          </p:nvPr>
        </p:nvSpPr>
        <p:spPr>
          <a:xfrm>
            <a:off x="5646737" y="247650"/>
            <a:ext cx="2368500" cy="2322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1443037" y="246459"/>
            <a:ext cx="4033800" cy="2322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487362" y="598884"/>
            <a:ext cx="795300" cy="378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 name="Google Shape;14;p3"/>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lgn="l" rtl="0">
              <a:lnSpc>
                <a:spcPct val="100000"/>
              </a:lnSpc>
              <a:spcBef>
                <a:spcPts val="0"/>
              </a:spcBef>
              <a:spcAft>
                <a:spcPts val="0"/>
              </a:spcAft>
              <a:buSzPts val="2600"/>
              <a:buNone/>
              <a:defRPr/>
            </a:lvl1pPr>
            <a:lvl2pPr lvl="1" algn="l" rtl="0">
              <a:lnSpc>
                <a:spcPct val="100000"/>
              </a:lnSpc>
              <a:spcBef>
                <a:spcPts val="0"/>
              </a:spcBef>
              <a:spcAft>
                <a:spcPts val="0"/>
              </a:spcAft>
              <a:buSzPts val="2600"/>
              <a:buNone/>
              <a:defRPr/>
            </a:lvl2pPr>
            <a:lvl3pPr lvl="2" algn="l" rtl="0">
              <a:lnSpc>
                <a:spcPct val="100000"/>
              </a:lnSpc>
              <a:spcBef>
                <a:spcPts val="0"/>
              </a:spcBef>
              <a:spcAft>
                <a:spcPts val="0"/>
              </a:spcAft>
              <a:buSzPts val="2600"/>
              <a:buNone/>
              <a:defRPr/>
            </a:lvl3pPr>
            <a:lvl4pPr lvl="3" algn="l" rtl="0">
              <a:lnSpc>
                <a:spcPct val="100000"/>
              </a:lnSpc>
              <a:spcBef>
                <a:spcPts val="0"/>
              </a:spcBef>
              <a:spcAft>
                <a:spcPts val="0"/>
              </a:spcAft>
              <a:buSzPts val="2600"/>
              <a:buNone/>
              <a:defRPr/>
            </a:lvl4pPr>
            <a:lvl5pPr lvl="4" algn="l" rtl="0">
              <a:lnSpc>
                <a:spcPct val="100000"/>
              </a:lnSpc>
              <a:spcBef>
                <a:spcPts val="0"/>
              </a:spcBef>
              <a:spcAft>
                <a:spcPts val="0"/>
              </a:spcAft>
              <a:buSzPts val="2600"/>
              <a:buNone/>
              <a:defRPr/>
            </a:lvl5pPr>
            <a:lvl6pPr lvl="5" algn="l" rtl="0">
              <a:lnSpc>
                <a:spcPct val="100000"/>
              </a:lnSpc>
              <a:spcBef>
                <a:spcPts val="0"/>
              </a:spcBef>
              <a:spcAft>
                <a:spcPts val="0"/>
              </a:spcAft>
              <a:buSzPts val="2600"/>
              <a:buNone/>
              <a:defRPr/>
            </a:lvl6pPr>
            <a:lvl7pPr lvl="6" algn="l" rtl="0">
              <a:lnSpc>
                <a:spcPct val="100000"/>
              </a:lnSpc>
              <a:spcBef>
                <a:spcPts val="0"/>
              </a:spcBef>
              <a:spcAft>
                <a:spcPts val="0"/>
              </a:spcAft>
              <a:buSzPts val="2600"/>
              <a:buNone/>
              <a:defRPr/>
            </a:lvl7pPr>
            <a:lvl8pPr lvl="7" algn="l" rtl="0">
              <a:lnSpc>
                <a:spcPct val="100000"/>
              </a:lnSpc>
              <a:spcBef>
                <a:spcPts val="0"/>
              </a:spcBef>
              <a:spcAft>
                <a:spcPts val="0"/>
              </a:spcAft>
              <a:buSzPts val="2600"/>
              <a:buNone/>
              <a:defRPr/>
            </a:lvl8pPr>
            <a:lvl9pPr lvl="8" algn="l" rtl="0">
              <a:lnSpc>
                <a:spcPct val="100000"/>
              </a:lnSpc>
              <a:spcBef>
                <a:spcPts val="0"/>
              </a:spcBef>
              <a:spcAft>
                <a:spcPts val="0"/>
              </a:spcAft>
              <a:buSzPts val="2600"/>
              <a:buNone/>
              <a:defRPr/>
            </a:lvl9pPr>
          </a:lstStyle>
          <a:p>
            <a:endParaRPr/>
          </a:p>
        </p:txBody>
      </p:sp>
      <p:sp>
        <p:nvSpPr>
          <p:cNvPr id="15" name="Google Shape;15;p3"/>
          <p:cNvSpPr txBox="1">
            <a:spLocks noGrp="1"/>
          </p:cNvSpPr>
          <p:nvPr>
            <p:ph type="body" idx="1"/>
          </p:nvPr>
        </p:nvSpPr>
        <p:spPr>
          <a:xfrm>
            <a:off x="3844325" y="805325"/>
            <a:ext cx="2250300" cy="3540600"/>
          </a:xfrm>
          <a:prstGeom prst="rect">
            <a:avLst/>
          </a:prstGeom>
          <a:noFill/>
          <a:ln>
            <a:noFill/>
          </a:ln>
        </p:spPr>
        <p:txBody>
          <a:bodyPr spcFirstLastPara="1" wrap="square" lIns="0" tIns="0" rIns="0" bIns="0" anchor="ctr" anchorCtr="0"/>
          <a:lstStyle>
            <a:lvl1pPr marL="457200" lvl="0" indent="-342900" algn="l" rtl="0">
              <a:lnSpc>
                <a:spcPct val="115000"/>
              </a:lnSpc>
              <a:spcBef>
                <a:spcPts val="600"/>
              </a:spcBef>
              <a:spcAft>
                <a:spcPts val="0"/>
              </a:spcAft>
              <a:buSzPts val="1800"/>
              <a:buChar char="◦"/>
              <a:defRPr sz="1800"/>
            </a:lvl1pPr>
            <a:lvl2pPr marL="914400" lvl="1" indent="-342900" algn="l" rtl="0">
              <a:lnSpc>
                <a:spcPct val="115000"/>
              </a:lnSpc>
              <a:spcBef>
                <a:spcPts val="1000"/>
              </a:spcBef>
              <a:spcAft>
                <a:spcPts val="0"/>
              </a:spcAft>
              <a:buSzPts val="1800"/>
              <a:buChar char="◦"/>
              <a:defRPr sz="1800"/>
            </a:lvl2pPr>
            <a:lvl3pPr marL="1371600" lvl="2" indent="-342900" algn="l" rtl="0">
              <a:lnSpc>
                <a:spcPct val="115000"/>
              </a:lnSpc>
              <a:spcBef>
                <a:spcPts val="1000"/>
              </a:spcBef>
              <a:spcAft>
                <a:spcPts val="0"/>
              </a:spcAft>
              <a:buSzPts val="1800"/>
              <a:buChar char="◦"/>
              <a:defRPr sz="1800"/>
            </a:lvl3pPr>
            <a:lvl4pPr marL="1828800" lvl="3" indent="-342900" algn="l" rtl="0">
              <a:lnSpc>
                <a:spcPct val="115000"/>
              </a:lnSpc>
              <a:spcBef>
                <a:spcPts val="1000"/>
              </a:spcBef>
              <a:spcAft>
                <a:spcPts val="0"/>
              </a:spcAft>
              <a:buSzPts val="1800"/>
              <a:buChar char="◦"/>
              <a:defRPr sz="1800"/>
            </a:lvl4pPr>
            <a:lvl5pPr marL="2286000" lvl="4" indent="-342900" algn="l" rtl="0">
              <a:lnSpc>
                <a:spcPct val="115000"/>
              </a:lnSpc>
              <a:spcBef>
                <a:spcPts val="1000"/>
              </a:spcBef>
              <a:spcAft>
                <a:spcPts val="0"/>
              </a:spcAft>
              <a:buSzPts val="1800"/>
              <a:buChar char="◦"/>
              <a:defRPr sz="1800"/>
            </a:lvl5pPr>
            <a:lvl6pPr marL="2743200" lvl="5" indent="-342900" algn="l" rtl="0">
              <a:lnSpc>
                <a:spcPct val="115000"/>
              </a:lnSpc>
              <a:spcBef>
                <a:spcPts val="1000"/>
              </a:spcBef>
              <a:spcAft>
                <a:spcPts val="0"/>
              </a:spcAft>
              <a:buSzPts val="1800"/>
              <a:buChar char="◦"/>
              <a:defRPr sz="1800"/>
            </a:lvl6pPr>
            <a:lvl7pPr marL="3200400" lvl="6" indent="-342900" algn="l" rtl="0">
              <a:lnSpc>
                <a:spcPct val="115000"/>
              </a:lnSpc>
              <a:spcBef>
                <a:spcPts val="1000"/>
              </a:spcBef>
              <a:spcAft>
                <a:spcPts val="0"/>
              </a:spcAft>
              <a:buSzPts val="1800"/>
              <a:buChar char="◦"/>
              <a:defRPr sz="1800"/>
            </a:lvl7pPr>
            <a:lvl8pPr marL="3657600" lvl="7" indent="-342900" algn="l" rtl="0">
              <a:lnSpc>
                <a:spcPct val="115000"/>
              </a:lnSpc>
              <a:spcBef>
                <a:spcPts val="1000"/>
              </a:spcBef>
              <a:spcAft>
                <a:spcPts val="0"/>
              </a:spcAft>
              <a:buSzPts val="1800"/>
              <a:buChar char="◦"/>
              <a:defRPr sz="1800"/>
            </a:lvl8pPr>
            <a:lvl9pPr marL="4114800" lvl="8" indent="-342900" algn="l" rtl="0">
              <a:lnSpc>
                <a:spcPct val="115000"/>
              </a:lnSpc>
              <a:spcBef>
                <a:spcPts val="1000"/>
              </a:spcBef>
              <a:spcAft>
                <a:spcPts val="1000"/>
              </a:spcAft>
              <a:buSzPts val="1800"/>
              <a:buChar char="◦"/>
              <a:defRPr sz="1800"/>
            </a:lvl9pPr>
          </a:lstStyle>
          <a:p>
            <a:endParaRPr/>
          </a:p>
        </p:txBody>
      </p:sp>
      <p:sp>
        <p:nvSpPr>
          <p:cNvPr id="16" name="Google Shape;16;p3"/>
          <p:cNvSpPr txBox="1">
            <a:spLocks noGrp="1"/>
          </p:cNvSpPr>
          <p:nvPr>
            <p:ph type="body" idx="2"/>
          </p:nvPr>
        </p:nvSpPr>
        <p:spPr>
          <a:xfrm>
            <a:off x="6436624" y="805325"/>
            <a:ext cx="2250300" cy="3540600"/>
          </a:xfrm>
          <a:prstGeom prst="rect">
            <a:avLst/>
          </a:prstGeom>
          <a:noFill/>
          <a:ln>
            <a:noFill/>
          </a:ln>
        </p:spPr>
        <p:txBody>
          <a:bodyPr spcFirstLastPara="1" wrap="square" lIns="0" tIns="0" rIns="0" bIns="0" anchor="ctr" anchorCtr="0"/>
          <a:lstStyle>
            <a:lvl1pPr marL="457200" lvl="0" indent="-342900" algn="l" rtl="0">
              <a:lnSpc>
                <a:spcPct val="115000"/>
              </a:lnSpc>
              <a:spcBef>
                <a:spcPts val="600"/>
              </a:spcBef>
              <a:spcAft>
                <a:spcPts val="0"/>
              </a:spcAft>
              <a:buSzPts val="1800"/>
              <a:buChar char="◦"/>
              <a:defRPr sz="1800"/>
            </a:lvl1pPr>
            <a:lvl2pPr marL="914400" lvl="1" indent="-342900" algn="l" rtl="0">
              <a:lnSpc>
                <a:spcPct val="115000"/>
              </a:lnSpc>
              <a:spcBef>
                <a:spcPts val="1000"/>
              </a:spcBef>
              <a:spcAft>
                <a:spcPts val="0"/>
              </a:spcAft>
              <a:buSzPts val="1800"/>
              <a:buChar char="◦"/>
              <a:defRPr sz="1800"/>
            </a:lvl2pPr>
            <a:lvl3pPr marL="1371600" lvl="2" indent="-342900" algn="l" rtl="0">
              <a:lnSpc>
                <a:spcPct val="115000"/>
              </a:lnSpc>
              <a:spcBef>
                <a:spcPts val="1000"/>
              </a:spcBef>
              <a:spcAft>
                <a:spcPts val="0"/>
              </a:spcAft>
              <a:buSzPts val="1800"/>
              <a:buChar char="◦"/>
              <a:defRPr sz="1800"/>
            </a:lvl3pPr>
            <a:lvl4pPr marL="1828800" lvl="3" indent="-342900" algn="l" rtl="0">
              <a:lnSpc>
                <a:spcPct val="115000"/>
              </a:lnSpc>
              <a:spcBef>
                <a:spcPts val="1000"/>
              </a:spcBef>
              <a:spcAft>
                <a:spcPts val="0"/>
              </a:spcAft>
              <a:buSzPts val="1800"/>
              <a:buChar char="◦"/>
              <a:defRPr sz="1800"/>
            </a:lvl4pPr>
            <a:lvl5pPr marL="2286000" lvl="4" indent="-342900" algn="l" rtl="0">
              <a:lnSpc>
                <a:spcPct val="115000"/>
              </a:lnSpc>
              <a:spcBef>
                <a:spcPts val="1000"/>
              </a:spcBef>
              <a:spcAft>
                <a:spcPts val="0"/>
              </a:spcAft>
              <a:buSzPts val="1800"/>
              <a:buChar char="◦"/>
              <a:defRPr sz="1800"/>
            </a:lvl5pPr>
            <a:lvl6pPr marL="2743200" lvl="5" indent="-342900" algn="l" rtl="0">
              <a:lnSpc>
                <a:spcPct val="115000"/>
              </a:lnSpc>
              <a:spcBef>
                <a:spcPts val="1000"/>
              </a:spcBef>
              <a:spcAft>
                <a:spcPts val="0"/>
              </a:spcAft>
              <a:buSzPts val="1800"/>
              <a:buChar char="◦"/>
              <a:defRPr sz="1800"/>
            </a:lvl6pPr>
            <a:lvl7pPr marL="3200400" lvl="6" indent="-342900" algn="l" rtl="0">
              <a:lnSpc>
                <a:spcPct val="115000"/>
              </a:lnSpc>
              <a:spcBef>
                <a:spcPts val="1000"/>
              </a:spcBef>
              <a:spcAft>
                <a:spcPts val="0"/>
              </a:spcAft>
              <a:buSzPts val="1800"/>
              <a:buChar char="◦"/>
              <a:defRPr sz="1800"/>
            </a:lvl7pPr>
            <a:lvl8pPr marL="3657600" lvl="7" indent="-342900" algn="l" rtl="0">
              <a:lnSpc>
                <a:spcPct val="115000"/>
              </a:lnSpc>
              <a:spcBef>
                <a:spcPts val="1000"/>
              </a:spcBef>
              <a:spcAft>
                <a:spcPts val="0"/>
              </a:spcAft>
              <a:buSzPts val="1800"/>
              <a:buChar char="◦"/>
              <a:defRPr sz="1800"/>
            </a:lvl8pPr>
            <a:lvl9pPr marL="4114800" lvl="8" indent="-342900" algn="l" rtl="0">
              <a:lnSpc>
                <a:spcPct val="115000"/>
              </a:lnSpc>
              <a:spcBef>
                <a:spcPts val="1000"/>
              </a:spcBef>
              <a:spcAft>
                <a:spcPts val="1000"/>
              </a:spcAft>
              <a:buSzPts val="1800"/>
              <a:buChar char="◦"/>
              <a:defRPr sz="1800"/>
            </a:lvl9pPr>
          </a:lstStyle>
          <a:p>
            <a:endParaRPr/>
          </a:p>
        </p:txBody>
      </p:sp>
      <p:sp>
        <p:nvSpPr>
          <p:cNvPr id="17" name="Google Shape;17;p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 name="Google Shape;20;p4"/>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lgn="l" rtl="0">
              <a:lnSpc>
                <a:spcPct val="100000"/>
              </a:lnSpc>
              <a:spcBef>
                <a:spcPts val="0"/>
              </a:spcBef>
              <a:spcAft>
                <a:spcPts val="0"/>
              </a:spcAft>
              <a:buSzPts val="2600"/>
              <a:buNone/>
              <a:defRPr/>
            </a:lvl1pPr>
            <a:lvl2pPr lvl="1" algn="l" rtl="0">
              <a:lnSpc>
                <a:spcPct val="100000"/>
              </a:lnSpc>
              <a:spcBef>
                <a:spcPts val="0"/>
              </a:spcBef>
              <a:spcAft>
                <a:spcPts val="0"/>
              </a:spcAft>
              <a:buSzPts val="2600"/>
              <a:buNone/>
              <a:defRPr/>
            </a:lvl2pPr>
            <a:lvl3pPr lvl="2" algn="l" rtl="0">
              <a:lnSpc>
                <a:spcPct val="100000"/>
              </a:lnSpc>
              <a:spcBef>
                <a:spcPts val="0"/>
              </a:spcBef>
              <a:spcAft>
                <a:spcPts val="0"/>
              </a:spcAft>
              <a:buSzPts val="2600"/>
              <a:buNone/>
              <a:defRPr/>
            </a:lvl3pPr>
            <a:lvl4pPr lvl="3" algn="l" rtl="0">
              <a:lnSpc>
                <a:spcPct val="100000"/>
              </a:lnSpc>
              <a:spcBef>
                <a:spcPts val="0"/>
              </a:spcBef>
              <a:spcAft>
                <a:spcPts val="0"/>
              </a:spcAft>
              <a:buSzPts val="2600"/>
              <a:buNone/>
              <a:defRPr/>
            </a:lvl4pPr>
            <a:lvl5pPr lvl="4" algn="l" rtl="0">
              <a:lnSpc>
                <a:spcPct val="100000"/>
              </a:lnSpc>
              <a:spcBef>
                <a:spcPts val="0"/>
              </a:spcBef>
              <a:spcAft>
                <a:spcPts val="0"/>
              </a:spcAft>
              <a:buSzPts val="2600"/>
              <a:buNone/>
              <a:defRPr/>
            </a:lvl5pPr>
            <a:lvl6pPr lvl="5" algn="l" rtl="0">
              <a:lnSpc>
                <a:spcPct val="100000"/>
              </a:lnSpc>
              <a:spcBef>
                <a:spcPts val="0"/>
              </a:spcBef>
              <a:spcAft>
                <a:spcPts val="0"/>
              </a:spcAft>
              <a:buSzPts val="2600"/>
              <a:buNone/>
              <a:defRPr/>
            </a:lvl6pPr>
            <a:lvl7pPr lvl="6" algn="l" rtl="0">
              <a:lnSpc>
                <a:spcPct val="100000"/>
              </a:lnSpc>
              <a:spcBef>
                <a:spcPts val="0"/>
              </a:spcBef>
              <a:spcAft>
                <a:spcPts val="0"/>
              </a:spcAft>
              <a:buSzPts val="2600"/>
              <a:buNone/>
              <a:defRPr/>
            </a:lvl7pPr>
            <a:lvl8pPr lvl="7" algn="l" rtl="0">
              <a:lnSpc>
                <a:spcPct val="100000"/>
              </a:lnSpc>
              <a:spcBef>
                <a:spcPts val="0"/>
              </a:spcBef>
              <a:spcAft>
                <a:spcPts val="0"/>
              </a:spcAft>
              <a:buSzPts val="2600"/>
              <a:buNone/>
              <a:defRPr/>
            </a:lvl8pPr>
            <a:lvl9pPr lvl="8" algn="l" rtl="0">
              <a:lnSpc>
                <a:spcPct val="100000"/>
              </a:lnSpc>
              <a:spcBef>
                <a:spcPts val="0"/>
              </a:spcBef>
              <a:spcAft>
                <a:spcPts val="0"/>
              </a:spcAft>
              <a:buSzPts val="2600"/>
              <a:buNone/>
              <a:defRPr/>
            </a:lvl9pPr>
          </a:lstStyle>
          <a:p>
            <a:endParaRPr/>
          </a:p>
        </p:txBody>
      </p:sp>
      <p:sp>
        <p:nvSpPr>
          <p:cNvPr id="21" name="Google Shape;21;p4"/>
          <p:cNvSpPr txBox="1">
            <a:spLocks noGrp="1"/>
          </p:cNvSpPr>
          <p:nvPr>
            <p:ph type="body" idx="1"/>
          </p:nvPr>
        </p:nvSpPr>
        <p:spPr>
          <a:xfrm>
            <a:off x="3844325" y="797725"/>
            <a:ext cx="1481700" cy="3540600"/>
          </a:xfrm>
          <a:prstGeom prst="rect">
            <a:avLst/>
          </a:prstGeom>
          <a:noFill/>
          <a:ln>
            <a:noFill/>
          </a:ln>
        </p:spPr>
        <p:txBody>
          <a:bodyPr spcFirstLastPara="1" wrap="square" lIns="0" tIns="0" rIns="0" bIns="0" anchor="ctr" anchorCtr="0"/>
          <a:lstStyle>
            <a:lvl1pPr marL="457200" lvl="0" indent="-317500" algn="l" rtl="0">
              <a:lnSpc>
                <a:spcPct val="115000"/>
              </a:lnSpc>
              <a:spcBef>
                <a:spcPts val="600"/>
              </a:spcBef>
              <a:spcAft>
                <a:spcPts val="0"/>
              </a:spcAft>
              <a:buSzPts val="1400"/>
              <a:buChar char="◦"/>
              <a:defRPr sz="1400"/>
            </a:lvl1pPr>
            <a:lvl2pPr marL="914400" lvl="1" indent="-317500" algn="l" rtl="0">
              <a:lnSpc>
                <a:spcPct val="115000"/>
              </a:lnSpc>
              <a:spcBef>
                <a:spcPts val="1000"/>
              </a:spcBef>
              <a:spcAft>
                <a:spcPts val="0"/>
              </a:spcAft>
              <a:buSzPts val="1400"/>
              <a:buChar char="◦"/>
              <a:defRPr sz="1400"/>
            </a:lvl2pPr>
            <a:lvl3pPr marL="1371600" lvl="2" indent="-317500" algn="l" rtl="0">
              <a:lnSpc>
                <a:spcPct val="115000"/>
              </a:lnSpc>
              <a:spcBef>
                <a:spcPts val="1000"/>
              </a:spcBef>
              <a:spcAft>
                <a:spcPts val="0"/>
              </a:spcAft>
              <a:buSzPts val="1400"/>
              <a:buChar char="◦"/>
              <a:defRPr sz="1400"/>
            </a:lvl3pPr>
            <a:lvl4pPr marL="1828800" lvl="3" indent="-317500" algn="l" rtl="0">
              <a:lnSpc>
                <a:spcPct val="115000"/>
              </a:lnSpc>
              <a:spcBef>
                <a:spcPts val="1000"/>
              </a:spcBef>
              <a:spcAft>
                <a:spcPts val="0"/>
              </a:spcAft>
              <a:buSzPts val="1400"/>
              <a:buChar char="◦"/>
              <a:defRPr sz="1400"/>
            </a:lvl4pPr>
            <a:lvl5pPr marL="2286000" lvl="4" indent="-317500" algn="l" rtl="0">
              <a:lnSpc>
                <a:spcPct val="115000"/>
              </a:lnSpc>
              <a:spcBef>
                <a:spcPts val="1000"/>
              </a:spcBef>
              <a:spcAft>
                <a:spcPts val="0"/>
              </a:spcAft>
              <a:buSzPts val="1400"/>
              <a:buChar char="◦"/>
              <a:defRPr sz="1400"/>
            </a:lvl5pPr>
            <a:lvl6pPr marL="2743200" lvl="5" indent="-317500" algn="l" rtl="0">
              <a:lnSpc>
                <a:spcPct val="115000"/>
              </a:lnSpc>
              <a:spcBef>
                <a:spcPts val="1000"/>
              </a:spcBef>
              <a:spcAft>
                <a:spcPts val="0"/>
              </a:spcAft>
              <a:buSzPts val="1400"/>
              <a:buChar char="◦"/>
              <a:defRPr sz="1400"/>
            </a:lvl6pPr>
            <a:lvl7pPr marL="3200400" lvl="6" indent="-317500" algn="l" rtl="0">
              <a:lnSpc>
                <a:spcPct val="115000"/>
              </a:lnSpc>
              <a:spcBef>
                <a:spcPts val="1000"/>
              </a:spcBef>
              <a:spcAft>
                <a:spcPts val="0"/>
              </a:spcAft>
              <a:buSzPts val="1400"/>
              <a:buChar char="◦"/>
              <a:defRPr sz="1400"/>
            </a:lvl7pPr>
            <a:lvl8pPr marL="3657600" lvl="7" indent="-317500" algn="l" rtl="0">
              <a:lnSpc>
                <a:spcPct val="115000"/>
              </a:lnSpc>
              <a:spcBef>
                <a:spcPts val="1000"/>
              </a:spcBef>
              <a:spcAft>
                <a:spcPts val="0"/>
              </a:spcAft>
              <a:buSzPts val="1400"/>
              <a:buChar char="◦"/>
              <a:defRPr sz="1400"/>
            </a:lvl8pPr>
            <a:lvl9pPr marL="4114800" lvl="8" indent="-317500" algn="l" rtl="0">
              <a:lnSpc>
                <a:spcPct val="115000"/>
              </a:lnSpc>
              <a:spcBef>
                <a:spcPts val="1000"/>
              </a:spcBef>
              <a:spcAft>
                <a:spcPts val="1000"/>
              </a:spcAft>
              <a:buSzPts val="1400"/>
              <a:buChar char="◦"/>
              <a:defRPr sz="1400"/>
            </a:lvl9pPr>
          </a:lstStyle>
          <a:p>
            <a:endParaRPr/>
          </a:p>
        </p:txBody>
      </p:sp>
      <p:sp>
        <p:nvSpPr>
          <p:cNvPr id="22" name="Google Shape;22;p4"/>
          <p:cNvSpPr txBox="1">
            <a:spLocks noGrp="1"/>
          </p:cNvSpPr>
          <p:nvPr>
            <p:ph type="body" idx="2"/>
          </p:nvPr>
        </p:nvSpPr>
        <p:spPr>
          <a:xfrm>
            <a:off x="5524777" y="797725"/>
            <a:ext cx="1481700" cy="3540600"/>
          </a:xfrm>
          <a:prstGeom prst="rect">
            <a:avLst/>
          </a:prstGeom>
          <a:noFill/>
          <a:ln>
            <a:noFill/>
          </a:ln>
        </p:spPr>
        <p:txBody>
          <a:bodyPr spcFirstLastPara="1" wrap="square" lIns="0" tIns="0" rIns="0" bIns="0" anchor="ctr" anchorCtr="0"/>
          <a:lstStyle>
            <a:lvl1pPr marL="457200" lvl="0" indent="-317500" algn="l" rtl="0">
              <a:lnSpc>
                <a:spcPct val="115000"/>
              </a:lnSpc>
              <a:spcBef>
                <a:spcPts val="600"/>
              </a:spcBef>
              <a:spcAft>
                <a:spcPts val="0"/>
              </a:spcAft>
              <a:buSzPts val="1400"/>
              <a:buChar char="◦"/>
              <a:defRPr sz="1400"/>
            </a:lvl1pPr>
            <a:lvl2pPr marL="914400" lvl="1" indent="-317500" algn="l" rtl="0">
              <a:lnSpc>
                <a:spcPct val="115000"/>
              </a:lnSpc>
              <a:spcBef>
                <a:spcPts val="1000"/>
              </a:spcBef>
              <a:spcAft>
                <a:spcPts val="0"/>
              </a:spcAft>
              <a:buSzPts val="1400"/>
              <a:buChar char="◦"/>
              <a:defRPr sz="1400"/>
            </a:lvl2pPr>
            <a:lvl3pPr marL="1371600" lvl="2" indent="-317500" algn="l" rtl="0">
              <a:lnSpc>
                <a:spcPct val="115000"/>
              </a:lnSpc>
              <a:spcBef>
                <a:spcPts val="1000"/>
              </a:spcBef>
              <a:spcAft>
                <a:spcPts val="0"/>
              </a:spcAft>
              <a:buSzPts val="1400"/>
              <a:buChar char="◦"/>
              <a:defRPr sz="1400"/>
            </a:lvl3pPr>
            <a:lvl4pPr marL="1828800" lvl="3" indent="-317500" algn="l" rtl="0">
              <a:lnSpc>
                <a:spcPct val="115000"/>
              </a:lnSpc>
              <a:spcBef>
                <a:spcPts val="1000"/>
              </a:spcBef>
              <a:spcAft>
                <a:spcPts val="0"/>
              </a:spcAft>
              <a:buSzPts val="1400"/>
              <a:buChar char="◦"/>
              <a:defRPr sz="1400"/>
            </a:lvl4pPr>
            <a:lvl5pPr marL="2286000" lvl="4" indent="-317500" algn="l" rtl="0">
              <a:lnSpc>
                <a:spcPct val="115000"/>
              </a:lnSpc>
              <a:spcBef>
                <a:spcPts val="1000"/>
              </a:spcBef>
              <a:spcAft>
                <a:spcPts val="0"/>
              </a:spcAft>
              <a:buSzPts val="1400"/>
              <a:buChar char="◦"/>
              <a:defRPr sz="1400"/>
            </a:lvl5pPr>
            <a:lvl6pPr marL="2743200" lvl="5" indent="-317500" algn="l" rtl="0">
              <a:lnSpc>
                <a:spcPct val="115000"/>
              </a:lnSpc>
              <a:spcBef>
                <a:spcPts val="1000"/>
              </a:spcBef>
              <a:spcAft>
                <a:spcPts val="0"/>
              </a:spcAft>
              <a:buSzPts val="1400"/>
              <a:buChar char="◦"/>
              <a:defRPr sz="1400"/>
            </a:lvl6pPr>
            <a:lvl7pPr marL="3200400" lvl="6" indent="-317500" algn="l" rtl="0">
              <a:lnSpc>
                <a:spcPct val="115000"/>
              </a:lnSpc>
              <a:spcBef>
                <a:spcPts val="1000"/>
              </a:spcBef>
              <a:spcAft>
                <a:spcPts val="0"/>
              </a:spcAft>
              <a:buSzPts val="1400"/>
              <a:buChar char="◦"/>
              <a:defRPr sz="1400"/>
            </a:lvl7pPr>
            <a:lvl8pPr marL="3657600" lvl="7" indent="-317500" algn="l" rtl="0">
              <a:lnSpc>
                <a:spcPct val="115000"/>
              </a:lnSpc>
              <a:spcBef>
                <a:spcPts val="1000"/>
              </a:spcBef>
              <a:spcAft>
                <a:spcPts val="0"/>
              </a:spcAft>
              <a:buSzPts val="1400"/>
              <a:buChar char="◦"/>
              <a:defRPr sz="1400"/>
            </a:lvl8pPr>
            <a:lvl9pPr marL="4114800" lvl="8" indent="-317500" algn="l" rtl="0">
              <a:lnSpc>
                <a:spcPct val="115000"/>
              </a:lnSpc>
              <a:spcBef>
                <a:spcPts val="1000"/>
              </a:spcBef>
              <a:spcAft>
                <a:spcPts val="1000"/>
              </a:spcAft>
              <a:buSzPts val="1400"/>
              <a:buChar char="◦"/>
              <a:defRPr sz="1400"/>
            </a:lvl9pPr>
          </a:lstStyle>
          <a:p>
            <a:endParaRPr/>
          </a:p>
        </p:txBody>
      </p:sp>
      <p:sp>
        <p:nvSpPr>
          <p:cNvPr id="23" name="Google Shape;23;p4"/>
          <p:cNvSpPr txBox="1">
            <a:spLocks noGrp="1"/>
          </p:cNvSpPr>
          <p:nvPr>
            <p:ph type="body" idx="3"/>
          </p:nvPr>
        </p:nvSpPr>
        <p:spPr>
          <a:xfrm>
            <a:off x="7205229" y="797725"/>
            <a:ext cx="1481700" cy="3540600"/>
          </a:xfrm>
          <a:prstGeom prst="rect">
            <a:avLst/>
          </a:prstGeom>
          <a:noFill/>
          <a:ln>
            <a:noFill/>
          </a:ln>
        </p:spPr>
        <p:txBody>
          <a:bodyPr spcFirstLastPara="1" wrap="square" lIns="0" tIns="0" rIns="0" bIns="0" anchor="ctr" anchorCtr="0"/>
          <a:lstStyle>
            <a:lvl1pPr marL="457200" lvl="0" indent="-317500" algn="l" rtl="0">
              <a:lnSpc>
                <a:spcPct val="115000"/>
              </a:lnSpc>
              <a:spcBef>
                <a:spcPts val="600"/>
              </a:spcBef>
              <a:spcAft>
                <a:spcPts val="0"/>
              </a:spcAft>
              <a:buSzPts val="1400"/>
              <a:buChar char="◦"/>
              <a:defRPr sz="1400"/>
            </a:lvl1pPr>
            <a:lvl2pPr marL="914400" lvl="1" indent="-317500" algn="l" rtl="0">
              <a:lnSpc>
                <a:spcPct val="115000"/>
              </a:lnSpc>
              <a:spcBef>
                <a:spcPts val="1000"/>
              </a:spcBef>
              <a:spcAft>
                <a:spcPts val="0"/>
              </a:spcAft>
              <a:buSzPts val="1400"/>
              <a:buChar char="◦"/>
              <a:defRPr sz="1400"/>
            </a:lvl2pPr>
            <a:lvl3pPr marL="1371600" lvl="2" indent="-317500" algn="l" rtl="0">
              <a:lnSpc>
                <a:spcPct val="115000"/>
              </a:lnSpc>
              <a:spcBef>
                <a:spcPts val="1000"/>
              </a:spcBef>
              <a:spcAft>
                <a:spcPts val="0"/>
              </a:spcAft>
              <a:buSzPts val="1400"/>
              <a:buChar char="◦"/>
              <a:defRPr sz="1400"/>
            </a:lvl3pPr>
            <a:lvl4pPr marL="1828800" lvl="3" indent="-317500" algn="l" rtl="0">
              <a:lnSpc>
                <a:spcPct val="115000"/>
              </a:lnSpc>
              <a:spcBef>
                <a:spcPts val="1000"/>
              </a:spcBef>
              <a:spcAft>
                <a:spcPts val="0"/>
              </a:spcAft>
              <a:buSzPts val="1400"/>
              <a:buChar char="◦"/>
              <a:defRPr sz="1400"/>
            </a:lvl4pPr>
            <a:lvl5pPr marL="2286000" lvl="4" indent="-317500" algn="l" rtl="0">
              <a:lnSpc>
                <a:spcPct val="115000"/>
              </a:lnSpc>
              <a:spcBef>
                <a:spcPts val="1000"/>
              </a:spcBef>
              <a:spcAft>
                <a:spcPts val="0"/>
              </a:spcAft>
              <a:buSzPts val="1400"/>
              <a:buChar char="◦"/>
              <a:defRPr sz="1400"/>
            </a:lvl5pPr>
            <a:lvl6pPr marL="2743200" lvl="5" indent="-317500" algn="l" rtl="0">
              <a:lnSpc>
                <a:spcPct val="115000"/>
              </a:lnSpc>
              <a:spcBef>
                <a:spcPts val="1000"/>
              </a:spcBef>
              <a:spcAft>
                <a:spcPts val="0"/>
              </a:spcAft>
              <a:buSzPts val="1400"/>
              <a:buChar char="◦"/>
              <a:defRPr sz="1400"/>
            </a:lvl6pPr>
            <a:lvl7pPr marL="3200400" lvl="6" indent="-317500" algn="l" rtl="0">
              <a:lnSpc>
                <a:spcPct val="115000"/>
              </a:lnSpc>
              <a:spcBef>
                <a:spcPts val="1000"/>
              </a:spcBef>
              <a:spcAft>
                <a:spcPts val="0"/>
              </a:spcAft>
              <a:buSzPts val="1400"/>
              <a:buChar char="◦"/>
              <a:defRPr sz="1400"/>
            </a:lvl7pPr>
            <a:lvl8pPr marL="3657600" lvl="7" indent="-317500" algn="l" rtl="0">
              <a:lnSpc>
                <a:spcPct val="115000"/>
              </a:lnSpc>
              <a:spcBef>
                <a:spcPts val="1000"/>
              </a:spcBef>
              <a:spcAft>
                <a:spcPts val="0"/>
              </a:spcAft>
              <a:buSzPts val="1400"/>
              <a:buChar char="◦"/>
              <a:defRPr sz="1400"/>
            </a:lvl8pPr>
            <a:lvl9pPr marL="4114800" lvl="8" indent="-317500" algn="l" rtl="0">
              <a:lnSpc>
                <a:spcPct val="115000"/>
              </a:lnSpc>
              <a:spcBef>
                <a:spcPts val="1000"/>
              </a:spcBef>
              <a:spcAft>
                <a:spcPts val="1000"/>
              </a:spcAft>
              <a:buSzPts val="1400"/>
              <a:buChar char="◦"/>
              <a:defRPr sz="1400"/>
            </a:lvl9pPr>
          </a:lstStyle>
          <a:p>
            <a:endParaRPr/>
          </a:p>
        </p:txBody>
      </p:sp>
      <p:sp>
        <p:nvSpPr>
          <p:cNvPr id="24" name="Google Shape;24;p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7" name="Google Shape;27;p5"/>
          <p:cNvSpPr txBox="1">
            <a:spLocks noGrp="1"/>
          </p:cNvSpPr>
          <p:nvPr>
            <p:ph type="title"/>
          </p:nvPr>
        </p:nvSpPr>
        <p:spPr>
          <a:xfrm>
            <a:off x="699000" y="790150"/>
            <a:ext cx="3494700" cy="828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b" anchorCtr="0"/>
          <a:lstStyle>
            <a:lvl1pPr lvl="0" algn="l" rtl="0">
              <a:lnSpc>
                <a:spcPct val="100000"/>
              </a:lnSpc>
              <a:spcBef>
                <a:spcPts val="0"/>
              </a:spcBef>
              <a:spcAft>
                <a:spcPts val="0"/>
              </a:spcAft>
              <a:buClr>
                <a:srgbClr val="666666"/>
              </a:buClr>
              <a:buSzPts val="2600"/>
              <a:buNone/>
              <a:defRPr>
                <a:solidFill>
                  <a:srgbClr val="666666"/>
                </a:solidFill>
              </a:defRPr>
            </a:lvl1pPr>
            <a:lvl2pPr lvl="1" algn="l" rtl="0">
              <a:lnSpc>
                <a:spcPct val="100000"/>
              </a:lnSpc>
              <a:spcBef>
                <a:spcPts val="0"/>
              </a:spcBef>
              <a:spcAft>
                <a:spcPts val="0"/>
              </a:spcAft>
              <a:buClr>
                <a:srgbClr val="666666"/>
              </a:buClr>
              <a:buSzPts val="2600"/>
              <a:buNone/>
              <a:defRPr>
                <a:solidFill>
                  <a:srgbClr val="666666"/>
                </a:solidFill>
              </a:defRPr>
            </a:lvl2pPr>
            <a:lvl3pPr lvl="2" algn="l" rtl="0">
              <a:lnSpc>
                <a:spcPct val="100000"/>
              </a:lnSpc>
              <a:spcBef>
                <a:spcPts val="0"/>
              </a:spcBef>
              <a:spcAft>
                <a:spcPts val="0"/>
              </a:spcAft>
              <a:buClr>
                <a:srgbClr val="666666"/>
              </a:buClr>
              <a:buSzPts val="2600"/>
              <a:buNone/>
              <a:defRPr>
                <a:solidFill>
                  <a:srgbClr val="666666"/>
                </a:solidFill>
              </a:defRPr>
            </a:lvl3pPr>
            <a:lvl4pPr lvl="3" algn="l" rtl="0">
              <a:lnSpc>
                <a:spcPct val="100000"/>
              </a:lnSpc>
              <a:spcBef>
                <a:spcPts val="0"/>
              </a:spcBef>
              <a:spcAft>
                <a:spcPts val="0"/>
              </a:spcAft>
              <a:buClr>
                <a:srgbClr val="666666"/>
              </a:buClr>
              <a:buSzPts val="2600"/>
              <a:buNone/>
              <a:defRPr>
                <a:solidFill>
                  <a:srgbClr val="666666"/>
                </a:solidFill>
              </a:defRPr>
            </a:lvl4pPr>
            <a:lvl5pPr lvl="4" algn="l" rtl="0">
              <a:lnSpc>
                <a:spcPct val="100000"/>
              </a:lnSpc>
              <a:spcBef>
                <a:spcPts val="0"/>
              </a:spcBef>
              <a:spcAft>
                <a:spcPts val="0"/>
              </a:spcAft>
              <a:buClr>
                <a:srgbClr val="666666"/>
              </a:buClr>
              <a:buSzPts val="2600"/>
              <a:buNone/>
              <a:defRPr>
                <a:solidFill>
                  <a:srgbClr val="666666"/>
                </a:solidFill>
              </a:defRPr>
            </a:lvl5pPr>
            <a:lvl6pPr lvl="5" algn="l" rtl="0">
              <a:lnSpc>
                <a:spcPct val="100000"/>
              </a:lnSpc>
              <a:spcBef>
                <a:spcPts val="0"/>
              </a:spcBef>
              <a:spcAft>
                <a:spcPts val="0"/>
              </a:spcAft>
              <a:buClr>
                <a:srgbClr val="666666"/>
              </a:buClr>
              <a:buSzPts val="2600"/>
              <a:buNone/>
              <a:defRPr>
                <a:solidFill>
                  <a:srgbClr val="666666"/>
                </a:solidFill>
              </a:defRPr>
            </a:lvl6pPr>
            <a:lvl7pPr lvl="6" algn="l" rtl="0">
              <a:lnSpc>
                <a:spcPct val="100000"/>
              </a:lnSpc>
              <a:spcBef>
                <a:spcPts val="0"/>
              </a:spcBef>
              <a:spcAft>
                <a:spcPts val="0"/>
              </a:spcAft>
              <a:buClr>
                <a:srgbClr val="666666"/>
              </a:buClr>
              <a:buSzPts val="2600"/>
              <a:buNone/>
              <a:defRPr>
                <a:solidFill>
                  <a:srgbClr val="666666"/>
                </a:solidFill>
              </a:defRPr>
            </a:lvl7pPr>
            <a:lvl8pPr lvl="7" algn="l" rtl="0">
              <a:lnSpc>
                <a:spcPct val="100000"/>
              </a:lnSpc>
              <a:spcBef>
                <a:spcPts val="0"/>
              </a:spcBef>
              <a:spcAft>
                <a:spcPts val="0"/>
              </a:spcAft>
              <a:buClr>
                <a:srgbClr val="666666"/>
              </a:buClr>
              <a:buSzPts val="2600"/>
              <a:buNone/>
              <a:defRPr>
                <a:solidFill>
                  <a:srgbClr val="666666"/>
                </a:solidFill>
              </a:defRPr>
            </a:lvl8pPr>
            <a:lvl9pPr lvl="8" algn="l" rtl="0">
              <a:lnSpc>
                <a:spcPct val="100000"/>
              </a:lnSpc>
              <a:spcBef>
                <a:spcPts val="0"/>
              </a:spcBef>
              <a:spcAft>
                <a:spcPts val="0"/>
              </a:spcAft>
              <a:buClr>
                <a:srgbClr val="666666"/>
              </a:buClr>
              <a:buSzPts val="2600"/>
              <a:buNone/>
              <a:defRPr>
                <a:solidFill>
                  <a:srgbClr val="666666"/>
                </a:solidFill>
              </a:defRPr>
            </a:lvl9pPr>
          </a:lstStyle>
          <a:p>
            <a:endParaRPr/>
          </a:p>
        </p:txBody>
      </p:sp>
      <p:sp>
        <p:nvSpPr>
          <p:cNvPr id="28" name="Google Shape;28;p5"/>
          <p:cNvSpPr txBox="1">
            <a:spLocks noGrp="1"/>
          </p:cNvSpPr>
          <p:nvPr>
            <p:ph type="body" idx="1"/>
          </p:nvPr>
        </p:nvSpPr>
        <p:spPr>
          <a:xfrm>
            <a:off x="699000" y="1770225"/>
            <a:ext cx="3494700" cy="2583300"/>
          </a:xfrm>
          <a:prstGeom prst="rect">
            <a:avLst/>
          </a:prstGeom>
          <a:noFill/>
          <a:ln>
            <a:noFill/>
          </a:ln>
        </p:spPr>
        <p:txBody>
          <a:bodyPr spcFirstLastPara="1" wrap="square" lIns="0" tIns="0" rIns="0" bIns="0" anchor="t" anchorCtr="0"/>
          <a:lstStyle>
            <a:lvl1pPr marL="457200" lvl="0" indent="-368300" algn="l" rtl="0">
              <a:lnSpc>
                <a:spcPct val="115000"/>
              </a:lnSpc>
              <a:spcBef>
                <a:spcPts val="600"/>
              </a:spcBef>
              <a:spcAft>
                <a:spcPts val="0"/>
              </a:spcAft>
              <a:buSzPts val="2200"/>
              <a:buChar char="◦"/>
              <a:defRPr/>
            </a:lvl1pPr>
            <a:lvl2pPr marL="914400" lvl="1" indent="-368300" algn="l" rtl="0">
              <a:lnSpc>
                <a:spcPct val="115000"/>
              </a:lnSpc>
              <a:spcBef>
                <a:spcPts val="1000"/>
              </a:spcBef>
              <a:spcAft>
                <a:spcPts val="0"/>
              </a:spcAft>
              <a:buSzPts val="2200"/>
              <a:buChar char="◦"/>
              <a:defRPr/>
            </a:lvl2pPr>
            <a:lvl3pPr marL="1371600" lvl="2" indent="-368300" algn="l" rtl="0">
              <a:lnSpc>
                <a:spcPct val="115000"/>
              </a:lnSpc>
              <a:spcBef>
                <a:spcPts val="1000"/>
              </a:spcBef>
              <a:spcAft>
                <a:spcPts val="0"/>
              </a:spcAft>
              <a:buSzPts val="2200"/>
              <a:buChar char="◦"/>
              <a:defRPr/>
            </a:lvl3pPr>
            <a:lvl4pPr marL="1828800" lvl="3" indent="-368300" algn="l" rtl="0">
              <a:lnSpc>
                <a:spcPct val="115000"/>
              </a:lnSpc>
              <a:spcBef>
                <a:spcPts val="1000"/>
              </a:spcBef>
              <a:spcAft>
                <a:spcPts val="0"/>
              </a:spcAft>
              <a:buSzPts val="2200"/>
              <a:buChar char="◦"/>
              <a:defRPr/>
            </a:lvl4pPr>
            <a:lvl5pPr marL="2286000" lvl="4" indent="-368300" algn="l" rtl="0">
              <a:lnSpc>
                <a:spcPct val="115000"/>
              </a:lnSpc>
              <a:spcBef>
                <a:spcPts val="1000"/>
              </a:spcBef>
              <a:spcAft>
                <a:spcPts val="0"/>
              </a:spcAft>
              <a:buSzPts val="2200"/>
              <a:buChar char="◦"/>
              <a:defRPr/>
            </a:lvl5pPr>
            <a:lvl6pPr marL="2743200" lvl="5" indent="-368300" algn="l" rtl="0">
              <a:lnSpc>
                <a:spcPct val="115000"/>
              </a:lnSpc>
              <a:spcBef>
                <a:spcPts val="1000"/>
              </a:spcBef>
              <a:spcAft>
                <a:spcPts val="0"/>
              </a:spcAft>
              <a:buSzPts val="2200"/>
              <a:buChar char="◦"/>
              <a:defRPr/>
            </a:lvl6pPr>
            <a:lvl7pPr marL="3200400" lvl="6" indent="-368300" algn="l" rtl="0">
              <a:lnSpc>
                <a:spcPct val="115000"/>
              </a:lnSpc>
              <a:spcBef>
                <a:spcPts val="1000"/>
              </a:spcBef>
              <a:spcAft>
                <a:spcPts val="0"/>
              </a:spcAft>
              <a:buSzPts val="2200"/>
              <a:buChar char="◦"/>
              <a:defRPr/>
            </a:lvl7pPr>
            <a:lvl8pPr marL="3657600" lvl="7" indent="-368300" algn="l" rtl="0">
              <a:lnSpc>
                <a:spcPct val="115000"/>
              </a:lnSpc>
              <a:spcBef>
                <a:spcPts val="1000"/>
              </a:spcBef>
              <a:spcAft>
                <a:spcPts val="0"/>
              </a:spcAft>
              <a:buSzPts val="2200"/>
              <a:buChar char="◦"/>
              <a:defRPr/>
            </a:lvl8pPr>
            <a:lvl9pPr marL="4114800" lvl="8" indent="-368300" algn="l" rtl="0">
              <a:lnSpc>
                <a:spcPct val="115000"/>
              </a:lnSpc>
              <a:spcBef>
                <a:spcPts val="1000"/>
              </a:spcBef>
              <a:spcAft>
                <a:spcPts val="1000"/>
              </a:spcAft>
              <a:buSzPts val="2200"/>
              <a:buChar char="◦"/>
              <a:defRPr/>
            </a:lvl9pPr>
          </a:lstStyle>
          <a:p>
            <a:endParaRPr/>
          </a:p>
        </p:txBody>
      </p:sp>
      <p:sp>
        <p:nvSpPr>
          <p:cNvPr id="29" name="Google Shape;29;p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 name="Google Shape;32;p6"/>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lgn="l" rtl="0">
              <a:lnSpc>
                <a:spcPct val="100000"/>
              </a:lnSpc>
              <a:spcBef>
                <a:spcPts val="0"/>
              </a:spcBef>
              <a:spcAft>
                <a:spcPts val="0"/>
              </a:spcAft>
              <a:buSzPts val="2600"/>
              <a:buNone/>
              <a:defRPr/>
            </a:lvl1pPr>
            <a:lvl2pPr lvl="1" algn="l" rtl="0">
              <a:lnSpc>
                <a:spcPct val="100000"/>
              </a:lnSpc>
              <a:spcBef>
                <a:spcPts val="0"/>
              </a:spcBef>
              <a:spcAft>
                <a:spcPts val="0"/>
              </a:spcAft>
              <a:buSzPts val="2600"/>
              <a:buNone/>
              <a:defRPr/>
            </a:lvl2pPr>
            <a:lvl3pPr lvl="2" algn="l" rtl="0">
              <a:lnSpc>
                <a:spcPct val="100000"/>
              </a:lnSpc>
              <a:spcBef>
                <a:spcPts val="0"/>
              </a:spcBef>
              <a:spcAft>
                <a:spcPts val="0"/>
              </a:spcAft>
              <a:buSzPts val="2600"/>
              <a:buNone/>
              <a:defRPr/>
            </a:lvl3pPr>
            <a:lvl4pPr lvl="3" algn="l" rtl="0">
              <a:lnSpc>
                <a:spcPct val="100000"/>
              </a:lnSpc>
              <a:spcBef>
                <a:spcPts val="0"/>
              </a:spcBef>
              <a:spcAft>
                <a:spcPts val="0"/>
              </a:spcAft>
              <a:buSzPts val="2600"/>
              <a:buNone/>
              <a:defRPr/>
            </a:lvl4pPr>
            <a:lvl5pPr lvl="4" algn="l" rtl="0">
              <a:lnSpc>
                <a:spcPct val="100000"/>
              </a:lnSpc>
              <a:spcBef>
                <a:spcPts val="0"/>
              </a:spcBef>
              <a:spcAft>
                <a:spcPts val="0"/>
              </a:spcAft>
              <a:buSzPts val="2600"/>
              <a:buNone/>
              <a:defRPr/>
            </a:lvl5pPr>
            <a:lvl6pPr lvl="5" algn="l" rtl="0">
              <a:lnSpc>
                <a:spcPct val="100000"/>
              </a:lnSpc>
              <a:spcBef>
                <a:spcPts val="0"/>
              </a:spcBef>
              <a:spcAft>
                <a:spcPts val="0"/>
              </a:spcAft>
              <a:buSzPts val="2600"/>
              <a:buNone/>
              <a:defRPr/>
            </a:lvl6pPr>
            <a:lvl7pPr lvl="6" algn="l" rtl="0">
              <a:lnSpc>
                <a:spcPct val="100000"/>
              </a:lnSpc>
              <a:spcBef>
                <a:spcPts val="0"/>
              </a:spcBef>
              <a:spcAft>
                <a:spcPts val="0"/>
              </a:spcAft>
              <a:buSzPts val="2600"/>
              <a:buNone/>
              <a:defRPr/>
            </a:lvl7pPr>
            <a:lvl8pPr lvl="7" algn="l" rtl="0">
              <a:lnSpc>
                <a:spcPct val="100000"/>
              </a:lnSpc>
              <a:spcBef>
                <a:spcPts val="0"/>
              </a:spcBef>
              <a:spcAft>
                <a:spcPts val="0"/>
              </a:spcAft>
              <a:buSzPts val="2600"/>
              <a:buNone/>
              <a:defRPr/>
            </a:lvl8pPr>
            <a:lvl9pPr lvl="8" algn="l" rtl="0">
              <a:lnSpc>
                <a:spcPct val="100000"/>
              </a:lnSpc>
              <a:spcBef>
                <a:spcPts val="0"/>
              </a:spcBef>
              <a:spcAft>
                <a:spcPts val="0"/>
              </a:spcAft>
              <a:buSzPts val="2600"/>
              <a:buNone/>
              <a:defRPr/>
            </a:lvl9pPr>
          </a:lstStyle>
          <a:p>
            <a:endParaRPr/>
          </a:p>
        </p:txBody>
      </p:sp>
      <p:sp>
        <p:nvSpPr>
          <p:cNvPr id="33" name="Google Shape;33;p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6" name="Google Shape;36;p7"/>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lgn="l" rtl="0">
              <a:lnSpc>
                <a:spcPct val="100000"/>
              </a:lnSpc>
              <a:spcBef>
                <a:spcPts val="0"/>
              </a:spcBef>
              <a:spcAft>
                <a:spcPts val="0"/>
              </a:spcAft>
              <a:buSzPts val="2600"/>
              <a:buNone/>
              <a:defRPr/>
            </a:lvl1pPr>
            <a:lvl2pPr lvl="1" algn="l" rtl="0">
              <a:lnSpc>
                <a:spcPct val="100000"/>
              </a:lnSpc>
              <a:spcBef>
                <a:spcPts val="0"/>
              </a:spcBef>
              <a:spcAft>
                <a:spcPts val="0"/>
              </a:spcAft>
              <a:buSzPts val="2600"/>
              <a:buNone/>
              <a:defRPr/>
            </a:lvl2pPr>
            <a:lvl3pPr lvl="2" algn="l" rtl="0">
              <a:lnSpc>
                <a:spcPct val="100000"/>
              </a:lnSpc>
              <a:spcBef>
                <a:spcPts val="0"/>
              </a:spcBef>
              <a:spcAft>
                <a:spcPts val="0"/>
              </a:spcAft>
              <a:buSzPts val="2600"/>
              <a:buNone/>
              <a:defRPr/>
            </a:lvl3pPr>
            <a:lvl4pPr lvl="3" algn="l" rtl="0">
              <a:lnSpc>
                <a:spcPct val="100000"/>
              </a:lnSpc>
              <a:spcBef>
                <a:spcPts val="0"/>
              </a:spcBef>
              <a:spcAft>
                <a:spcPts val="0"/>
              </a:spcAft>
              <a:buSzPts val="2600"/>
              <a:buNone/>
              <a:defRPr/>
            </a:lvl4pPr>
            <a:lvl5pPr lvl="4" algn="l" rtl="0">
              <a:lnSpc>
                <a:spcPct val="100000"/>
              </a:lnSpc>
              <a:spcBef>
                <a:spcPts val="0"/>
              </a:spcBef>
              <a:spcAft>
                <a:spcPts val="0"/>
              </a:spcAft>
              <a:buSzPts val="2600"/>
              <a:buNone/>
              <a:defRPr/>
            </a:lvl5pPr>
            <a:lvl6pPr lvl="5" algn="l" rtl="0">
              <a:lnSpc>
                <a:spcPct val="100000"/>
              </a:lnSpc>
              <a:spcBef>
                <a:spcPts val="0"/>
              </a:spcBef>
              <a:spcAft>
                <a:spcPts val="0"/>
              </a:spcAft>
              <a:buSzPts val="2600"/>
              <a:buNone/>
              <a:defRPr/>
            </a:lvl6pPr>
            <a:lvl7pPr lvl="6" algn="l" rtl="0">
              <a:lnSpc>
                <a:spcPct val="100000"/>
              </a:lnSpc>
              <a:spcBef>
                <a:spcPts val="0"/>
              </a:spcBef>
              <a:spcAft>
                <a:spcPts val="0"/>
              </a:spcAft>
              <a:buSzPts val="2600"/>
              <a:buNone/>
              <a:defRPr/>
            </a:lvl7pPr>
            <a:lvl8pPr lvl="7" algn="l" rtl="0">
              <a:lnSpc>
                <a:spcPct val="100000"/>
              </a:lnSpc>
              <a:spcBef>
                <a:spcPts val="0"/>
              </a:spcBef>
              <a:spcAft>
                <a:spcPts val="0"/>
              </a:spcAft>
              <a:buSzPts val="2600"/>
              <a:buNone/>
              <a:defRPr/>
            </a:lvl8pPr>
            <a:lvl9pPr lvl="8" algn="l" rtl="0">
              <a:lnSpc>
                <a:spcPct val="100000"/>
              </a:lnSpc>
              <a:spcBef>
                <a:spcPts val="0"/>
              </a:spcBef>
              <a:spcAft>
                <a:spcPts val="0"/>
              </a:spcAft>
              <a:buSzPts val="2600"/>
              <a:buNone/>
              <a:defRPr/>
            </a:lvl9pPr>
          </a:lstStyle>
          <a:p>
            <a:endParaRPr/>
          </a:p>
        </p:txBody>
      </p:sp>
      <p:sp>
        <p:nvSpPr>
          <p:cNvPr id="37" name="Google Shape;37;p7"/>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lstStyle>
            <a:lvl1pPr marL="457200" lvl="0" indent="-368300" algn="l" rtl="0">
              <a:lnSpc>
                <a:spcPct val="115000"/>
              </a:lnSpc>
              <a:spcBef>
                <a:spcPts val="600"/>
              </a:spcBef>
              <a:spcAft>
                <a:spcPts val="0"/>
              </a:spcAft>
              <a:buSzPts val="2200"/>
              <a:buChar char="◦"/>
              <a:defRPr/>
            </a:lvl1pPr>
            <a:lvl2pPr marL="914400" lvl="1" indent="-368300" algn="l" rtl="0">
              <a:lnSpc>
                <a:spcPct val="115000"/>
              </a:lnSpc>
              <a:spcBef>
                <a:spcPts val="1000"/>
              </a:spcBef>
              <a:spcAft>
                <a:spcPts val="0"/>
              </a:spcAft>
              <a:buSzPts val="2200"/>
              <a:buChar char="◦"/>
              <a:defRPr/>
            </a:lvl2pPr>
            <a:lvl3pPr marL="1371600" lvl="2" indent="-368300" algn="l" rtl="0">
              <a:lnSpc>
                <a:spcPct val="115000"/>
              </a:lnSpc>
              <a:spcBef>
                <a:spcPts val="1000"/>
              </a:spcBef>
              <a:spcAft>
                <a:spcPts val="0"/>
              </a:spcAft>
              <a:buSzPts val="2200"/>
              <a:buChar char="◦"/>
              <a:defRPr/>
            </a:lvl3pPr>
            <a:lvl4pPr marL="1828800" lvl="3" indent="-368300" algn="l" rtl="0">
              <a:lnSpc>
                <a:spcPct val="115000"/>
              </a:lnSpc>
              <a:spcBef>
                <a:spcPts val="1000"/>
              </a:spcBef>
              <a:spcAft>
                <a:spcPts val="0"/>
              </a:spcAft>
              <a:buSzPts val="2200"/>
              <a:buChar char="◦"/>
              <a:defRPr/>
            </a:lvl4pPr>
            <a:lvl5pPr marL="2286000" lvl="4" indent="-368300" algn="l" rtl="0">
              <a:lnSpc>
                <a:spcPct val="115000"/>
              </a:lnSpc>
              <a:spcBef>
                <a:spcPts val="1000"/>
              </a:spcBef>
              <a:spcAft>
                <a:spcPts val="0"/>
              </a:spcAft>
              <a:buSzPts val="2200"/>
              <a:buChar char="◦"/>
              <a:defRPr/>
            </a:lvl5pPr>
            <a:lvl6pPr marL="2743200" lvl="5" indent="-368300" algn="l" rtl="0">
              <a:lnSpc>
                <a:spcPct val="115000"/>
              </a:lnSpc>
              <a:spcBef>
                <a:spcPts val="1000"/>
              </a:spcBef>
              <a:spcAft>
                <a:spcPts val="0"/>
              </a:spcAft>
              <a:buSzPts val="2200"/>
              <a:buChar char="◦"/>
              <a:defRPr/>
            </a:lvl6pPr>
            <a:lvl7pPr marL="3200400" lvl="6" indent="-368300" algn="l" rtl="0">
              <a:lnSpc>
                <a:spcPct val="115000"/>
              </a:lnSpc>
              <a:spcBef>
                <a:spcPts val="1000"/>
              </a:spcBef>
              <a:spcAft>
                <a:spcPts val="0"/>
              </a:spcAft>
              <a:buSzPts val="2200"/>
              <a:buChar char="◦"/>
              <a:defRPr/>
            </a:lvl7pPr>
            <a:lvl8pPr marL="3657600" lvl="7" indent="-368300" algn="l" rtl="0">
              <a:lnSpc>
                <a:spcPct val="115000"/>
              </a:lnSpc>
              <a:spcBef>
                <a:spcPts val="1000"/>
              </a:spcBef>
              <a:spcAft>
                <a:spcPts val="0"/>
              </a:spcAft>
              <a:buSzPts val="2200"/>
              <a:buChar char="◦"/>
              <a:defRPr/>
            </a:lvl8pPr>
            <a:lvl9pPr marL="4114800" lvl="8" indent="-368300" algn="l" rtl="0">
              <a:lnSpc>
                <a:spcPct val="115000"/>
              </a:lnSpc>
              <a:spcBef>
                <a:spcPts val="1000"/>
              </a:spcBef>
              <a:spcAft>
                <a:spcPts val="1000"/>
              </a:spcAft>
              <a:buSzPts val="2200"/>
              <a:buChar char="◦"/>
              <a:defRPr/>
            </a:lvl9pPr>
          </a:lstStyle>
          <a:p>
            <a:endParaRPr/>
          </a:p>
        </p:txBody>
      </p:sp>
      <p:sp>
        <p:nvSpPr>
          <p:cNvPr id="38" name="Google Shape;38;p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8"/>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_2">
    <p:spTree>
      <p:nvGrpSpPr>
        <p:cNvPr id="1" name="Shape 42"/>
        <p:cNvGrpSpPr/>
        <p:nvPr/>
      </p:nvGrpSpPr>
      <p:grpSpPr>
        <a:xfrm>
          <a:off x="0" y="0"/>
          <a:ext cx="0" cy="0"/>
          <a:chOff x="0" y="0"/>
          <a:chExt cx="0" cy="0"/>
        </a:xfrm>
      </p:grpSpPr>
      <p:sp>
        <p:nvSpPr>
          <p:cNvPr id="43" name="Google Shape;43;p9"/>
          <p:cNvSpPr txBox="1">
            <a:spLocks noGrp="1"/>
          </p:cNvSpPr>
          <p:nvPr>
            <p:ph type="ctrTitle"/>
          </p:nvPr>
        </p:nvSpPr>
        <p:spPr>
          <a:xfrm>
            <a:off x="2396319" y="601724"/>
            <a:ext cx="5618400" cy="1906200"/>
          </a:xfrm>
          <a:prstGeom prst="rect">
            <a:avLst/>
          </a:prstGeom>
          <a:noFill/>
          <a:ln>
            <a:noFill/>
          </a:ln>
        </p:spPr>
        <p:txBody>
          <a:bodyPr spcFirstLastPara="1" wrap="square" lIns="91425" tIns="45700" rIns="91425" bIns="0" anchor="b" anchorCtr="0"/>
          <a:lstStyle>
            <a:lvl1pPr lvl="0" algn="l" rtl="0">
              <a:lnSpc>
                <a:spcPct val="90000"/>
              </a:lnSpc>
              <a:spcBef>
                <a:spcPts val="0"/>
              </a:spcBef>
              <a:spcAft>
                <a:spcPts val="0"/>
              </a:spcAft>
              <a:buSzPts val="2600"/>
              <a:buNone/>
              <a:defRPr sz="5400"/>
            </a:lvl1pPr>
            <a:lvl2pPr lvl="1" algn="l" rtl="0">
              <a:lnSpc>
                <a:spcPct val="90000"/>
              </a:lnSpc>
              <a:spcBef>
                <a:spcPts val="0"/>
              </a:spcBef>
              <a:spcAft>
                <a:spcPts val="0"/>
              </a:spcAft>
              <a:buSzPts val="2600"/>
              <a:buNone/>
              <a:defRPr/>
            </a:lvl2pPr>
            <a:lvl3pPr lvl="2" algn="l" rtl="0">
              <a:lnSpc>
                <a:spcPct val="90000"/>
              </a:lnSpc>
              <a:spcBef>
                <a:spcPts val="0"/>
              </a:spcBef>
              <a:spcAft>
                <a:spcPts val="0"/>
              </a:spcAft>
              <a:buSzPts val="2600"/>
              <a:buNone/>
              <a:defRPr/>
            </a:lvl3pPr>
            <a:lvl4pPr lvl="3" algn="l" rtl="0">
              <a:lnSpc>
                <a:spcPct val="90000"/>
              </a:lnSpc>
              <a:spcBef>
                <a:spcPts val="0"/>
              </a:spcBef>
              <a:spcAft>
                <a:spcPts val="0"/>
              </a:spcAft>
              <a:buSzPts val="2600"/>
              <a:buNone/>
              <a:defRPr/>
            </a:lvl4pPr>
            <a:lvl5pPr lvl="4" algn="l" rtl="0">
              <a:lnSpc>
                <a:spcPct val="90000"/>
              </a:lnSpc>
              <a:spcBef>
                <a:spcPts val="0"/>
              </a:spcBef>
              <a:spcAft>
                <a:spcPts val="0"/>
              </a:spcAft>
              <a:buSzPts val="2600"/>
              <a:buNone/>
              <a:defRPr/>
            </a:lvl5pPr>
            <a:lvl6pPr lvl="5" algn="l" rtl="0">
              <a:lnSpc>
                <a:spcPct val="90000"/>
              </a:lnSpc>
              <a:spcBef>
                <a:spcPts val="0"/>
              </a:spcBef>
              <a:spcAft>
                <a:spcPts val="0"/>
              </a:spcAft>
              <a:buSzPts val="2600"/>
              <a:buNone/>
              <a:defRPr/>
            </a:lvl6pPr>
            <a:lvl7pPr lvl="6" algn="l" rtl="0">
              <a:lnSpc>
                <a:spcPct val="90000"/>
              </a:lnSpc>
              <a:spcBef>
                <a:spcPts val="0"/>
              </a:spcBef>
              <a:spcAft>
                <a:spcPts val="0"/>
              </a:spcAft>
              <a:buSzPts val="2600"/>
              <a:buNone/>
              <a:defRPr/>
            </a:lvl7pPr>
            <a:lvl8pPr lvl="7" algn="l" rtl="0">
              <a:lnSpc>
                <a:spcPct val="90000"/>
              </a:lnSpc>
              <a:spcBef>
                <a:spcPts val="0"/>
              </a:spcBef>
              <a:spcAft>
                <a:spcPts val="0"/>
              </a:spcAft>
              <a:buSzPts val="2600"/>
              <a:buNone/>
              <a:defRPr/>
            </a:lvl8pPr>
            <a:lvl9pPr lvl="8" algn="l" rtl="0">
              <a:lnSpc>
                <a:spcPct val="90000"/>
              </a:lnSpc>
              <a:spcBef>
                <a:spcPts val="0"/>
              </a:spcBef>
              <a:spcAft>
                <a:spcPts val="0"/>
              </a:spcAft>
              <a:buSzPts val="2600"/>
              <a:buNone/>
              <a:defRPr/>
            </a:lvl9pPr>
          </a:lstStyle>
          <a:p>
            <a:endParaRPr/>
          </a:p>
        </p:txBody>
      </p:sp>
      <p:sp>
        <p:nvSpPr>
          <p:cNvPr id="44" name="Google Shape;44;p9"/>
          <p:cNvSpPr txBox="1">
            <a:spLocks noGrp="1"/>
          </p:cNvSpPr>
          <p:nvPr>
            <p:ph type="subTitle" idx="1"/>
          </p:nvPr>
        </p:nvSpPr>
        <p:spPr>
          <a:xfrm>
            <a:off x="2396319" y="2648404"/>
            <a:ext cx="5618400" cy="733200"/>
          </a:xfrm>
          <a:prstGeom prst="rect">
            <a:avLst/>
          </a:prstGeom>
          <a:noFill/>
          <a:ln>
            <a:noFill/>
          </a:ln>
        </p:spPr>
        <p:txBody>
          <a:bodyPr spcFirstLastPara="1" wrap="square" lIns="91425" tIns="91425" rIns="91425" bIns="91425" anchor="t" anchorCtr="0"/>
          <a:lstStyle>
            <a:lvl1pPr lvl="0" algn="l" rtl="0">
              <a:lnSpc>
                <a:spcPct val="120000"/>
              </a:lnSpc>
              <a:spcBef>
                <a:spcPts val="1000"/>
              </a:spcBef>
              <a:spcAft>
                <a:spcPts val="0"/>
              </a:spcAft>
              <a:buSzPts val="1600"/>
              <a:buNone/>
              <a:defRPr sz="1600" b="0" cap="none">
                <a:solidFill>
                  <a:schemeClr val="dk1"/>
                </a:solidFill>
              </a:defRPr>
            </a:lvl1pPr>
            <a:lvl2pPr lvl="1" algn="ctr" rtl="0">
              <a:lnSpc>
                <a:spcPct val="120000"/>
              </a:lnSpc>
              <a:spcBef>
                <a:spcPts val="500"/>
              </a:spcBef>
              <a:spcAft>
                <a:spcPts val="0"/>
              </a:spcAft>
              <a:buSzPts val="1500"/>
              <a:buNone/>
              <a:defRPr sz="1500"/>
            </a:lvl2pPr>
            <a:lvl3pPr lvl="2" algn="ctr" rtl="0">
              <a:lnSpc>
                <a:spcPct val="120000"/>
              </a:lnSpc>
              <a:spcBef>
                <a:spcPts val="500"/>
              </a:spcBef>
              <a:spcAft>
                <a:spcPts val="0"/>
              </a:spcAft>
              <a:buSzPts val="1350"/>
              <a:buNone/>
              <a:defRPr sz="1350"/>
            </a:lvl3pPr>
            <a:lvl4pPr lvl="3" algn="ctr" rtl="0">
              <a:lnSpc>
                <a:spcPct val="120000"/>
              </a:lnSpc>
              <a:spcBef>
                <a:spcPts val="500"/>
              </a:spcBef>
              <a:spcAft>
                <a:spcPts val="0"/>
              </a:spcAft>
              <a:buSzPts val="1200"/>
              <a:buNone/>
              <a:defRPr sz="1200"/>
            </a:lvl4pPr>
            <a:lvl5pPr lvl="4" algn="ctr" rtl="0">
              <a:lnSpc>
                <a:spcPct val="120000"/>
              </a:lnSpc>
              <a:spcBef>
                <a:spcPts val="500"/>
              </a:spcBef>
              <a:spcAft>
                <a:spcPts val="0"/>
              </a:spcAft>
              <a:buSzPts val="1200"/>
              <a:buNone/>
              <a:defRPr sz="1200"/>
            </a:lvl5pPr>
            <a:lvl6pPr lvl="5" algn="ctr" rtl="0">
              <a:lnSpc>
                <a:spcPct val="120000"/>
              </a:lnSpc>
              <a:spcBef>
                <a:spcPts val="500"/>
              </a:spcBef>
              <a:spcAft>
                <a:spcPts val="0"/>
              </a:spcAft>
              <a:buSzPts val="1200"/>
              <a:buNone/>
              <a:defRPr sz="1200"/>
            </a:lvl6pPr>
            <a:lvl7pPr lvl="6" algn="ctr" rtl="0">
              <a:lnSpc>
                <a:spcPct val="120000"/>
              </a:lnSpc>
              <a:spcBef>
                <a:spcPts val="500"/>
              </a:spcBef>
              <a:spcAft>
                <a:spcPts val="0"/>
              </a:spcAft>
              <a:buSzPts val="1200"/>
              <a:buNone/>
              <a:defRPr sz="1200"/>
            </a:lvl7pPr>
            <a:lvl8pPr lvl="7" algn="ctr" rtl="0">
              <a:lnSpc>
                <a:spcPct val="120000"/>
              </a:lnSpc>
              <a:spcBef>
                <a:spcPts val="500"/>
              </a:spcBef>
              <a:spcAft>
                <a:spcPts val="0"/>
              </a:spcAft>
              <a:buSzPts val="1200"/>
              <a:buNone/>
              <a:defRPr sz="1200"/>
            </a:lvl8pPr>
            <a:lvl9pPr lvl="8" algn="ctr" rtl="0">
              <a:lnSpc>
                <a:spcPct val="120000"/>
              </a:lnSpc>
              <a:spcBef>
                <a:spcPts val="500"/>
              </a:spcBef>
              <a:spcAft>
                <a:spcPts val="1000"/>
              </a:spcAft>
              <a:buSzPts val="1200"/>
              <a:buNone/>
              <a:defRPr sz="1200"/>
            </a:lvl9pPr>
          </a:lstStyle>
          <a:p>
            <a:endParaRPr/>
          </a:p>
        </p:txBody>
      </p:sp>
      <p:sp>
        <p:nvSpPr>
          <p:cNvPr id="45" name="Google Shape;45;p9"/>
          <p:cNvSpPr txBox="1">
            <a:spLocks noGrp="1"/>
          </p:cNvSpPr>
          <p:nvPr>
            <p:ph type="dt" idx="10"/>
          </p:nvPr>
        </p:nvSpPr>
        <p:spPr>
          <a:xfrm>
            <a:off x="5646737" y="247650"/>
            <a:ext cx="2368500" cy="2322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 name="Google Shape;46;p9"/>
          <p:cNvSpPr txBox="1">
            <a:spLocks noGrp="1"/>
          </p:cNvSpPr>
          <p:nvPr>
            <p:ph type="ftr" idx="11"/>
          </p:nvPr>
        </p:nvSpPr>
        <p:spPr>
          <a:xfrm>
            <a:off x="2395537" y="246459"/>
            <a:ext cx="3087600" cy="2322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9"/>
          <p:cNvSpPr txBox="1">
            <a:spLocks noGrp="1"/>
          </p:cNvSpPr>
          <p:nvPr>
            <p:ph type="sldNum" idx="12"/>
          </p:nvPr>
        </p:nvSpPr>
        <p:spPr>
          <a:xfrm>
            <a:off x="1435100" y="598884"/>
            <a:ext cx="801600" cy="378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1pPr>
            <a:lvl2pPr marL="0" marR="0" lvl="1"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2pPr>
            <a:lvl3pPr marL="0" marR="0" lvl="2"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3pPr>
            <a:lvl4pPr marL="0" marR="0" lvl="3"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4pPr>
            <a:lvl5pPr marL="0" marR="0" lvl="4"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5pPr>
            <a:lvl6pPr marL="0" marR="0" lvl="5"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6pPr>
            <a:lvl7pPr marL="0" marR="0" lvl="6"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7pPr>
            <a:lvl8pPr marL="0" marR="0" lvl="7"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8pPr>
            <a:lvl9pPr marL="0" marR="0" lvl="8" indent="0" algn="r" rtl="0">
              <a:lnSpc>
                <a:spcPct val="100000"/>
              </a:lnSpc>
              <a:spcBef>
                <a:spcPts val="0"/>
              </a:spcBef>
              <a:spcAft>
                <a:spcPts val="0"/>
              </a:spcAft>
              <a:buClr>
                <a:schemeClr val="accent1"/>
              </a:buClr>
              <a:buSzPts val="2800"/>
              <a:buFont typeface="Gill Sans"/>
              <a:buNone/>
              <a:defRPr sz="2800" b="0" i="0" u="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
        <p:cNvGrpSpPr/>
        <p:nvPr/>
      </p:nvGrpSpPr>
      <p:grpSpPr>
        <a:xfrm>
          <a:off x="0" y="0"/>
          <a:ext cx="0" cy="0"/>
          <a:chOff x="0" y="0"/>
          <a:chExt cx="0" cy="0"/>
        </a:xfrm>
      </p:grpSpPr>
      <p:sp>
        <p:nvSpPr>
          <p:cNvPr id="49" name="Google Shape;49;p10"/>
          <p:cNvSpPr txBox="1">
            <a:spLocks noGrp="1"/>
          </p:cNvSpPr>
          <p:nvPr>
            <p:ph type="ctrTitle"/>
          </p:nvPr>
        </p:nvSpPr>
        <p:spPr>
          <a:xfrm>
            <a:off x="335250" y="932100"/>
            <a:ext cx="5508300" cy="1655700"/>
          </a:xfrm>
          <a:prstGeom prst="rect">
            <a:avLst/>
          </a:prstGeom>
          <a:noFill/>
          <a:ln>
            <a:noFill/>
          </a:ln>
        </p:spPr>
        <p:txBody>
          <a:bodyPr spcFirstLastPara="1" wrap="square" lIns="91425" tIns="91425" rIns="91425" bIns="91425" anchor="b" anchorCtr="0"/>
          <a:lstStyle>
            <a:lvl1pPr lvl="0" algn="l" rtl="0">
              <a:lnSpc>
                <a:spcPct val="100000"/>
              </a:lnSpc>
              <a:spcBef>
                <a:spcPts val="0"/>
              </a:spcBef>
              <a:spcAft>
                <a:spcPts val="0"/>
              </a:spcAft>
              <a:buClr>
                <a:schemeClr val="dk1"/>
              </a:buClr>
              <a:buSzPts val="5200"/>
              <a:buFont typeface="Gill Sans"/>
              <a:buNone/>
              <a:defRPr sz="5200" b="1">
                <a:solidFill>
                  <a:schemeClr val="dk1"/>
                </a:solidFill>
              </a:defRPr>
            </a:lvl1pPr>
            <a:lvl2pPr lvl="1" algn="l" rtl="0">
              <a:lnSpc>
                <a:spcPct val="100000"/>
              </a:lnSpc>
              <a:spcBef>
                <a:spcPts val="0"/>
              </a:spcBef>
              <a:spcAft>
                <a:spcPts val="0"/>
              </a:spcAft>
              <a:buClr>
                <a:schemeClr val="dk1"/>
              </a:buClr>
              <a:buSzPts val="5200"/>
              <a:buFont typeface="Gill Sans"/>
              <a:buNone/>
              <a:defRPr sz="5200" b="1">
                <a:solidFill>
                  <a:schemeClr val="dk1"/>
                </a:solidFill>
              </a:defRPr>
            </a:lvl2pPr>
            <a:lvl3pPr lvl="2" algn="l" rtl="0">
              <a:lnSpc>
                <a:spcPct val="100000"/>
              </a:lnSpc>
              <a:spcBef>
                <a:spcPts val="0"/>
              </a:spcBef>
              <a:spcAft>
                <a:spcPts val="0"/>
              </a:spcAft>
              <a:buClr>
                <a:schemeClr val="dk1"/>
              </a:buClr>
              <a:buSzPts val="5200"/>
              <a:buFont typeface="Gill Sans"/>
              <a:buNone/>
              <a:defRPr sz="5200" b="1">
                <a:solidFill>
                  <a:schemeClr val="dk1"/>
                </a:solidFill>
              </a:defRPr>
            </a:lvl3pPr>
            <a:lvl4pPr lvl="3" algn="l" rtl="0">
              <a:lnSpc>
                <a:spcPct val="100000"/>
              </a:lnSpc>
              <a:spcBef>
                <a:spcPts val="0"/>
              </a:spcBef>
              <a:spcAft>
                <a:spcPts val="0"/>
              </a:spcAft>
              <a:buClr>
                <a:schemeClr val="dk1"/>
              </a:buClr>
              <a:buSzPts val="5200"/>
              <a:buFont typeface="Gill Sans"/>
              <a:buNone/>
              <a:defRPr sz="5200" b="1">
                <a:solidFill>
                  <a:schemeClr val="dk1"/>
                </a:solidFill>
              </a:defRPr>
            </a:lvl4pPr>
            <a:lvl5pPr lvl="4" algn="l" rtl="0">
              <a:lnSpc>
                <a:spcPct val="100000"/>
              </a:lnSpc>
              <a:spcBef>
                <a:spcPts val="0"/>
              </a:spcBef>
              <a:spcAft>
                <a:spcPts val="0"/>
              </a:spcAft>
              <a:buClr>
                <a:schemeClr val="dk1"/>
              </a:buClr>
              <a:buSzPts val="5200"/>
              <a:buFont typeface="Gill Sans"/>
              <a:buNone/>
              <a:defRPr sz="5200" b="1">
                <a:solidFill>
                  <a:schemeClr val="dk1"/>
                </a:solidFill>
              </a:defRPr>
            </a:lvl5pPr>
            <a:lvl6pPr lvl="5" algn="l" rtl="0">
              <a:lnSpc>
                <a:spcPct val="100000"/>
              </a:lnSpc>
              <a:spcBef>
                <a:spcPts val="0"/>
              </a:spcBef>
              <a:spcAft>
                <a:spcPts val="0"/>
              </a:spcAft>
              <a:buClr>
                <a:schemeClr val="dk1"/>
              </a:buClr>
              <a:buSzPts val="5200"/>
              <a:buFont typeface="Gill Sans"/>
              <a:buNone/>
              <a:defRPr sz="5200" b="1">
                <a:solidFill>
                  <a:schemeClr val="dk1"/>
                </a:solidFill>
              </a:defRPr>
            </a:lvl6pPr>
            <a:lvl7pPr lvl="6" algn="l" rtl="0">
              <a:lnSpc>
                <a:spcPct val="100000"/>
              </a:lnSpc>
              <a:spcBef>
                <a:spcPts val="0"/>
              </a:spcBef>
              <a:spcAft>
                <a:spcPts val="0"/>
              </a:spcAft>
              <a:buClr>
                <a:schemeClr val="dk1"/>
              </a:buClr>
              <a:buSzPts val="5200"/>
              <a:buFont typeface="Gill Sans"/>
              <a:buNone/>
              <a:defRPr sz="5200" b="1">
                <a:solidFill>
                  <a:schemeClr val="dk1"/>
                </a:solidFill>
              </a:defRPr>
            </a:lvl7pPr>
            <a:lvl8pPr lvl="7" algn="l" rtl="0">
              <a:lnSpc>
                <a:spcPct val="100000"/>
              </a:lnSpc>
              <a:spcBef>
                <a:spcPts val="0"/>
              </a:spcBef>
              <a:spcAft>
                <a:spcPts val="0"/>
              </a:spcAft>
              <a:buClr>
                <a:schemeClr val="dk1"/>
              </a:buClr>
              <a:buSzPts val="5200"/>
              <a:buFont typeface="Gill Sans"/>
              <a:buNone/>
              <a:defRPr sz="5200" b="1">
                <a:solidFill>
                  <a:schemeClr val="dk1"/>
                </a:solidFill>
              </a:defRPr>
            </a:lvl8pPr>
            <a:lvl9pPr lvl="8" algn="l" rtl="0">
              <a:lnSpc>
                <a:spcPct val="100000"/>
              </a:lnSpc>
              <a:spcBef>
                <a:spcPts val="0"/>
              </a:spcBef>
              <a:spcAft>
                <a:spcPts val="0"/>
              </a:spcAft>
              <a:buClr>
                <a:schemeClr val="dk1"/>
              </a:buClr>
              <a:buSzPts val="5200"/>
              <a:buFont typeface="Gill Sans"/>
              <a:buNone/>
              <a:defRPr sz="5200" b="1">
                <a:solidFill>
                  <a:schemeClr val="dk1"/>
                </a:solidFill>
              </a:defRPr>
            </a:lvl9pPr>
          </a:lstStyle>
          <a:p>
            <a:endParaRPr/>
          </a:p>
        </p:txBody>
      </p:sp>
      <p:sp>
        <p:nvSpPr>
          <p:cNvPr id="50" name="Google Shape;50;p10"/>
          <p:cNvSpPr txBox="1">
            <a:spLocks noGrp="1"/>
          </p:cNvSpPr>
          <p:nvPr>
            <p:ph type="subTitle" idx="1"/>
          </p:nvPr>
        </p:nvSpPr>
        <p:spPr>
          <a:xfrm>
            <a:off x="335250" y="2727850"/>
            <a:ext cx="3914700" cy="16125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Clr>
                <a:schemeClr val="dk2"/>
              </a:buClr>
              <a:buSzPts val="2400"/>
              <a:buNone/>
              <a:defRPr sz="2400">
                <a:solidFill>
                  <a:schemeClr val="dk2"/>
                </a:solidFill>
              </a:defRPr>
            </a:lvl1pPr>
            <a:lvl2pPr lvl="1" algn="l" rtl="0">
              <a:lnSpc>
                <a:spcPct val="100000"/>
              </a:lnSpc>
              <a:spcBef>
                <a:spcPts val="0"/>
              </a:spcBef>
              <a:spcAft>
                <a:spcPts val="0"/>
              </a:spcAft>
              <a:buClr>
                <a:schemeClr val="dk2"/>
              </a:buClr>
              <a:buSzPts val="2400"/>
              <a:buNone/>
              <a:defRPr sz="2400">
                <a:solidFill>
                  <a:schemeClr val="dk2"/>
                </a:solidFill>
              </a:defRPr>
            </a:lvl2pPr>
            <a:lvl3pPr lvl="2" algn="l" rtl="0">
              <a:lnSpc>
                <a:spcPct val="100000"/>
              </a:lnSpc>
              <a:spcBef>
                <a:spcPts val="0"/>
              </a:spcBef>
              <a:spcAft>
                <a:spcPts val="0"/>
              </a:spcAft>
              <a:buClr>
                <a:schemeClr val="dk2"/>
              </a:buClr>
              <a:buSzPts val="2400"/>
              <a:buNone/>
              <a:defRPr sz="2400">
                <a:solidFill>
                  <a:schemeClr val="dk2"/>
                </a:solidFill>
              </a:defRPr>
            </a:lvl3pPr>
            <a:lvl4pPr lvl="3" algn="l" rtl="0">
              <a:lnSpc>
                <a:spcPct val="100000"/>
              </a:lnSpc>
              <a:spcBef>
                <a:spcPts val="0"/>
              </a:spcBef>
              <a:spcAft>
                <a:spcPts val="0"/>
              </a:spcAft>
              <a:buClr>
                <a:schemeClr val="dk2"/>
              </a:buClr>
              <a:buSzPts val="2400"/>
              <a:buNone/>
              <a:defRPr sz="2400">
                <a:solidFill>
                  <a:schemeClr val="dk2"/>
                </a:solidFill>
              </a:defRPr>
            </a:lvl4pPr>
            <a:lvl5pPr lvl="4" algn="l" rtl="0">
              <a:lnSpc>
                <a:spcPct val="100000"/>
              </a:lnSpc>
              <a:spcBef>
                <a:spcPts val="0"/>
              </a:spcBef>
              <a:spcAft>
                <a:spcPts val="0"/>
              </a:spcAft>
              <a:buClr>
                <a:schemeClr val="dk2"/>
              </a:buClr>
              <a:buSzPts val="2400"/>
              <a:buNone/>
              <a:defRPr sz="2400">
                <a:solidFill>
                  <a:schemeClr val="dk2"/>
                </a:solidFill>
              </a:defRPr>
            </a:lvl5pPr>
            <a:lvl6pPr lvl="5" algn="l" rtl="0">
              <a:lnSpc>
                <a:spcPct val="100000"/>
              </a:lnSpc>
              <a:spcBef>
                <a:spcPts val="0"/>
              </a:spcBef>
              <a:spcAft>
                <a:spcPts val="0"/>
              </a:spcAft>
              <a:buClr>
                <a:schemeClr val="dk2"/>
              </a:buClr>
              <a:buSzPts val="2400"/>
              <a:buNone/>
              <a:defRPr sz="2400">
                <a:solidFill>
                  <a:schemeClr val="dk2"/>
                </a:solidFill>
              </a:defRPr>
            </a:lvl6pPr>
            <a:lvl7pPr lvl="6" algn="l" rtl="0">
              <a:lnSpc>
                <a:spcPct val="100000"/>
              </a:lnSpc>
              <a:spcBef>
                <a:spcPts val="0"/>
              </a:spcBef>
              <a:spcAft>
                <a:spcPts val="0"/>
              </a:spcAft>
              <a:buClr>
                <a:schemeClr val="dk2"/>
              </a:buClr>
              <a:buSzPts val="2400"/>
              <a:buNone/>
              <a:defRPr sz="2400">
                <a:solidFill>
                  <a:schemeClr val="dk2"/>
                </a:solidFill>
              </a:defRPr>
            </a:lvl7pPr>
            <a:lvl8pPr lvl="7" algn="l" rtl="0">
              <a:lnSpc>
                <a:spcPct val="100000"/>
              </a:lnSpc>
              <a:spcBef>
                <a:spcPts val="0"/>
              </a:spcBef>
              <a:spcAft>
                <a:spcPts val="0"/>
              </a:spcAft>
              <a:buClr>
                <a:schemeClr val="dk2"/>
              </a:buClr>
              <a:buSzPts val="2400"/>
              <a:buNone/>
              <a:defRPr sz="2400">
                <a:solidFill>
                  <a:schemeClr val="dk2"/>
                </a:solidFill>
              </a:defRPr>
            </a:lvl8pPr>
            <a:lvl9pPr lvl="8" algn="l" rtl="0">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51" name="Google Shape;51;p10"/>
          <p:cNvSpPr txBox="1">
            <a:spLocks noGrp="1"/>
          </p:cNvSpPr>
          <p:nvPr>
            <p:ph type="sldNum" idx="12"/>
          </p:nvPr>
        </p:nvSpPr>
        <p:spPr>
          <a:xfrm>
            <a:off x="8472487" y="4663678"/>
            <a:ext cx="549300" cy="3930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FFFFFF"/>
              </a:buClr>
              <a:buSzPts val="1000"/>
              <a:buFont typeface="Gill Sans"/>
              <a:buNone/>
              <a:defRPr sz="1000" b="0" i="0" u="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sz="1200">
              <a:solidFill>
                <a:srgbClr val="B7B7B7"/>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3C78D8"/>
            </a:gs>
            <a:gs pos="100000">
              <a:srgbClr val="00FFFF"/>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marR="0" lvl="0"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FFFFFF"/>
              </a:buClr>
              <a:buSzPts val="2600"/>
              <a:buFont typeface="Montserrat ExtraBold"/>
              <a:buNone/>
              <a:defRPr sz="2600" b="0" i="0" u="none" strike="noStrike" cap="none">
                <a:solidFill>
                  <a:srgbClr val="FFFFFF"/>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lstStyle>
            <a:lvl1pPr marL="457200" marR="0" lvl="0" indent="-368300" algn="l" rtl="0">
              <a:lnSpc>
                <a:spcPct val="115000"/>
              </a:lnSpc>
              <a:spcBef>
                <a:spcPts val="6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1pPr>
            <a:lvl2pPr marL="914400" marR="0" lvl="1"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2pPr>
            <a:lvl3pPr marL="1371600" marR="0" lvl="2"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3pPr>
            <a:lvl4pPr marL="1828800" marR="0" lvl="3"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4pPr>
            <a:lvl5pPr marL="2286000" marR="0" lvl="4"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5pPr>
            <a:lvl6pPr marL="2743200" marR="0" lvl="5"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6pPr>
            <a:lvl7pPr marL="3200400" marR="0" lvl="6"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7pPr>
            <a:lvl8pPr marL="3657600" marR="0" lvl="7" indent="-368300" algn="l" rtl="0">
              <a:lnSpc>
                <a:spcPct val="115000"/>
              </a:lnSpc>
              <a:spcBef>
                <a:spcPts val="1000"/>
              </a:spcBef>
              <a:spcAft>
                <a:spcPts val="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8pPr>
            <a:lvl9pPr marL="4114800" marR="0" lvl="8" indent="-368300" algn="l" rtl="0">
              <a:lnSpc>
                <a:spcPct val="115000"/>
              </a:lnSpc>
              <a:spcBef>
                <a:spcPts val="1000"/>
              </a:spcBef>
              <a:spcAft>
                <a:spcPts val="1000"/>
              </a:spcAft>
              <a:buClr>
                <a:srgbClr val="B7B7B7"/>
              </a:buClr>
              <a:buSzPts val="2200"/>
              <a:buFont typeface="Montserrat Light"/>
              <a:buChar char="◦"/>
              <a:defRPr sz="2200" b="0" i="0" u="none" strike="noStrike" cap="none">
                <a:solidFill>
                  <a:srgbClr val="666666"/>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ctrTitle"/>
          </p:nvPr>
        </p:nvSpPr>
        <p:spPr>
          <a:xfrm>
            <a:off x="2068997" y="1073182"/>
            <a:ext cx="5006006" cy="26970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US" dirty="0"/>
              <a:t>Viktor Frankl Marriage &amp; Intimacy</a:t>
            </a:r>
            <a:endParaRPr dirty="0"/>
          </a:p>
          <a:p>
            <a:pPr marL="0" lvl="0" indent="0" algn="ctr" rtl="0">
              <a:lnSpc>
                <a:spcPct val="100000"/>
              </a:lnSpc>
              <a:spcBef>
                <a:spcPts val="0"/>
              </a:spcBef>
              <a:spcAft>
                <a:spcPts val="0"/>
              </a:spcAft>
              <a:buSzPts val="3600"/>
              <a:buNone/>
            </a:pPr>
            <a:r>
              <a:rPr lang="en-US" dirty="0"/>
              <a:t>Coaching</a:t>
            </a:r>
            <a:br>
              <a:rPr lang="en-US" dirty="0"/>
            </a:br>
            <a:r>
              <a:rPr lang="en-US" sz="2000" dirty="0"/>
              <a:t>With Rabbi Daniel Schonbuch, LMFT</a:t>
            </a:r>
            <a:endParaRPr sz="2000" dirty="0"/>
          </a:p>
          <a:p>
            <a:pPr marL="0" lvl="0" indent="0" algn="ctr" rtl="0">
              <a:lnSpc>
                <a:spcPct val="100000"/>
              </a:lnSpc>
              <a:spcBef>
                <a:spcPts val="0"/>
              </a:spcBef>
              <a:spcAft>
                <a:spcPts val="0"/>
              </a:spcAft>
              <a:buSzPts val="3600"/>
              <a:buNone/>
            </a:pPr>
            <a:endParaRPr sz="2000" dirty="0"/>
          </a:p>
          <a:p>
            <a:pPr marL="0" lvl="0" indent="0" algn="ctr" rtl="0">
              <a:lnSpc>
                <a:spcPct val="100000"/>
              </a:lnSpc>
              <a:spcBef>
                <a:spcPts val="0"/>
              </a:spcBef>
              <a:spcAft>
                <a:spcPts val="0"/>
              </a:spcAft>
              <a:buSzPts val="3600"/>
              <a:buNone/>
            </a:pPr>
            <a:r>
              <a:rPr lang="en-US" sz="2400" dirty="0"/>
              <a:t>Week 5</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39"/>
        <p:cNvGrpSpPr/>
        <p:nvPr/>
      </p:nvGrpSpPr>
      <p:grpSpPr>
        <a:xfrm>
          <a:off x="0" y="0"/>
          <a:ext cx="0" cy="0"/>
          <a:chOff x="0" y="0"/>
          <a:chExt cx="0" cy="0"/>
        </a:xfrm>
      </p:grpSpPr>
      <p:sp>
        <p:nvSpPr>
          <p:cNvPr id="140" name="Google Shape;140;p2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41" name="Google Shape;141;p23"/>
          <p:cNvSpPr txBox="1"/>
          <p:nvPr/>
        </p:nvSpPr>
        <p:spPr>
          <a:xfrm>
            <a:off x="1137275" y="649050"/>
            <a:ext cx="6515700" cy="25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Montserrat"/>
                <a:ea typeface="Montserrat"/>
                <a:cs typeface="Montserrat"/>
                <a:sym typeface="Montserrat"/>
              </a:rPr>
              <a:t>         </a:t>
            </a:r>
            <a:r>
              <a:rPr lang="en-US" sz="2400" b="1">
                <a:latin typeface="Montserrat"/>
                <a:ea typeface="Montserrat"/>
                <a:cs typeface="Montserrat"/>
                <a:sym typeface="Montserrat"/>
              </a:rPr>
              <a:t>The History of The Relationship </a:t>
            </a:r>
            <a:endParaRPr sz="2400" b="1">
              <a:latin typeface="Montserrat"/>
              <a:ea typeface="Montserrat"/>
              <a:cs typeface="Montserrat"/>
              <a:sym typeface="Montserrat"/>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What do you remember about the first year you were married? Were there any adjustments you needed to make?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What about the transition to becoming parents? Talk to each other about this period of your marriage. What was it like for the two of you?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Looking back over the years, what moments stand out as the really happy times in your marriage? What is a good time for you as a couple? Has this changed over the years? </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145"/>
        <p:cNvGrpSpPr/>
        <p:nvPr/>
      </p:nvGrpSpPr>
      <p:grpSpPr>
        <a:xfrm>
          <a:off x="0" y="0"/>
          <a:ext cx="0" cy="0"/>
          <a:chOff x="0" y="0"/>
          <a:chExt cx="0" cy="0"/>
        </a:xfrm>
      </p:grpSpPr>
      <p:sp>
        <p:nvSpPr>
          <p:cNvPr id="146" name="Google Shape;146;p2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47" name="Google Shape;147;p24"/>
          <p:cNvSpPr txBox="1"/>
          <p:nvPr/>
        </p:nvSpPr>
        <p:spPr>
          <a:xfrm>
            <a:off x="1137275" y="649050"/>
            <a:ext cx="6515700" cy="25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Montserrat"/>
                <a:ea typeface="Montserrat"/>
                <a:cs typeface="Montserrat"/>
                <a:sym typeface="Montserrat"/>
              </a:rPr>
              <a:t>         </a:t>
            </a:r>
            <a:r>
              <a:rPr lang="en-US" sz="2400" b="1" dirty="0">
                <a:latin typeface="Montserrat"/>
                <a:ea typeface="Montserrat"/>
                <a:cs typeface="Montserrat"/>
                <a:sym typeface="Montserrat"/>
              </a:rPr>
              <a:t>The History of The Relationship </a:t>
            </a:r>
            <a:endParaRPr sz="2400" b="1" dirty="0">
              <a:latin typeface="Montserrat"/>
              <a:ea typeface="Montserrat"/>
              <a:cs typeface="Montserrat"/>
              <a:sym typeface="Montserrat"/>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Calibri"/>
                <a:ea typeface="Calibri"/>
                <a:cs typeface="Calibri"/>
                <a:sym typeface="Calibri"/>
              </a:rPr>
              <a:t>Why do you think some marriages work while others don’t?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Calibri"/>
                <a:ea typeface="Calibri"/>
                <a:cs typeface="Calibri"/>
                <a:sym typeface="Calibri"/>
              </a:rPr>
              <a:t>How would you compare your relationship to each of these couples? </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Calibri"/>
                <a:ea typeface="Calibri"/>
                <a:cs typeface="Calibri"/>
                <a:sym typeface="Calibri"/>
              </a:rPr>
              <a:t>Talk about your parents’ marriage. Would you say they were very similar to or different from your thoughts on what a marriage should be?</a:t>
            </a:r>
            <a:endParaRPr sz="1800"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Calibri"/>
                <a:ea typeface="Calibri"/>
                <a:cs typeface="Calibri"/>
                <a:sym typeface="Calibri"/>
              </a:rPr>
              <a:t>What were the happiest times for you? For your partner? How has your marriage changed over the years? </a:t>
            </a:r>
            <a:endParaRPr sz="1800"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51"/>
        <p:cNvGrpSpPr/>
        <p:nvPr/>
      </p:nvGrpSpPr>
      <p:grpSpPr>
        <a:xfrm>
          <a:off x="0" y="0"/>
          <a:ext cx="0" cy="0"/>
          <a:chOff x="0" y="0"/>
          <a:chExt cx="0" cy="0"/>
        </a:xfrm>
      </p:grpSpPr>
      <p:sp>
        <p:nvSpPr>
          <p:cNvPr id="152" name="Google Shape;152;p2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53" name="Google Shape;153;p25"/>
          <p:cNvSpPr txBox="1"/>
          <p:nvPr/>
        </p:nvSpPr>
        <p:spPr>
          <a:xfrm>
            <a:off x="683125" y="683100"/>
            <a:ext cx="79464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454545"/>
                </a:solidFill>
                <a:latin typeface="Gill Sans"/>
                <a:ea typeface="Gill Sans"/>
                <a:cs typeface="Gill Sans"/>
                <a:sym typeface="Gill Sans"/>
              </a:rPr>
              <a:t>First Session Discussion</a:t>
            </a:r>
            <a:endParaRPr>
              <a:solidFill>
                <a:schemeClr val="dk2"/>
              </a:solidFill>
              <a:latin typeface="Calibri"/>
              <a:ea typeface="Calibri"/>
              <a:cs typeface="Calibri"/>
              <a:sym typeface="Calibri"/>
            </a:endParaRPr>
          </a:p>
        </p:txBody>
      </p:sp>
      <p:sp>
        <p:nvSpPr>
          <p:cNvPr id="154" name="Google Shape;154;p25"/>
          <p:cNvSpPr txBox="1"/>
          <p:nvPr/>
        </p:nvSpPr>
        <p:spPr>
          <a:xfrm>
            <a:off x="206775" y="858900"/>
            <a:ext cx="5369700" cy="4098600"/>
          </a:xfrm>
          <a:prstGeom prst="rect">
            <a:avLst/>
          </a:prstGeom>
          <a:noFill/>
          <a:ln>
            <a:noFill/>
          </a:ln>
        </p:spPr>
        <p:txBody>
          <a:bodyPr spcFirstLastPara="1" wrap="square" lIns="91425" tIns="91425" rIns="91425" bIns="91425" anchor="t" anchorCtr="0">
            <a:noAutofit/>
          </a:bodyPr>
          <a:lstStyle/>
          <a:p>
            <a:pPr marL="914400" lvl="0" indent="-342900" algn="l" rtl="0">
              <a:spcBef>
                <a:spcPts val="4874"/>
              </a:spcBef>
              <a:spcAft>
                <a:spcPts val="0"/>
              </a:spcAft>
              <a:buClr>
                <a:srgbClr val="454545"/>
              </a:buClr>
              <a:buSzPts val="1800"/>
              <a:buFont typeface="Calibri"/>
              <a:buChar char="●"/>
            </a:pPr>
            <a:r>
              <a:rPr lang="en-US" sz="1800" dirty="0">
                <a:solidFill>
                  <a:schemeClr val="dk1"/>
                </a:solidFill>
                <a:latin typeface="Calibri"/>
                <a:ea typeface="Calibri"/>
                <a:cs typeface="Calibri"/>
                <a:sym typeface="Calibri"/>
              </a:rPr>
              <a:t>Recent Important Events (What has occurred recently that is important?) </a:t>
            </a:r>
            <a:endParaRPr sz="1800" dirty="0">
              <a:solidFill>
                <a:schemeClr val="dk1"/>
              </a:solidFill>
              <a:latin typeface="Calibri"/>
              <a:ea typeface="Calibri"/>
              <a:cs typeface="Calibri"/>
              <a:sym typeface="Calibri"/>
            </a:endParaRPr>
          </a:p>
          <a:p>
            <a:pPr marL="914400" lvl="0" indent="-342900" algn="l" rtl="0">
              <a:spcBef>
                <a:spcPts val="0"/>
              </a:spcBef>
              <a:spcAft>
                <a:spcPts val="0"/>
              </a:spcAft>
              <a:buClr>
                <a:srgbClr val="454545"/>
              </a:buClr>
              <a:buSzPts val="1800"/>
              <a:buFont typeface="Calibri"/>
              <a:buChar char="●"/>
            </a:pPr>
            <a:r>
              <a:rPr lang="en-US" sz="1800" dirty="0">
                <a:solidFill>
                  <a:schemeClr val="dk1"/>
                </a:solidFill>
                <a:latin typeface="Calibri"/>
                <a:ea typeface="Calibri"/>
                <a:cs typeface="Calibri"/>
                <a:sym typeface="Calibri"/>
              </a:rPr>
              <a:t>Upcoming Events (what is it you looking forward to?) </a:t>
            </a:r>
            <a:endParaRPr sz="1800" dirty="0">
              <a:solidFill>
                <a:schemeClr val="dk1"/>
              </a:solidFill>
              <a:latin typeface="Calibri"/>
              <a:ea typeface="Calibri"/>
              <a:cs typeface="Calibri"/>
              <a:sym typeface="Calibri"/>
            </a:endParaRPr>
          </a:p>
          <a:p>
            <a:pPr marL="914400" lvl="0" indent="-342900" algn="l" rtl="0">
              <a:spcBef>
                <a:spcPts val="0"/>
              </a:spcBef>
              <a:spcAft>
                <a:spcPts val="0"/>
              </a:spcAft>
              <a:buClr>
                <a:srgbClr val="454545"/>
              </a:buClr>
              <a:buSzPts val="1800"/>
              <a:buFont typeface="Calibri"/>
              <a:buChar char="●"/>
            </a:pPr>
            <a:r>
              <a:rPr lang="en-US" sz="1800" dirty="0">
                <a:solidFill>
                  <a:schemeClr val="dk1"/>
                </a:solidFill>
                <a:latin typeface="Calibri"/>
                <a:ea typeface="Calibri"/>
                <a:cs typeface="Calibri"/>
                <a:sym typeface="Calibri"/>
              </a:rPr>
              <a:t>Current stresses (what are some current stresses in your life?) </a:t>
            </a:r>
            <a:endParaRPr sz="1800" dirty="0">
              <a:solidFill>
                <a:schemeClr val="dk1"/>
              </a:solidFill>
              <a:latin typeface="Calibri"/>
              <a:ea typeface="Calibri"/>
              <a:cs typeface="Calibri"/>
              <a:sym typeface="Calibri"/>
            </a:endParaRPr>
          </a:p>
          <a:p>
            <a:pPr marL="914400" lvl="0" indent="-342900" algn="l" rtl="0">
              <a:spcBef>
                <a:spcPts val="0"/>
              </a:spcBef>
              <a:spcAft>
                <a:spcPts val="0"/>
              </a:spcAft>
              <a:buClr>
                <a:srgbClr val="454545"/>
              </a:buClr>
              <a:buSzPts val="1800"/>
              <a:buFont typeface="Calibri"/>
              <a:buChar char="●"/>
            </a:pPr>
            <a:r>
              <a:rPr lang="en-US" sz="1800" dirty="0">
                <a:solidFill>
                  <a:schemeClr val="dk1"/>
                </a:solidFill>
                <a:latin typeface="Calibri"/>
                <a:ea typeface="Calibri"/>
                <a:cs typeface="Calibri"/>
                <a:sym typeface="Calibri"/>
              </a:rPr>
              <a:t>Current worries (are you worried about?) </a:t>
            </a:r>
            <a:endParaRPr sz="1800" dirty="0">
              <a:solidFill>
                <a:schemeClr val="dk1"/>
              </a:solidFill>
              <a:latin typeface="Calibri"/>
              <a:ea typeface="Calibri"/>
              <a:cs typeface="Calibri"/>
              <a:sym typeface="Calibri"/>
            </a:endParaRPr>
          </a:p>
          <a:p>
            <a:pPr marL="914400" lvl="0" indent="-342900" algn="l" rtl="0">
              <a:spcBef>
                <a:spcPts val="0"/>
              </a:spcBef>
              <a:spcAft>
                <a:spcPts val="0"/>
              </a:spcAft>
              <a:buClr>
                <a:srgbClr val="454545"/>
              </a:buClr>
              <a:buSzPts val="1800"/>
              <a:buFont typeface="Calibri"/>
              <a:buChar char="●"/>
            </a:pPr>
            <a:r>
              <a:rPr lang="en-US" sz="1800" dirty="0">
                <a:solidFill>
                  <a:schemeClr val="dk1"/>
                </a:solidFill>
                <a:latin typeface="Calibri"/>
                <a:ea typeface="Calibri"/>
                <a:cs typeface="Calibri"/>
                <a:sym typeface="Calibri"/>
              </a:rPr>
              <a:t>Hopes and aspirations (for self? For others?) </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Montserrat Light"/>
              <a:ea typeface="Montserrat Light"/>
              <a:cs typeface="Montserrat Light"/>
              <a:sym typeface="Montserrat Light"/>
            </a:endParaRPr>
          </a:p>
        </p:txBody>
      </p:sp>
      <p:pic>
        <p:nvPicPr>
          <p:cNvPr id="155" name="Google Shape;155;p25"/>
          <p:cNvPicPr preferRelativeResize="0"/>
          <p:nvPr/>
        </p:nvPicPr>
        <p:blipFill>
          <a:blip r:embed="rId3">
            <a:alphaModFix/>
          </a:blip>
          <a:stretch>
            <a:fillRect/>
          </a:stretch>
        </p:blipFill>
        <p:spPr>
          <a:xfrm>
            <a:off x="5730400" y="858900"/>
            <a:ext cx="2571750" cy="1771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ctrTitle" idx="4294967295"/>
          </p:nvPr>
        </p:nvSpPr>
        <p:spPr>
          <a:xfrm>
            <a:off x="685800" y="331225"/>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2400" b="0" i="0" u="none" strike="noStrike" cap="none">
                <a:solidFill>
                  <a:srgbClr val="FFFFFF"/>
                </a:solidFill>
                <a:latin typeface="Montserrat ExtraBold"/>
                <a:ea typeface="Montserrat ExtraBold"/>
                <a:cs typeface="Montserrat ExtraBold"/>
                <a:sym typeface="Montserrat ExtraBold"/>
              </a:rPr>
              <a:t>GENOGRAM</a:t>
            </a:r>
            <a:endParaRPr sz="2400" b="0" i="0" u="none" strike="noStrike" cap="none">
              <a:solidFill>
                <a:srgbClr val="FFFFFF"/>
              </a:solidFill>
              <a:latin typeface="Montserrat ExtraBold"/>
              <a:ea typeface="Montserrat ExtraBold"/>
              <a:cs typeface="Montserrat ExtraBold"/>
              <a:sym typeface="Montserrat ExtraBold"/>
            </a:endParaRPr>
          </a:p>
        </p:txBody>
      </p:sp>
      <p:sp>
        <p:nvSpPr>
          <p:cNvPr id="113" name="Google Shape;113;p2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114" name="Google Shape;114;p20"/>
          <p:cNvPicPr preferRelativeResize="0"/>
          <p:nvPr/>
        </p:nvPicPr>
        <p:blipFill rotWithShape="1">
          <a:blip r:embed="rId3">
            <a:alphaModFix/>
          </a:blip>
          <a:srcRect/>
          <a:stretch/>
        </p:blipFill>
        <p:spPr>
          <a:xfrm>
            <a:off x="1879450" y="1170250"/>
            <a:ext cx="5454800" cy="3026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DECDB"/>
            </a:gs>
            <a:gs pos="100000">
              <a:srgbClr val="F0A963"/>
            </a:gs>
          </a:gsLst>
          <a:path path="circle">
            <a:fillToRect l="50000" t="50000" r="50000" b="50000"/>
          </a:path>
          <a:tileRect/>
        </a:gradFill>
        <a:effectLst/>
      </p:bgPr>
    </p:bg>
    <p:spTree>
      <p:nvGrpSpPr>
        <p:cNvPr id="1" name="Shape 159"/>
        <p:cNvGrpSpPr/>
        <p:nvPr/>
      </p:nvGrpSpPr>
      <p:grpSpPr>
        <a:xfrm>
          <a:off x="0" y="0"/>
          <a:ext cx="0" cy="0"/>
          <a:chOff x="0" y="0"/>
          <a:chExt cx="0" cy="0"/>
        </a:xfrm>
      </p:grpSpPr>
      <p:sp>
        <p:nvSpPr>
          <p:cNvPr id="160" name="Google Shape;160;p2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61" name="Google Shape;161;p26"/>
          <p:cNvSpPr txBox="1"/>
          <p:nvPr/>
        </p:nvSpPr>
        <p:spPr>
          <a:xfrm>
            <a:off x="862225" y="935025"/>
            <a:ext cx="7132500" cy="278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400" b="1" dirty="0">
                <a:solidFill>
                  <a:schemeClr val="dk1"/>
                </a:solidFill>
                <a:latin typeface="Montserrat"/>
                <a:ea typeface="Montserrat"/>
                <a:cs typeface="Montserrat"/>
                <a:sym typeface="Montserrat"/>
              </a:rPr>
              <a:t>Goals and Commitments</a:t>
            </a:r>
            <a:endParaRPr sz="2400" b="1" dirty="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US"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None/>
            </a:pPr>
            <a:r>
              <a:rPr lang="en-US" sz="1800" dirty="0">
                <a:solidFill>
                  <a:schemeClr val="dk1"/>
                </a:solidFill>
                <a:latin typeface="Calibri"/>
                <a:ea typeface="Calibri"/>
                <a:cs typeface="Calibri"/>
                <a:sym typeface="Calibri"/>
              </a:rPr>
              <a:t>A commitment is a quality of life shift i.e. “We want to spend more time together” or “We want to improve our intimacy”. A goal is a specific activity or process you want to complete which is measurable i.e. “We will take a vacation every 6 months” or “We will go to bed together 2 x this week”.                                                       </a:t>
            </a:r>
            <a:endParaRPr sz="1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8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400" b="1" dirty="0">
                <a:solidFill>
                  <a:schemeClr val="dk1"/>
                </a:solidFill>
                <a:latin typeface="Calibri"/>
                <a:ea typeface="Calibri"/>
                <a:cs typeface="Calibri"/>
                <a:sym typeface="Calibri"/>
              </a:rPr>
              <a:t>Goals                      	                                   Commitments</a:t>
            </a:r>
            <a:endParaRPr sz="24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400" b="1" dirty="0">
                <a:solidFill>
                  <a:schemeClr val="dk1"/>
                </a:solidFill>
                <a:latin typeface="Calibri"/>
                <a:ea typeface="Calibri"/>
                <a:cs typeface="Calibri"/>
                <a:sym typeface="Calibri"/>
              </a:rPr>
              <a:t>_____________________________________________</a:t>
            </a:r>
            <a:endParaRPr sz="24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solidFill>
                <a:srgbClr val="FFFFFF"/>
              </a:solidFill>
              <a:latin typeface="Calibri"/>
              <a:ea typeface="Calibri"/>
              <a:cs typeface="Calibri"/>
              <a:sym typeface="Calibri"/>
            </a:endParaRPr>
          </a:p>
        </p:txBody>
      </p:sp>
      <p:cxnSp>
        <p:nvCxnSpPr>
          <p:cNvPr id="162" name="Google Shape;162;p26"/>
          <p:cNvCxnSpPr/>
          <p:nvPr/>
        </p:nvCxnSpPr>
        <p:spPr>
          <a:xfrm>
            <a:off x="4005075" y="3430800"/>
            <a:ext cx="21900" cy="69720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66"/>
        <p:cNvGrpSpPr/>
        <p:nvPr/>
      </p:nvGrpSpPr>
      <p:grpSpPr>
        <a:xfrm>
          <a:off x="0" y="0"/>
          <a:ext cx="0" cy="0"/>
          <a:chOff x="0" y="0"/>
          <a:chExt cx="0" cy="0"/>
        </a:xfrm>
      </p:grpSpPr>
      <p:sp>
        <p:nvSpPr>
          <p:cNvPr id="167" name="Google Shape;167;p2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15</a:t>
            </a:fld>
            <a:endParaRPr/>
          </a:p>
        </p:txBody>
      </p:sp>
      <p:graphicFrame>
        <p:nvGraphicFramePr>
          <p:cNvPr id="168" name="Google Shape;168;p27"/>
          <p:cNvGraphicFramePr/>
          <p:nvPr/>
        </p:nvGraphicFramePr>
        <p:xfrm>
          <a:off x="1847850" y="1743075"/>
          <a:ext cx="5255375" cy="2630000"/>
        </p:xfrm>
        <a:graphic>
          <a:graphicData uri="http://schemas.openxmlformats.org/drawingml/2006/table">
            <a:tbl>
              <a:tblPr>
                <a:noFill/>
                <a:tableStyleId>{AC965D54-0357-451D-8093-953660A7659F}</a:tableStyleId>
              </a:tblPr>
              <a:tblGrid>
                <a:gridCol w="1746175">
                  <a:extLst>
                    <a:ext uri="{9D8B030D-6E8A-4147-A177-3AD203B41FA5}">
                      <a16:colId xmlns:a16="http://schemas.microsoft.com/office/drawing/2014/main" val="20000"/>
                    </a:ext>
                  </a:extLst>
                </a:gridCol>
                <a:gridCol w="1754600">
                  <a:extLst>
                    <a:ext uri="{9D8B030D-6E8A-4147-A177-3AD203B41FA5}">
                      <a16:colId xmlns:a16="http://schemas.microsoft.com/office/drawing/2014/main" val="20001"/>
                    </a:ext>
                  </a:extLst>
                </a:gridCol>
                <a:gridCol w="1754600">
                  <a:extLst>
                    <a:ext uri="{9D8B030D-6E8A-4147-A177-3AD203B41FA5}">
                      <a16:colId xmlns:a16="http://schemas.microsoft.com/office/drawing/2014/main" val="20002"/>
                    </a:ext>
                  </a:extLst>
                </a:gridCol>
              </a:tblGrid>
              <a:tr h="526000">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26000">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26000">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26000">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6000">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0"/>
                        </a:spcBef>
                        <a:spcAft>
                          <a:spcPts val="0"/>
                        </a:spcAft>
                        <a:buNone/>
                      </a:pPr>
                      <a:r>
                        <a:rPr lang="en-US" sz="1000">
                          <a:solidFill>
                            <a:srgbClr val="26282A"/>
                          </a:solidFill>
                          <a:highlight>
                            <a:srgbClr val="FFFFFF"/>
                          </a:highlight>
                        </a:rPr>
                        <a:t> </a:t>
                      </a:r>
                      <a:endParaRPr sz="1000">
                        <a:solidFill>
                          <a:srgbClr val="26282A"/>
                        </a:solidFill>
                        <a:highlight>
                          <a:srgbClr val="FFFFFF"/>
                        </a:highlight>
                      </a:endParaRPr>
                    </a:p>
                  </a:txBody>
                  <a:tcPr marL="63500" marR="63500" marT="63500" marB="635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69" name="Google Shape;169;p27"/>
          <p:cNvSpPr txBox="1"/>
          <p:nvPr/>
        </p:nvSpPr>
        <p:spPr>
          <a:xfrm>
            <a:off x="1552575" y="-409575"/>
            <a:ext cx="6677100" cy="349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400" b="1">
                <a:solidFill>
                  <a:srgbClr val="26282A"/>
                </a:solidFill>
                <a:latin typeface="Montserrat"/>
                <a:ea typeface="Montserrat"/>
                <a:cs typeface="Montserrat"/>
                <a:sym typeface="Montserrat"/>
              </a:rPr>
              <a:t>Completion Log</a:t>
            </a:r>
            <a:endParaRPr sz="2400" b="1">
              <a:solidFill>
                <a:srgbClr val="26282A"/>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000" b="1">
                <a:solidFill>
                  <a:srgbClr val="26282A"/>
                </a:solidFill>
              </a:rPr>
              <a:t> </a:t>
            </a:r>
            <a:endParaRPr sz="1000" b="1">
              <a:solidFill>
                <a:srgbClr val="26282A"/>
              </a:solidFill>
            </a:endParaRPr>
          </a:p>
          <a:p>
            <a:pPr marL="0" lvl="0" indent="0" algn="l" rtl="0">
              <a:spcBef>
                <a:spcPts val="0"/>
              </a:spcBef>
              <a:spcAft>
                <a:spcPts val="0"/>
              </a:spcAft>
              <a:buNone/>
            </a:pPr>
            <a:r>
              <a:rPr lang="en-US" sz="1000" b="1">
                <a:solidFill>
                  <a:srgbClr val="26282A"/>
                </a:solidFill>
              </a:rPr>
              <a:t>         </a:t>
            </a:r>
            <a:r>
              <a:rPr lang="en-US" sz="1800" b="1">
                <a:solidFill>
                  <a:srgbClr val="26282A"/>
                </a:solidFill>
                <a:latin typeface="Calibri"/>
                <a:ea typeface="Calibri"/>
                <a:cs typeface="Calibri"/>
                <a:sym typeface="Calibri"/>
              </a:rPr>
              <a:t>Item to Complete             Do By                             Done</a:t>
            </a:r>
            <a:endParaRPr sz="1800" b="1">
              <a:solidFill>
                <a:srgbClr val="26282A"/>
              </a:solidFill>
              <a:latin typeface="Calibri"/>
              <a:ea typeface="Calibri"/>
              <a:cs typeface="Calibri"/>
              <a:sym typeface="Calibri"/>
            </a:endParaRPr>
          </a:p>
          <a:p>
            <a:pPr marL="0" lvl="0" indent="0" algn="l" rtl="0">
              <a:spcBef>
                <a:spcPts val="0"/>
              </a:spcBef>
              <a:spcAft>
                <a:spcPts val="0"/>
              </a:spcAft>
              <a:buNone/>
            </a:pPr>
            <a:r>
              <a:rPr lang="en-US" sz="1000" b="1">
                <a:solidFill>
                  <a:srgbClr val="26282A"/>
                </a:solidFill>
              </a:rPr>
              <a:t> </a:t>
            </a:r>
            <a:endParaRPr sz="1000" b="1">
              <a:solidFill>
                <a:srgbClr val="26282A"/>
              </a:solidFill>
            </a:endParaRPr>
          </a:p>
          <a:p>
            <a:pPr marL="0" lvl="0" indent="0" algn="l" rtl="0">
              <a:spcBef>
                <a:spcPts val="0"/>
              </a:spcBef>
              <a:spcAft>
                <a:spcPts val="0"/>
              </a:spcAft>
              <a:buNone/>
            </a:pPr>
            <a:r>
              <a:rPr lang="en-US" sz="1100"/>
              <a:t> </a:t>
            </a:r>
            <a:endParaRPr sz="1100"/>
          </a:p>
          <a:p>
            <a:pPr marL="0" lvl="0" indent="0" algn="l" rtl="0">
              <a:lnSpc>
                <a:spcPct val="200000"/>
              </a:lnSpc>
              <a:spcBef>
                <a:spcPts val="0"/>
              </a:spcBef>
              <a:spcAft>
                <a:spcPts val="0"/>
              </a:spcAft>
              <a:buNone/>
            </a:pPr>
            <a:r>
              <a:rPr lang="en-US" sz="1100"/>
              <a:t> </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14A4C"/>
            </a:gs>
            <a:gs pos="100000">
              <a:srgbClr val="612829"/>
            </a:gs>
          </a:gsLst>
          <a:path path="circle">
            <a:fillToRect l="50000" t="50000" r="50000" b="50000"/>
          </a:path>
          <a:tileRect/>
        </a:gradFill>
        <a:effectLst/>
      </p:bgPr>
    </p:bg>
    <p:spTree>
      <p:nvGrpSpPr>
        <p:cNvPr id="1" name="Shape 182"/>
        <p:cNvGrpSpPr/>
        <p:nvPr/>
      </p:nvGrpSpPr>
      <p:grpSpPr>
        <a:xfrm>
          <a:off x="0" y="0"/>
          <a:ext cx="0" cy="0"/>
          <a:chOff x="0" y="0"/>
          <a:chExt cx="0" cy="0"/>
        </a:xfrm>
      </p:grpSpPr>
      <p:sp>
        <p:nvSpPr>
          <p:cNvPr id="183" name="Google Shape;183;p29"/>
          <p:cNvSpPr txBox="1">
            <a:spLocks noGrp="1"/>
          </p:cNvSpPr>
          <p:nvPr>
            <p:ph type="ctrTitle" idx="4294967295"/>
          </p:nvPr>
        </p:nvSpPr>
        <p:spPr>
          <a:xfrm>
            <a:off x="464344" y="561412"/>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2400" dirty="0"/>
              <a:t>How to time a session</a:t>
            </a:r>
            <a:endParaRPr sz="2400" b="0" i="0" u="none" strike="noStrike" cap="none" dirty="0">
              <a:solidFill>
                <a:srgbClr val="FFFFFF"/>
              </a:solidFill>
              <a:latin typeface="Montserrat ExtraBold"/>
              <a:ea typeface="Montserrat ExtraBold"/>
              <a:cs typeface="Montserrat ExtraBold"/>
              <a:sym typeface="Montserrat ExtraBold"/>
            </a:endParaRPr>
          </a:p>
        </p:txBody>
      </p:sp>
      <p:sp>
        <p:nvSpPr>
          <p:cNvPr id="184" name="Google Shape;184;p2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186" name="Google Shape;186;p29"/>
          <p:cNvSpPr txBox="1"/>
          <p:nvPr/>
        </p:nvSpPr>
        <p:spPr>
          <a:xfrm>
            <a:off x="8036725" y="4383225"/>
            <a:ext cx="80400" cy="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pic>
        <p:nvPicPr>
          <p:cNvPr id="2" name="Structure of a coaching session">
            <a:hlinkClick r:id="" action="ppaction://media"/>
            <a:extLst>
              <a:ext uri="{FF2B5EF4-FFF2-40B4-BE49-F238E27FC236}">
                <a16:creationId xmlns:a16="http://schemas.microsoft.com/office/drawing/2014/main" id="{20ADCD42-511E-4743-991C-65B0426B32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644" y="1456312"/>
            <a:ext cx="3733800" cy="2743200"/>
          </a:xfrm>
          <a:prstGeom prst="rect">
            <a:avLst/>
          </a:prstGeom>
        </p:spPr>
      </p:pic>
    </p:spTree>
    <p:extLst>
      <p:ext uri="{BB962C8B-B14F-4D97-AF65-F5344CB8AC3E}">
        <p14:creationId xmlns:p14="http://schemas.microsoft.com/office/powerpoint/2010/main" val="295284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lin ang="5400012" scaled="0"/>
        </a:gradFill>
        <a:effectLst/>
      </p:bgPr>
    </p:bg>
    <p:spTree>
      <p:nvGrpSpPr>
        <p:cNvPr id="1" name="Shape 173"/>
        <p:cNvGrpSpPr/>
        <p:nvPr/>
      </p:nvGrpSpPr>
      <p:grpSpPr>
        <a:xfrm>
          <a:off x="0" y="0"/>
          <a:ext cx="0" cy="0"/>
          <a:chOff x="0" y="0"/>
          <a:chExt cx="0" cy="0"/>
        </a:xfrm>
      </p:grpSpPr>
      <p:sp>
        <p:nvSpPr>
          <p:cNvPr id="174" name="Google Shape;174;p2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175" name="Google Shape;175;p28"/>
          <p:cNvSpPr txBox="1"/>
          <p:nvPr/>
        </p:nvSpPr>
        <p:spPr>
          <a:xfrm>
            <a:off x="5299957" y="2056646"/>
            <a:ext cx="14436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666666"/>
              </a:solidFill>
              <a:latin typeface="Montserrat ExtraBold"/>
              <a:ea typeface="Montserrat ExtraBold"/>
              <a:cs typeface="Montserrat ExtraBold"/>
              <a:sym typeface="Montserrat ExtraBold"/>
            </a:endParaRPr>
          </a:p>
        </p:txBody>
      </p:sp>
      <p:sp>
        <p:nvSpPr>
          <p:cNvPr id="176" name="Google Shape;176;p28"/>
          <p:cNvSpPr txBox="1"/>
          <p:nvPr/>
        </p:nvSpPr>
        <p:spPr>
          <a:xfrm>
            <a:off x="3555450" y="542100"/>
            <a:ext cx="5213100" cy="300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23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Suggest homework exercises based on discussions, goals and commitments.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Suggest they buy “7 Principles” </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Review the importance of PSO and affectionate behavior.</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Ask if they have any further questions</a:t>
            </a:r>
            <a:endParaRPr sz="1800">
              <a:solidFill>
                <a:schemeClr val="dk1"/>
              </a:solidFill>
              <a:latin typeface="Calibri"/>
              <a:ea typeface="Calibri"/>
              <a:cs typeface="Calibri"/>
              <a:sym typeface="Calibri"/>
            </a:endParaRPr>
          </a:p>
        </p:txBody>
      </p:sp>
      <p:sp>
        <p:nvSpPr>
          <p:cNvPr id="177" name="Google Shape;177;p28"/>
          <p:cNvSpPr txBox="1"/>
          <p:nvPr/>
        </p:nvSpPr>
        <p:spPr>
          <a:xfrm>
            <a:off x="823775" y="1506875"/>
            <a:ext cx="1697700" cy="172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rgbClr val="FFFFFF"/>
                </a:solidFill>
                <a:latin typeface="Montserrat"/>
                <a:ea typeface="Montserrat"/>
                <a:cs typeface="Montserrat"/>
                <a:sym typeface="Montserrat"/>
              </a:rPr>
              <a:t>Closing Session with Homework</a:t>
            </a:r>
            <a:endParaRPr sz="2000" b="1">
              <a:solidFill>
                <a:srgbClr val="FFFFFF"/>
              </a:solidFill>
              <a:latin typeface="Montserrat"/>
              <a:ea typeface="Montserrat"/>
              <a:cs typeface="Montserrat"/>
              <a:sym typeface="Montserrat"/>
            </a:endParaRPr>
          </a:p>
        </p:txBody>
      </p:sp>
      <p:pic>
        <p:nvPicPr>
          <p:cNvPr id="178" name="Google Shape;178;p28"/>
          <p:cNvPicPr preferRelativeResize="0"/>
          <p:nvPr/>
        </p:nvPicPr>
        <p:blipFill rotWithShape="1">
          <a:blip r:embed="rId3">
            <a:alphaModFix/>
          </a:blip>
          <a:srcRect b="4443"/>
          <a:stretch/>
        </p:blipFill>
        <p:spPr>
          <a:xfrm>
            <a:off x="394825" y="909850"/>
            <a:ext cx="2576800" cy="3323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14A4C"/>
            </a:gs>
            <a:gs pos="100000">
              <a:srgbClr val="612829"/>
            </a:gs>
          </a:gsLst>
          <a:path path="circle">
            <a:fillToRect l="50000" t="50000" r="50000" b="50000"/>
          </a:path>
          <a:tileRect/>
        </a:gradFill>
        <a:effectLst/>
      </p:bgPr>
    </p:bg>
    <p:spTree>
      <p:nvGrpSpPr>
        <p:cNvPr id="1" name="Shape 182"/>
        <p:cNvGrpSpPr/>
        <p:nvPr/>
      </p:nvGrpSpPr>
      <p:grpSpPr>
        <a:xfrm>
          <a:off x="0" y="0"/>
          <a:ext cx="0" cy="0"/>
          <a:chOff x="0" y="0"/>
          <a:chExt cx="0" cy="0"/>
        </a:xfrm>
      </p:grpSpPr>
      <p:sp>
        <p:nvSpPr>
          <p:cNvPr id="183" name="Google Shape;183;p29"/>
          <p:cNvSpPr txBox="1">
            <a:spLocks noGrp="1"/>
          </p:cNvSpPr>
          <p:nvPr>
            <p:ph type="ctrTitle" idx="4294967295"/>
          </p:nvPr>
        </p:nvSpPr>
        <p:spPr>
          <a:xfrm>
            <a:off x="685800" y="2670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2400"/>
              <a:t>SUMMARY</a:t>
            </a:r>
            <a:endParaRPr sz="2400" b="0" i="0" u="none" strike="noStrike" cap="none">
              <a:solidFill>
                <a:srgbClr val="FFFFFF"/>
              </a:solidFill>
              <a:latin typeface="Montserrat ExtraBold"/>
              <a:ea typeface="Montserrat ExtraBold"/>
              <a:cs typeface="Montserrat ExtraBold"/>
              <a:sym typeface="Montserrat ExtraBold"/>
            </a:endParaRPr>
          </a:p>
        </p:txBody>
      </p:sp>
      <p:sp>
        <p:nvSpPr>
          <p:cNvPr id="184" name="Google Shape;184;p2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185" name="Google Shape;185;p29"/>
          <p:cNvPicPr preferRelativeResize="0"/>
          <p:nvPr/>
        </p:nvPicPr>
        <p:blipFill>
          <a:blip r:embed="rId3">
            <a:alphaModFix/>
          </a:blip>
          <a:stretch>
            <a:fillRect/>
          </a:stretch>
        </p:blipFill>
        <p:spPr>
          <a:xfrm>
            <a:off x="1562750" y="1249200"/>
            <a:ext cx="1872925" cy="2645100"/>
          </a:xfrm>
          <a:prstGeom prst="rect">
            <a:avLst/>
          </a:prstGeom>
          <a:noFill/>
          <a:ln>
            <a:noFill/>
          </a:ln>
        </p:spPr>
      </p:pic>
      <p:sp>
        <p:nvSpPr>
          <p:cNvPr id="186" name="Google Shape;186;p29"/>
          <p:cNvSpPr txBox="1"/>
          <p:nvPr/>
        </p:nvSpPr>
        <p:spPr>
          <a:xfrm>
            <a:off x="8036725" y="4383225"/>
            <a:ext cx="80400" cy="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sp>
        <p:nvSpPr>
          <p:cNvPr id="187" name="Google Shape;187;p29"/>
          <p:cNvSpPr txBox="1"/>
          <p:nvPr/>
        </p:nvSpPr>
        <p:spPr>
          <a:xfrm>
            <a:off x="3827200" y="1127700"/>
            <a:ext cx="4611000" cy="3004500"/>
          </a:xfrm>
          <a:prstGeom prst="rect">
            <a:avLst/>
          </a:prstGeom>
          <a:noFill/>
          <a:ln>
            <a:noFill/>
          </a:ln>
        </p:spPr>
        <p:txBody>
          <a:bodyPr spcFirstLastPara="1" wrap="square" lIns="91425" tIns="91425" rIns="91425" bIns="91425" anchor="t" anchorCtr="0">
            <a:noAutofit/>
          </a:bodyPr>
          <a:lstStyle/>
          <a:p>
            <a:pPr marL="457200" lvl="0" indent="-327025" algn="l" rtl="0">
              <a:lnSpc>
                <a:spcPct val="160000"/>
              </a:lnSpc>
              <a:spcBef>
                <a:spcPts val="40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Enhancing love maps</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Nurturing fondness and admiration</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Turning toward each other</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Accepting influence</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Solving solvable problems</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Overcoming gridlock</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Creating shared meaning</a:t>
            </a:r>
            <a:endParaRPr sz="1550" b="1">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pic>
        <p:nvPicPr>
          <p:cNvPr id="188" name="Google Shape;188;p29"/>
          <p:cNvPicPr preferRelativeResize="0"/>
          <p:nvPr/>
        </p:nvPicPr>
        <p:blipFill>
          <a:blip r:embed="rId4">
            <a:alphaModFix/>
          </a:blip>
          <a:stretch>
            <a:fillRect/>
          </a:stretch>
        </p:blipFill>
        <p:spPr>
          <a:xfrm>
            <a:off x="1450475" y="1000600"/>
            <a:ext cx="6055226" cy="3411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14A4C"/>
            </a:gs>
            <a:gs pos="100000">
              <a:srgbClr val="612829"/>
            </a:gs>
          </a:gsLst>
          <a:path path="circle">
            <a:fillToRect l="50000" t="50000" r="50000" b="50000"/>
          </a:path>
          <a:tileRect/>
        </a:gradFill>
        <a:effectLst/>
      </p:bgPr>
    </p:bg>
    <p:spTree>
      <p:nvGrpSpPr>
        <p:cNvPr id="1" name="Shape 192"/>
        <p:cNvGrpSpPr/>
        <p:nvPr/>
      </p:nvGrpSpPr>
      <p:grpSpPr>
        <a:xfrm>
          <a:off x="0" y="0"/>
          <a:ext cx="0" cy="0"/>
          <a:chOff x="0" y="0"/>
          <a:chExt cx="0" cy="0"/>
        </a:xfrm>
      </p:grpSpPr>
      <p:sp>
        <p:nvSpPr>
          <p:cNvPr id="193" name="Google Shape;193;p30"/>
          <p:cNvSpPr txBox="1">
            <a:spLocks noGrp="1"/>
          </p:cNvSpPr>
          <p:nvPr>
            <p:ph type="ctrTitle" idx="4294967295"/>
          </p:nvPr>
        </p:nvSpPr>
        <p:spPr>
          <a:xfrm>
            <a:off x="685800" y="267000"/>
            <a:ext cx="7772400" cy="8949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600"/>
              <a:buFont typeface="Montserrat ExtraBold"/>
              <a:buNone/>
            </a:pPr>
            <a:r>
              <a:rPr lang="en-US" sz="2400"/>
              <a:t>SUMMARY</a:t>
            </a:r>
            <a:endParaRPr sz="2400" b="0" i="0" u="none" strike="noStrike" cap="none">
              <a:solidFill>
                <a:srgbClr val="FFFFFF"/>
              </a:solidFill>
              <a:latin typeface="Montserrat ExtraBold"/>
              <a:ea typeface="Montserrat ExtraBold"/>
              <a:cs typeface="Montserrat ExtraBold"/>
              <a:sym typeface="Montserrat ExtraBold"/>
            </a:endParaRPr>
          </a:p>
        </p:txBody>
      </p:sp>
      <p:sp>
        <p:nvSpPr>
          <p:cNvPr id="194" name="Google Shape;194;p3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195" name="Google Shape;195;p30"/>
          <p:cNvSpPr txBox="1"/>
          <p:nvPr/>
        </p:nvSpPr>
        <p:spPr>
          <a:xfrm>
            <a:off x="-2441600" y="351800"/>
            <a:ext cx="7772400" cy="2645100"/>
          </a:xfrm>
          <a:prstGeom prst="rect">
            <a:avLst/>
          </a:prstGeom>
          <a:noFill/>
          <a:ln>
            <a:noFill/>
          </a:ln>
        </p:spPr>
        <p:txBody>
          <a:bodyPr spcFirstLastPara="1" wrap="square" lIns="91425" tIns="91425" rIns="91425" bIns="91425" anchor="t" anchorCtr="0">
            <a:noAutofit/>
          </a:bodyPr>
          <a:lstStyle/>
          <a:p>
            <a:pPr marL="228600" lvl="0" indent="-139700" algn="l" rtl="0">
              <a:lnSpc>
                <a:spcPct val="120000"/>
              </a:lnSpc>
              <a:spcBef>
                <a:spcPts val="1000"/>
              </a:spcBef>
              <a:spcAft>
                <a:spcPts val="0"/>
              </a:spcAft>
              <a:buClr>
                <a:schemeClr val="dk1"/>
              </a:buClr>
              <a:buSzPts val="1100"/>
              <a:buFont typeface="Arial"/>
              <a:buNone/>
            </a:pPr>
            <a:endParaRPr>
              <a:solidFill>
                <a:schemeClr val="dk1"/>
              </a:solidFill>
              <a:latin typeface="Gill Sans"/>
              <a:ea typeface="Gill Sans"/>
              <a:cs typeface="Gill Sans"/>
              <a:sym typeface="Gill Sans"/>
            </a:endParaRPr>
          </a:p>
          <a:p>
            <a:pPr marL="0" lvl="0" indent="0" algn="l" rtl="0">
              <a:spcBef>
                <a:spcPts val="0"/>
              </a:spcBef>
              <a:spcAft>
                <a:spcPts val="0"/>
              </a:spcAft>
              <a:buNone/>
            </a:pPr>
            <a:endParaRPr sz="2200">
              <a:solidFill>
                <a:srgbClr val="FFFFFF"/>
              </a:solidFill>
              <a:latin typeface="Calibri"/>
              <a:ea typeface="Calibri"/>
              <a:cs typeface="Calibri"/>
              <a:sym typeface="Calibri"/>
            </a:endParaRPr>
          </a:p>
        </p:txBody>
      </p:sp>
      <p:pic>
        <p:nvPicPr>
          <p:cNvPr id="196" name="Google Shape;196;p30"/>
          <p:cNvPicPr preferRelativeResize="0"/>
          <p:nvPr/>
        </p:nvPicPr>
        <p:blipFill>
          <a:blip r:embed="rId3">
            <a:alphaModFix/>
          </a:blip>
          <a:stretch>
            <a:fillRect/>
          </a:stretch>
        </p:blipFill>
        <p:spPr>
          <a:xfrm>
            <a:off x="1562750" y="1249200"/>
            <a:ext cx="1872925" cy="2645100"/>
          </a:xfrm>
          <a:prstGeom prst="rect">
            <a:avLst/>
          </a:prstGeom>
          <a:noFill/>
          <a:ln>
            <a:noFill/>
          </a:ln>
        </p:spPr>
      </p:pic>
      <p:sp>
        <p:nvSpPr>
          <p:cNvPr id="197" name="Google Shape;197;p30"/>
          <p:cNvSpPr txBox="1"/>
          <p:nvPr/>
        </p:nvSpPr>
        <p:spPr>
          <a:xfrm>
            <a:off x="8036725" y="4383225"/>
            <a:ext cx="80400" cy="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sp>
        <p:nvSpPr>
          <p:cNvPr id="198" name="Google Shape;198;p30"/>
          <p:cNvSpPr txBox="1"/>
          <p:nvPr/>
        </p:nvSpPr>
        <p:spPr>
          <a:xfrm>
            <a:off x="3827200" y="1127700"/>
            <a:ext cx="4611000" cy="3004500"/>
          </a:xfrm>
          <a:prstGeom prst="rect">
            <a:avLst/>
          </a:prstGeom>
          <a:noFill/>
          <a:ln>
            <a:noFill/>
          </a:ln>
        </p:spPr>
        <p:txBody>
          <a:bodyPr spcFirstLastPara="1" wrap="square" lIns="91425" tIns="91425" rIns="91425" bIns="91425" anchor="t" anchorCtr="0">
            <a:noAutofit/>
          </a:bodyPr>
          <a:lstStyle/>
          <a:p>
            <a:pPr marL="457200" lvl="0" indent="-327025" algn="l" rtl="0">
              <a:lnSpc>
                <a:spcPct val="160000"/>
              </a:lnSpc>
              <a:spcBef>
                <a:spcPts val="40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Enhancing love maps</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Nurturing fondness and admiration</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Turning toward each other</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Accepting influence</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Solving solvable problems</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Overcoming gridlock</a:t>
            </a:r>
            <a:endParaRPr sz="1100">
              <a:solidFill>
                <a:srgbClr val="54595D"/>
              </a:solidFill>
              <a:highlight>
                <a:srgbClr val="FFFFFF"/>
              </a:highlight>
              <a:latin typeface="Calibri"/>
              <a:ea typeface="Calibri"/>
              <a:cs typeface="Calibri"/>
              <a:sym typeface="Calibri"/>
            </a:endParaRPr>
          </a:p>
          <a:p>
            <a:pPr marL="457200" lvl="0" indent="-327025" algn="l" rtl="0">
              <a:lnSpc>
                <a:spcPct val="160000"/>
              </a:lnSpc>
              <a:spcBef>
                <a:spcPts val="0"/>
              </a:spcBef>
              <a:spcAft>
                <a:spcPts val="0"/>
              </a:spcAft>
              <a:buClr>
                <a:schemeClr val="dk1"/>
              </a:buClr>
              <a:buSzPts val="1550"/>
              <a:buFont typeface="Calibri"/>
              <a:buAutoNum type="arabicPeriod"/>
            </a:pPr>
            <a:r>
              <a:rPr lang="en-US" sz="1550" b="1">
                <a:solidFill>
                  <a:schemeClr val="dk1"/>
                </a:solidFill>
                <a:highlight>
                  <a:srgbClr val="FFFFFF"/>
                </a:highlight>
                <a:latin typeface="Calibri"/>
                <a:ea typeface="Calibri"/>
                <a:cs typeface="Calibri"/>
                <a:sym typeface="Calibri"/>
              </a:rPr>
              <a:t>Creating shared meaning</a:t>
            </a:r>
            <a:endParaRPr sz="1550" b="1">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path path="circle">
            <a:fillToRect l="50000" t="50000" r="50000" b="50000"/>
          </a:path>
          <a:tileRect/>
        </a:gradFill>
        <a:effectLst/>
      </p:bgPr>
    </p:bg>
    <p:spTree>
      <p:nvGrpSpPr>
        <p:cNvPr id="1" name="Shape 80"/>
        <p:cNvGrpSpPr/>
        <p:nvPr/>
      </p:nvGrpSpPr>
      <p:grpSpPr>
        <a:xfrm>
          <a:off x="0" y="0"/>
          <a:ext cx="0" cy="0"/>
          <a:chOff x="0" y="0"/>
          <a:chExt cx="0" cy="0"/>
        </a:xfrm>
      </p:grpSpPr>
      <p:sp>
        <p:nvSpPr>
          <p:cNvPr id="81" name="Google Shape;81;p1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82" name="Google Shape;82;p16"/>
          <p:cNvSpPr txBox="1"/>
          <p:nvPr/>
        </p:nvSpPr>
        <p:spPr>
          <a:xfrm>
            <a:off x="1978525" y="683100"/>
            <a:ext cx="79464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454545"/>
                </a:solidFill>
                <a:latin typeface="Montserrat"/>
                <a:ea typeface="Montserrat"/>
                <a:cs typeface="Montserrat"/>
                <a:sym typeface="Montserrat"/>
              </a:rPr>
              <a:t>First Session </a:t>
            </a:r>
            <a:endParaRPr>
              <a:solidFill>
                <a:schemeClr val="dk2"/>
              </a:solidFill>
              <a:latin typeface="Montserrat"/>
              <a:ea typeface="Montserrat"/>
              <a:cs typeface="Montserrat"/>
              <a:sym typeface="Montserrat"/>
            </a:endParaRPr>
          </a:p>
        </p:txBody>
      </p:sp>
      <p:sp>
        <p:nvSpPr>
          <p:cNvPr id="83" name="Google Shape;83;p16"/>
          <p:cNvSpPr txBox="1"/>
          <p:nvPr/>
        </p:nvSpPr>
        <p:spPr>
          <a:xfrm>
            <a:off x="949225" y="1273250"/>
            <a:ext cx="7816800" cy="40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Contact Information</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Today’s Date:</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Full names:</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Address:</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Phone:</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Email:</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Personal information</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Dates of birth:</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Emergency contact number: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 name="Google Shape;84;p16"/>
          <p:cNvPicPr preferRelativeResize="0"/>
          <p:nvPr/>
        </p:nvPicPr>
        <p:blipFill>
          <a:blip r:embed="rId3">
            <a:alphaModFix/>
          </a:blip>
          <a:stretch>
            <a:fillRect/>
          </a:stretch>
        </p:blipFill>
        <p:spPr>
          <a:xfrm>
            <a:off x="4759900" y="1184463"/>
            <a:ext cx="2653950" cy="2774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90" name="Google Shape;90;p17"/>
          <p:cNvSpPr txBox="1"/>
          <p:nvPr/>
        </p:nvSpPr>
        <p:spPr>
          <a:xfrm>
            <a:off x="683125" y="683100"/>
            <a:ext cx="79464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454545"/>
                </a:solidFill>
                <a:latin typeface="Montserrat"/>
                <a:ea typeface="Montserrat"/>
                <a:cs typeface="Montserrat"/>
                <a:sym typeface="Montserrat"/>
              </a:rPr>
              <a:t>              First Session </a:t>
            </a:r>
            <a:endParaRPr>
              <a:solidFill>
                <a:schemeClr val="dk2"/>
              </a:solidFill>
              <a:latin typeface="Montserrat"/>
              <a:ea typeface="Montserrat"/>
              <a:cs typeface="Montserrat"/>
              <a:sym typeface="Montserrat"/>
            </a:endParaRPr>
          </a:p>
        </p:txBody>
      </p:sp>
      <p:sp>
        <p:nvSpPr>
          <p:cNvPr id="91" name="Google Shape;91;p17"/>
          <p:cNvSpPr txBox="1"/>
          <p:nvPr/>
        </p:nvSpPr>
        <p:spPr>
          <a:xfrm>
            <a:off x="873025" y="1349450"/>
            <a:ext cx="7816800" cy="40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Family members: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Medical issues: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Trauma:</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Addictions: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Medications: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Previous therapy/coaching?</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Other: </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Primary focus:</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Wife:</a:t>
            </a: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US" sz="1800">
                <a:solidFill>
                  <a:schemeClr val="dk1"/>
                </a:solidFill>
                <a:latin typeface="Calibri"/>
                <a:ea typeface="Calibri"/>
                <a:cs typeface="Calibri"/>
                <a:sym typeface="Calibri"/>
              </a:rPr>
              <a:t>Husband: </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2" name="Google Shape;92;p17"/>
          <p:cNvPicPr preferRelativeResize="0"/>
          <p:nvPr/>
        </p:nvPicPr>
        <p:blipFill>
          <a:blip r:embed="rId3">
            <a:alphaModFix/>
          </a:blip>
          <a:stretch>
            <a:fillRect/>
          </a:stretch>
        </p:blipFill>
        <p:spPr>
          <a:xfrm>
            <a:off x="4359452" y="1524838"/>
            <a:ext cx="3146459" cy="2093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98" name="Google Shape;98;p18"/>
          <p:cNvSpPr txBox="1"/>
          <p:nvPr/>
        </p:nvSpPr>
        <p:spPr>
          <a:xfrm>
            <a:off x="954350" y="592700"/>
            <a:ext cx="67206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rgbClr val="26282A"/>
                </a:solidFill>
                <a:latin typeface="Montserrat"/>
                <a:ea typeface="Montserrat"/>
                <a:cs typeface="Montserrat"/>
                <a:sym typeface="Montserrat"/>
              </a:rPr>
              <a:t>Primary Focus/Concerns</a:t>
            </a:r>
            <a:endParaRPr sz="2400" b="1">
              <a:solidFill>
                <a:srgbClr val="26282A"/>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0" lvl="0" indent="0" algn="l" rtl="0">
              <a:spcBef>
                <a:spcPts val="0"/>
              </a:spcBef>
              <a:spcAft>
                <a:spcPts val="0"/>
              </a:spcAft>
              <a:buNone/>
            </a:pPr>
            <a:r>
              <a:rPr lang="en-US" sz="1800" i="1">
                <a:solidFill>
                  <a:srgbClr val="26282A"/>
                </a:solidFill>
              </a:rPr>
              <a:t>Please identify one area of focus for marriage coaching:</a:t>
            </a:r>
            <a:endParaRPr sz="600" i="1">
              <a:solidFill>
                <a:srgbClr val="26282A"/>
              </a:solidFill>
            </a:endParaRPr>
          </a:p>
          <a:p>
            <a:pPr marL="0" lvl="0" indent="0" algn="l" rtl="0">
              <a:spcBef>
                <a:spcPts val="0"/>
              </a:spcBef>
              <a:spcAft>
                <a:spcPts val="0"/>
              </a:spcAft>
              <a:buNone/>
            </a:pPr>
            <a:endParaRPr sz="600">
              <a:solidFill>
                <a:srgbClr val="26282A"/>
              </a:solidFill>
            </a:endParaRPr>
          </a:p>
          <a:p>
            <a:pPr marL="0" lvl="0" indent="0" algn="l" rtl="0">
              <a:spcBef>
                <a:spcPts val="0"/>
              </a:spcBef>
              <a:spcAft>
                <a:spcPts val="0"/>
              </a:spcAft>
              <a:buNone/>
            </a:pPr>
            <a:r>
              <a:rPr lang="en-US" sz="1800">
                <a:solidFill>
                  <a:srgbClr val="26282A"/>
                </a:solidFill>
              </a:rPr>
              <a:t>Examples: </a:t>
            </a:r>
            <a:endParaRPr sz="600">
              <a:solidFill>
                <a:srgbClr val="26282A"/>
              </a:solidFill>
            </a:endParaRPr>
          </a:p>
          <a:p>
            <a:pPr marL="0" lvl="0" indent="0" algn="l" rtl="0">
              <a:spcBef>
                <a:spcPts val="0"/>
              </a:spcBef>
              <a:spcAft>
                <a:spcPts val="0"/>
              </a:spcAft>
              <a:buNone/>
            </a:pPr>
            <a:endParaRPr sz="600" b="1">
              <a:solidFill>
                <a:srgbClr val="26282A"/>
              </a:solidFill>
            </a:endParaRPr>
          </a:p>
          <a:p>
            <a:pPr marL="0" lvl="0" indent="0" algn="l" rtl="0">
              <a:spcBef>
                <a:spcPts val="0"/>
              </a:spcBef>
              <a:spcAft>
                <a:spcPts val="0"/>
              </a:spcAft>
              <a:buNone/>
            </a:pPr>
            <a:r>
              <a:rPr lang="en-US" sz="1800" b="1">
                <a:solidFill>
                  <a:srgbClr val="26282A"/>
                </a:solidFill>
              </a:rPr>
              <a:t>Enjoy spending time together </a:t>
            </a:r>
            <a:endParaRPr sz="600" b="1">
              <a:solidFill>
                <a:srgbClr val="26282A"/>
              </a:solidFill>
            </a:endParaRPr>
          </a:p>
          <a:p>
            <a:pPr marL="0" lvl="0" indent="0" algn="l" rtl="0">
              <a:spcBef>
                <a:spcPts val="0"/>
              </a:spcBef>
              <a:spcAft>
                <a:spcPts val="0"/>
              </a:spcAft>
              <a:buNone/>
            </a:pPr>
            <a:r>
              <a:rPr lang="en-US" sz="600">
                <a:solidFill>
                  <a:srgbClr val="26282A"/>
                </a:solidFill>
              </a:rPr>
              <a:t> </a:t>
            </a:r>
            <a:endParaRPr sz="600">
              <a:solidFill>
                <a:srgbClr val="26282A"/>
              </a:solidFill>
            </a:endParaRPr>
          </a:p>
          <a:p>
            <a:pPr marL="0" lvl="0" indent="0" algn="l" rtl="0">
              <a:spcBef>
                <a:spcPts val="0"/>
              </a:spcBef>
              <a:spcAft>
                <a:spcPts val="0"/>
              </a:spcAft>
              <a:buNone/>
            </a:pPr>
            <a:r>
              <a:rPr lang="en-US" sz="1800">
                <a:solidFill>
                  <a:srgbClr val="26282A"/>
                </a:solidFill>
              </a:rPr>
              <a:t>“I would like to develop a better relationship with my spouse and spend more time together”</a:t>
            </a:r>
            <a:endParaRPr sz="1800">
              <a:solidFill>
                <a:srgbClr val="26282A"/>
              </a:solidFill>
            </a:endParaRPr>
          </a:p>
          <a:p>
            <a:pPr marL="0" lvl="0" indent="0" algn="l" rtl="0">
              <a:spcBef>
                <a:spcPts val="0"/>
              </a:spcBef>
              <a:spcAft>
                <a:spcPts val="0"/>
              </a:spcAft>
              <a:buNone/>
            </a:pPr>
            <a:endParaRPr sz="1800" b="1">
              <a:solidFill>
                <a:srgbClr val="26282A"/>
              </a:solidFill>
            </a:endParaRPr>
          </a:p>
          <a:p>
            <a:pPr marL="0" lvl="0" indent="0" algn="l" rtl="0">
              <a:spcBef>
                <a:spcPts val="0"/>
              </a:spcBef>
              <a:spcAft>
                <a:spcPts val="0"/>
              </a:spcAft>
              <a:buNone/>
            </a:pPr>
            <a:r>
              <a:rPr lang="en-US" sz="1800" b="1">
                <a:solidFill>
                  <a:srgbClr val="26282A"/>
                </a:solidFill>
              </a:rPr>
              <a:t>Too much fighting</a:t>
            </a:r>
            <a:endParaRPr sz="600" b="1">
              <a:solidFill>
                <a:srgbClr val="26282A"/>
              </a:solidFill>
            </a:endParaRPr>
          </a:p>
          <a:p>
            <a:pPr marL="0" lvl="0" indent="0" algn="l" rtl="0">
              <a:spcBef>
                <a:spcPts val="0"/>
              </a:spcBef>
              <a:spcAft>
                <a:spcPts val="0"/>
              </a:spcAft>
              <a:buNone/>
            </a:pPr>
            <a:endParaRPr sz="600">
              <a:solidFill>
                <a:srgbClr val="26282A"/>
              </a:solidFill>
            </a:endParaRPr>
          </a:p>
          <a:p>
            <a:pPr marL="0" lvl="0" indent="0" algn="l" rtl="0">
              <a:spcBef>
                <a:spcPts val="0"/>
              </a:spcBef>
              <a:spcAft>
                <a:spcPts val="0"/>
              </a:spcAft>
              <a:buNone/>
            </a:pPr>
            <a:r>
              <a:rPr lang="en-US" sz="1800">
                <a:solidFill>
                  <a:srgbClr val="26282A"/>
                </a:solidFill>
              </a:rPr>
              <a:t>“We find ourselves fighting too much each day about trivial matters.”</a:t>
            </a:r>
            <a:endParaRPr sz="1800">
              <a:solidFill>
                <a:srgbClr val="26282A"/>
              </a:solidFill>
            </a:endParaRPr>
          </a:p>
          <a:p>
            <a:pPr marL="0" lvl="0" indent="0" algn="l" rtl="0">
              <a:spcBef>
                <a:spcPts val="0"/>
              </a:spcBef>
              <a:spcAft>
                <a:spcPts val="0"/>
              </a:spcAft>
              <a:buNone/>
            </a:pPr>
            <a:r>
              <a:rPr lang="en-US" sz="1000">
                <a:solidFill>
                  <a:srgbClr val="26282A"/>
                </a:solidFill>
              </a:rPr>
              <a:t> </a:t>
            </a:r>
            <a:endParaRPr sz="1000">
              <a:solidFill>
                <a:srgbClr val="26282A"/>
              </a:solidFill>
            </a:endParaRPr>
          </a:p>
          <a:p>
            <a:pPr marL="0" lvl="0" indent="0" algn="l" rtl="0">
              <a:spcBef>
                <a:spcPts val="0"/>
              </a:spcBef>
              <a:spcAft>
                <a:spcPts val="0"/>
              </a:spcAft>
              <a:buNone/>
            </a:pPr>
            <a:r>
              <a:rPr lang="en-US" sz="1000">
                <a:solidFill>
                  <a:srgbClr val="26282A"/>
                </a:solidFill>
              </a:rPr>
              <a:t> </a:t>
            </a:r>
            <a:endParaRPr sz="1000">
              <a:solidFill>
                <a:srgbClr val="26282A"/>
              </a:solidFill>
            </a:endParaRPr>
          </a:p>
          <a:p>
            <a:pPr marL="0" lvl="0" indent="0" algn="l" rtl="0">
              <a:spcBef>
                <a:spcPts val="0"/>
              </a:spcBef>
              <a:spcAft>
                <a:spcPts val="0"/>
              </a:spcAft>
              <a:buNone/>
            </a:pPr>
            <a:r>
              <a:rPr lang="en-US" sz="1000">
                <a:solidFill>
                  <a:srgbClr val="26282A"/>
                </a:solidFill>
              </a:rPr>
              <a:t> </a:t>
            </a:r>
            <a:endParaRPr sz="1000">
              <a:solidFill>
                <a:srgbClr val="26282A"/>
              </a:solidFill>
            </a:endParaRPr>
          </a:p>
          <a:p>
            <a:pPr marL="393700" marR="39370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393700" marR="39370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393700" marR="39370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a:p>
            <a:pPr marL="393700" marR="393700" lvl="0" indent="0" algn="l" rtl="0">
              <a:lnSpc>
                <a:spcPct val="115000"/>
              </a:lnSpc>
              <a:spcBef>
                <a:spcPts val="0"/>
              </a:spcBef>
              <a:spcAft>
                <a:spcPts val="0"/>
              </a:spcAft>
              <a:buNone/>
            </a:pPr>
            <a:r>
              <a:rPr lang="en-US" sz="1000">
                <a:solidFill>
                  <a:srgbClr val="26282A"/>
                </a:solidFill>
              </a:rPr>
              <a:t> </a:t>
            </a:r>
            <a:endParaRPr sz="1000">
              <a:solidFill>
                <a:srgbClr val="26282A"/>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04" name="Google Shape;104;p19"/>
          <p:cNvSpPr txBox="1"/>
          <p:nvPr/>
        </p:nvSpPr>
        <p:spPr>
          <a:xfrm>
            <a:off x="1024675" y="1185425"/>
            <a:ext cx="1647600" cy="18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FFFF"/>
                </a:solidFill>
                <a:latin typeface="Montserrat"/>
                <a:ea typeface="Montserrat"/>
                <a:cs typeface="Montserrat"/>
                <a:sym typeface="Montserrat"/>
              </a:rPr>
              <a:t>WHEEL OF LIFE</a:t>
            </a:r>
            <a:endParaRPr sz="2400" b="1">
              <a:solidFill>
                <a:srgbClr val="FFFFFF"/>
              </a:solidFill>
              <a:latin typeface="Montserrat"/>
              <a:ea typeface="Montserrat"/>
              <a:cs typeface="Montserrat"/>
              <a:sym typeface="Montserrat"/>
            </a:endParaRPr>
          </a:p>
        </p:txBody>
      </p:sp>
      <p:pic>
        <p:nvPicPr>
          <p:cNvPr id="105" name="Google Shape;105;p19"/>
          <p:cNvPicPr preferRelativeResize="0"/>
          <p:nvPr/>
        </p:nvPicPr>
        <p:blipFill>
          <a:blip r:embed="rId3">
            <a:alphaModFix/>
          </a:blip>
          <a:stretch>
            <a:fillRect/>
          </a:stretch>
        </p:blipFill>
        <p:spPr>
          <a:xfrm>
            <a:off x="3351200" y="598150"/>
            <a:ext cx="3695200" cy="3720000"/>
          </a:xfrm>
          <a:prstGeom prst="rect">
            <a:avLst/>
          </a:prstGeom>
          <a:noFill/>
          <a:ln>
            <a:noFill/>
          </a:ln>
        </p:spPr>
      </p:pic>
      <p:sp>
        <p:nvSpPr>
          <p:cNvPr id="106" name="Google Shape;106;p19"/>
          <p:cNvSpPr/>
          <p:nvPr/>
        </p:nvSpPr>
        <p:spPr>
          <a:xfrm rot="-2358075">
            <a:off x="4291960" y="823894"/>
            <a:ext cx="510580" cy="216568"/>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9"/>
          <p:cNvSpPr txBox="1"/>
          <p:nvPr/>
        </p:nvSpPr>
        <p:spPr>
          <a:xfrm rot="-1345793">
            <a:off x="3983504" y="767946"/>
            <a:ext cx="1127499" cy="32847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rgbClr val="FFFFFF"/>
                </a:solidFill>
              </a:rPr>
              <a:t>Quality Time</a:t>
            </a:r>
            <a:endParaRPr sz="1300">
              <a:solidFill>
                <a:srgbClr val="FFFFFF"/>
              </a:solidFill>
            </a:endParaRPr>
          </a:p>
        </p:txBody>
      </p:sp>
      <p:sp>
        <p:nvSpPr>
          <p:cNvPr id="108" name="Google Shape;108;p19"/>
          <p:cNvSpPr/>
          <p:nvPr/>
        </p:nvSpPr>
        <p:spPr>
          <a:xfrm rot="-1544648">
            <a:off x="4277959" y="724707"/>
            <a:ext cx="402668" cy="8037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4519425" y="598150"/>
            <a:ext cx="201300" cy="130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txBox="1"/>
          <p:nvPr/>
        </p:nvSpPr>
        <p:spPr>
          <a:xfrm rot="4288930">
            <a:off x="3235602" y="2869430"/>
            <a:ext cx="918137" cy="247132"/>
          </a:xfrm>
          <a:prstGeom prst="rect">
            <a:avLst/>
          </a:prstGeom>
          <a:solidFill>
            <a:srgbClr val="3C78D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Intimacy</a:t>
            </a:r>
            <a:endParaRPr>
              <a:solidFill>
                <a:srgbClr val="FFFFFF"/>
              </a:solidFill>
            </a:endParaRPr>
          </a:p>
        </p:txBody>
      </p:sp>
      <p:sp>
        <p:nvSpPr>
          <p:cNvPr id="111" name="Google Shape;111;p19"/>
          <p:cNvSpPr/>
          <p:nvPr/>
        </p:nvSpPr>
        <p:spPr>
          <a:xfrm>
            <a:off x="5011875" y="4026900"/>
            <a:ext cx="104700" cy="1620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4281500" y="928700"/>
            <a:ext cx="76200" cy="360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rot="-3772881">
            <a:off x="3201736" y="1676921"/>
            <a:ext cx="985884" cy="223796"/>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300">
                <a:solidFill>
                  <a:srgbClr val="FFFFFF"/>
                </a:solidFill>
              </a:rPr>
              <a:t>Spirituality</a:t>
            </a:r>
            <a:endParaRPr sz="1300">
              <a:solidFill>
                <a:srgbClr val="FFFFFF"/>
              </a:solidFill>
            </a:endParaRPr>
          </a:p>
        </p:txBody>
      </p:sp>
      <p:sp>
        <p:nvSpPr>
          <p:cNvPr id="114" name="Google Shape;114;p19"/>
          <p:cNvSpPr/>
          <p:nvPr/>
        </p:nvSpPr>
        <p:spPr>
          <a:xfrm rot="623111">
            <a:off x="3385224" y="1847512"/>
            <a:ext cx="76554" cy="385776"/>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a:off x="3667125" y="1299075"/>
            <a:ext cx="144600" cy="3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21" name="Google Shape;121;p20"/>
          <p:cNvSpPr txBox="1"/>
          <p:nvPr/>
        </p:nvSpPr>
        <p:spPr>
          <a:xfrm>
            <a:off x="1024675" y="1185425"/>
            <a:ext cx="1647600" cy="18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FFFFFF"/>
                </a:solidFill>
                <a:latin typeface="Montserrat"/>
                <a:ea typeface="Montserrat"/>
                <a:cs typeface="Montserrat"/>
                <a:sym typeface="Montserrat"/>
              </a:rPr>
              <a:t>WHEEL OF LIFE</a:t>
            </a:r>
            <a:endParaRPr sz="2400" b="1" dirty="0">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2400" b="1">
                <a:solidFill>
                  <a:srgbClr val="FFFFFF"/>
                </a:solidFill>
                <a:latin typeface="Montserrat"/>
                <a:ea typeface="Montserrat"/>
                <a:cs typeface="Montserrat"/>
                <a:sym typeface="Montserrat"/>
              </a:rPr>
              <a:t>FILLED OUT</a:t>
            </a:r>
            <a:endParaRPr sz="2400" b="1">
              <a:solidFill>
                <a:srgbClr val="FFFFFF"/>
              </a:solidFill>
              <a:latin typeface="Montserrat"/>
              <a:ea typeface="Montserrat"/>
              <a:cs typeface="Montserrat"/>
              <a:sym typeface="Montserrat"/>
            </a:endParaRPr>
          </a:p>
        </p:txBody>
      </p:sp>
      <p:pic>
        <p:nvPicPr>
          <p:cNvPr id="122" name="Google Shape;122;p20"/>
          <p:cNvPicPr preferRelativeResize="0"/>
          <p:nvPr/>
        </p:nvPicPr>
        <p:blipFill>
          <a:blip r:embed="rId3">
            <a:alphaModFix/>
          </a:blip>
          <a:stretch>
            <a:fillRect/>
          </a:stretch>
        </p:blipFill>
        <p:spPr>
          <a:xfrm>
            <a:off x="2824675" y="570825"/>
            <a:ext cx="5014400" cy="42896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3" name="Picture 2" descr="A screenshot of a cell phone&#10;&#10;Description automatically generated">
            <a:extLst>
              <a:ext uri="{FF2B5EF4-FFF2-40B4-BE49-F238E27FC236}">
                <a16:creationId xmlns:a16="http://schemas.microsoft.com/office/drawing/2014/main" id="{4B58F89C-87DC-491D-B2D6-7C8F31BAA85F}"/>
              </a:ext>
            </a:extLst>
          </p:cNvPr>
          <p:cNvPicPr>
            <a:picLocks noChangeAspect="1"/>
          </p:cNvPicPr>
          <p:nvPr/>
        </p:nvPicPr>
        <p:blipFill>
          <a:blip r:embed="rId3"/>
          <a:stretch>
            <a:fillRect/>
          </a:stretch>
        </p:blipFill>
        <p:spPr>
          <a:xfrm>
            <a:off x="1916906" y="1189981"/>
            <a:ext cx="5055394" cy="3482032"/>
          </a:xfrm>
          <a:prstGeom prst="rect">
            <a:avLst/>
          </a:prstGeom>
        </p:spPr>
      </p:pic>
      <p:sp>
        <p:nvSpPr>
          <p:cNvPr id="4" name="TextBox 3">
            <a:extLst>
              <a:ext uri="{FF2B5EF4-FFF2-40B4-BE49-F238E27FC236}">
                <a16:creationId xmlns:a16="http://schemas.microsoft.com/office/drawing/2014/main" id="{99B751B4-B3E0-4EDA-AD63-D1FDF8A3D832}"/>
              </a:ext>
            </a:extLst>
          </p:cNvPr>
          <p:cNvSpPr txBox="1"/>
          <p:nvPr/>
        </p:nvSpPr>
        <p:spPr>
          <a:xfrm>
            <a:off x="3107531" y="464341"/>
            <a:ext cx="3307556" cy="646331"/>
          </a:xfrm>
          <a:prstGeom prst="rect">
            <a:avLst/>
          </a:prstGeom>
          <a:noFill/>
        </p:spPr>
        <p:txBody>
          <a:bodyPr wrap="square" rtlCol="0">
            <a:spAutoFit/>
          </a:bodyPr>
          <a:lstStyle/>
          <a:p>
            <a:r>
              <a:rPr lang="en-US" sz="3600" dirty="0" err="1"/>
              <a:t>Powergram</a:t>
            </a:r>
            <a:endParaRPr lang="en-US" sz="3600" dirty="0"/>
          </a:p>
        </p:txBody>
      </p:sp>
    </p:spTree>
    <p:extLst>
      <p:ext uri="{BB962C8B-B14F-4D97-AF65-F5344CB8AC3E}">
        <p14:creationId xmlns:p14="http://schemas.microsoft.com/office/powerpoint/2010/main" val="281175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93BA7"/>
            </a:gs>
            <a:gs pos="48000">
              <a:srgbClr val="8E84D3"/>
            </a:gs>
            <a:gs pos="100000">
              <a:srgbClr val="B8B2E3"/>
            </a:gs>
          </a:gsLst>
          <a:lin ang="16200038" scaled="0"/>
        </a:gradFill>
        <a:effectLst/>
      </p:bgPr>
    </p:bg>
    <p:spTree>
      <p:nvGrpSpPr>
        <p:cNvPr id="1" name="Shape 126"/>
        <p:cNvGrpSpPr/>
        <p:nvPr/>
      </p:nvGrpSpPr>
      <p:grpSpPr>
        <a:xfrm>
          <a:off x="0" y="0"/>
          <a:ext cx="0" cy="0"/>
          <a:chOff x="0" y="0"/>
          <a:chExt cx="0" cy="0"/>
        </a:xfrm>
      </p:grpSpPr>
      <p:sp>
        <p:nvSpPr>
          <p:cNvPr id="127" name="Google Shape;127;p2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128" name="Google Shape;128;p21"/>
          <p:cNvPicPr preferRelativeResize="0"/>
          <p:nvPr/>
        </p:nvPicPr>
        <p:blipFill rotWithShape="1">
          <a:blip r:embed="rId3">
            <a:alphaModFix/>
          </a:blip>
          <a:srcRect b="4443"/>
          <a:stretch/>
        </p:blipFill>
        <p:spPr>
          <a:xfrm>
            <a:off x="4202925" y="179900"/>
            <a:ext cx="4015623" cy="4963550"/>
          </a:xfrm>
          <a:prstGeom prst="rect">
            <a:avLst/>
          </a:prstGeom>
          <a:noFill/>
          <a:ln>
            <a:noFill/>
          </a:ln>
        </p:spPr>
      </p:pic>
      <p:sp>
        <p:nvSpPr>
          <p:cNvPr id="129" name="Google Shape;129;p21"/>
          <p:cNvSpPr txBox="1"/>
          <p:nvPr/>
        </p:nvSpPr>
        <p:spPr>
          <a:xfrm>
            <a:off x="793625" y="1275825"/>
            <a:ext cx="2812800" cy="20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latin typeface="Calibri"/>
                <a:ea typeface="Calibri"/>
                <a:cs typeface="Calibri"/>
                <a:sym typeface="Calibri"/>
              </a:rPr>
              <a:t>Introduce Gottman’s Principles and Sound Relationship House</a:t>
            </a:r>
            <a:endParaRPr sz="2400">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33"/>
        <p:cNvGrpSpPr/>
        <p:nvPr/>
      </p:nvGrpSpPr>
      <p:grpSpPr>
        <a:xfrm>
          <a:off x="0" y="0"/>
          <a:ext cx="0" cy="0"/>
          <a:chOff x="0" y="0"/>
          <a:chExt cx="0" cy="0"/>
        </a:xfrm>
      </p:grpSpPr>
      <p:sp>
        <p:nvSpPr>
          <p:cNvPr id="134" name="Google Shape;134;p2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35" name="Google Shape;135;p22"/>
          <p:cNvSpPr txBox="1"/>
          <p:nvPr/>
        </p:nvSpPr>
        <p:spPr>
          <a:xfrm>
            <a:off x="1137275" y="649050"/>
            <a:ext cx="6515700" cy="25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Montserrat"/>
                <a:ea typeface="Montserrat"/>
                <a:cs typeface="Montserrat"/>
                <a:sym typeface="Montserrat"/>
              </a:rPr>
              <a:t>          </a:t>
            </a:r>
            <a:r>
              <a:rPr lang="en-US" sz="2400" b="1">
                <a:latin typeface="Montserrat"/>
                <a:ea typeface="Montserrat"/>
                <a:cs typeface="Montserrat"/>
                <a:sym typeface="Montserrat"/>
              </a:rPr>
              <a:t>The History of The Relationship </a:t>
            </a:r>
            <a:endParaRPr sz="2400" b="1">
              <a:latin typeface="Montserrat"/>
              <a:ea typeface="Montserrat"/>
              <a:cs typeface="Montserrat"/>
              <a:sym typeface="Montserrat"/>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Let’s discuss how the two of you met and got together. Was there anything about your partner that made him or her stand out? What were your first impressions?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What do you remember most about the time you were first dating? What stands out? How long did you know each other before you got engaged (married). What do you remember about this period? What were some of the highlights? Some of the tensions? What type of things did you do together? </a:t>
            </a:r>
            <a:endParaRPr sz="1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910</Words>
  <Application>Microsoft Office PowerPoint</Application>
  <PresentationFormat>On-screen Show (16:9)</PresentationFormat>
  <Paragraphs>174</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Gill Sans</vt:lpstr>
      <vt:lpstr>Montserrat Light</vt:lpstr>
      <vt:lpstr>Arial</vt:lpstr>
      <vt:lpstr>Montserrat ExtraBold</vt:lpstr>
      <vt:lpstr>Montserrat</vt:lpstr>
      <vt:lpstr>Calibri</vt:lpstr>
      <vt:lpstr>Juliet template</vt:lpstr>
      <vt:lpstr>Viktor Frankl Marriage &amp; Intimacy Coaching With Rabbi Daniel Schonbuch, LMFT  Week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GENOGRAM</vt:lpstr>
      <vt:lpstr>PowerPoint Presentation</vt:lpstr>
      <vt:lpstr>PowerPoint Presentation</vt:lpstr>
      <vt:lpstr>How to time a session</vt:lpstr>
      <vt:lpstr>PowerPoint Presentation</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Viktor Frankl Marriage &amp; Intimacy Coaching With Rabbi Daniel Schonbuch, LMFT  Week 6</dc:title>
  <cp:lastModifiedBy>Daniel Schonbuch</cp:lastModifiedBy>
  <cp:revision>2</cp:revision>
  <dcterms:modified xsi:type="dcterms:W3CDTF">2020-06-21T22:09:43Z</dcterms:modified>
</cp:coreProperties>
</file>