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Montserrat"/>
      <p:regular r:id="rId41"/>
      <p:bold r:id="rId42"/>
      <p:italic r:id="rId43"/>
      <p:boldItalic r:id="rId44"/>
    </p:embeddedFont>
    <p:embeddedFont>
      <p:font typeface="Montserrat Light"/>
      <p:regular r:id="rId45"/>
      <p:bold r:id="rId46"/>
      <p:italic r:id="rId47"/>
      <p:boldItalic r:id="rId48"/>
    </p:embeddedFont>
    <p:embeddedFont>
      <p:font typeface="Book Antiqua"/>
      <p:regular r:id="rId49"/>
      <p:bold r:id="rId50"/>
      <p:italic r:id="rId51"/>
      <p:boldItalic r:id="rId52"/>
    </p:embeddedFont>
    <p:embeddedFont>
      <p:font typeface="Helvetica Neue"/>
      <p:regular r:id="rId53"/>
      <p:bold r:id="rId54"/>
      <p:italic r:id="rId55"/>
      <p:boldItalic r:id="rId56"/>
    </p:embeddedFont>
    <p:embeddedFont>
      <p:font typeface="Montserrat ExtraBold"/>
      <p:bold r:id="rId57"/>
      <p:boldItalic r:id="rId58"/>
    </p:embeddedFont>
    <p:embeddedFont>
      <p:font typeface="Helvetica Neue Light"/>
      <p:regular r:id="rId59"/>
      <p:bold r:id="rId60"/>
      <p:italic r:id="rId61"/>
      <p:boldItalic r:id="rId62"/>
    </p:embeddedFont>
    <p:embeddedFont>
      <p:font typeface="Dancing Script"/>
      <p:regular r:id="rId63"/>
      <p:bold r:id="rId64"/>
    </p:embeddedFont>
    <p:embeddedFont>
      <p:font typeface="Gill Sans"/>
      <p:regular r:id="rId65"/>
      <p:bold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7" roundtripDataSignature="AMtx7mi+U8A0ERdExrQ3nEvRY1dT4sNz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Montserrat-bold.fntdata"/><Relationship Id="rId41" Type="http://schemas.openxmlformats.org/officeDocument/2006/relationships/font" Target="fonts/Montserrat-regular.fntdata"/><Relationship Id="rId44" Type="http://schemas.openxmlformats.org/officeDocument/2006/relationships/font" Target="fonts/Montserrat-boldItalic.fntdata"/><Relationship Id="rId43" Type="http://schemas.openxmlformats.org/officeDocument/2006/relationships/font" Target="fonts/Montserrat-italic.fntdata"/><Relationship Id="rId46" Type="http://schemas.openxmlformats.org/officeDocument/2006/relationships/font" Target="fonts/MontserratLight-bold.fntdata"/><Relationship Id="rId45" Type="http://schemas.openxmlformats.org/officeDocument/2006/relationships/font" Target="fonts/MontserratLight-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MontserratLight-boldItalic.fntdata"/><Relationship Id="rId47" Type="http://schemas.openxmlformats.org/officeDocument/2006/relationships/font" Target="fonts/MontserratLight-italic.fntdata"/><Relationship Id="rId49" Type="http://schemas.openxmlformats.org/officeDocument/2006/relationships/font" Target="fonts/BookAntiqu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HelveticaNeueLight-boldItalic.fntdata"/><Relationship Id="rId61" Type="http://schemas.openxmlformats.org/officeDocument/2006/relationships/font" Target="fonts/HelveticaNeueLight-italic.fntdata"/><Relationship Id="rId20" Type="http://schemas.openxmlformats.org/officeDocument/2006/relationships/slide" Target="slides/slide15.xml"/><Relationship Id="rId64" Type="http://schemas.openxmlformats.org/officeDocument/2006/relationships/font" Target="fonts/DancingScript-bold.fntdata"/><Relationship Id="rId63" Type="http://schemas.openxmlformats.org/officeDocument/2006/relationships/font" Target="fonts/DancingScript-regular.fntdata"/><Relationship Id="rId22" Type="http://schemas.openxmlformats.org/officeDocument/2006/relationships/slide" Target="slides/slide17.xml"/><Relationship Id="rId66" Type="http://schemas.openxmlformats.org/officeDocument/2006/relationships/font" Target="fonts/GillSans-bold.fntdata"/><Relationship Id="rId21" Type="http://schemas.openxmlformats.org/officeDocument/2006/relationships/slide" Target="slides/slide16.xml"/><Relationship Id="rId65" Type="http://schemas.openxmlformats.org/officeDocument/2006/relationships/font" Target="fonts/GillSans-regular.fntdata"/><Relationship Id="rId24" Type="http://schemas.openxmlformats.org/officeDocument/2006/relationships/slide" Target="slides/slide19.xml"/><Relationship Id="rId23" Type="http://schemas.openxmlformats.org/officeDocument/2006/relationships/slide" Target="slides/slide18.xml"/><Relationship Id="rId67" Type="http://customschemas.google.com/relationships/presentationmetadata" Target="metadata"/><Relationship Id="rId60" Type="http://schemas.openxmlformats.org/officeDocument/2006/relationships/font" Target="fonts/HelveticaNeueLight-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BookAntiqua-italic.fntdata"/><Relationship Id="rId50" Type="http://schemas.openxmlformats.org/officeDocument/2006/relationships/font" Target="fonts/BookAntiqua-bold.fntdata"/><Relationship Id="rId53" Type="http://schemas.openxmlformats.org/officeDocument/2006/relationships/font" Target="fonts/HelveticaNeue-regular.fntdata"/><Relationship Id="rId52" Type="http://schemas.openxmlformats.org/officeDocument/2006/relationships/font" Target="fonts/BookAntiqua-boldItalic.fntdata"/><Relationship Id="rId11" Type="http://schemas.openxmlformats.org/officeDocument/2006/relationships/slide" Target="slides/slide6.xml"/><Relationship Id="rId55" Type="http://schemas.openxmlformats.org/officeDocument/2006/relationships/font" Target="fonts/HelveticaNeue-italic.fntdata"/><Relationship Id="rId10" Type="http://schemas.openxmlformats.org/officeDocument/2006/relationships/slide" Target="slides/slide5.xml"/><Relationship Id="rId54" Type="http://schemas.openxmlformats.org/officeDocument/2006/relationships/font" Target="fonts/HelveticaNeue-bold.fntdata"/><Relationship Id="rId13" Type="http://schemas.openxmlformats.org/officeDocument/2006/relationships/slide" Target="slides/slide8.xml"/><Relationship Id="rId57" Type="http://schemas.openxmlformats.org/officeDocument/2006/relationships/font" Target="fonts/MontserratExtraBold-bold.fntdata"/><Relationship Id="rId12" Type="http://schemas.openxmlformats.org/officeDocument/2006/relationships/slide" Target="slides/slide7.xml"/><Relationship Id="rId56" Type="http://schemas.openxmlformats.org/officeDocument/2006/relationships/font" Target="fonts/HelveticaNeue-boldItalic.fntdata"/><Relationship Id="rId15" Type="http://schemas.openxmlformats.org/officeDocument/2006/relationships/slide" Target="slides/slide10.xml"/><Relationship Id="rId59" Type="http://schemas.openxmlformats.org/officeDocument/2006/relationships/font" Target="fonts/HelveticaNeueLight-regular.fntdata"/><Relationship Id="rId14" Type="http://schemas.openxmlformats.org/officeDocument/2006/relationships/slide" Target="slides/slide9.xml"/><Relationship Id="rId58" Type="http://schemas.openxmlformats.org/officeDocument/2006/relationships/font" Target="fonts/MontserratExtraBold-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lCtSSaDDA2Q"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YljyFxz2vSA"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dfs.semanticscholar.org/7d06/440f030552917bcefcb196a84a2c2ec9bc4e.pdf"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9sPDxFaHn8c"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Qf2e3XZ8Tw"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5e7586e717_1_1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62" name="Google Shape;162;g5e7586e717_1_14:notes"/>
          <p:cNvSpPr/>
          <p:nvPr>
            <p:ph idx="2" type="sldImg"/>
          </p:nvPr>
        </p:nvSpPr>
        <p:spPr>
          <a:xfrm>
            <a:off x="380736" y="684212"/>
            <a:ext cx="6098116" cy="34305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3" name="Google Shape;163;g5e7586e717_1_14:notes"/>
          <p:cNvSpPr txBox="1"/>
          <p:nvPr>
            <p:ph idx="1" type="body"/>
          </p:nvPr>
        </p:nvSpPr>
        <p:spPr>
          <a:xfrm>
            <a:off x="915987" y="4343400"/>
            <a:ext cx="5026025" cy="41163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5e7586e717_1_1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69" name="Google Shape;169;g5e7586e717_1_19:notes"/>
          <p:cNvSpPr/>
          <p:nvPr>
            <p:ph idx="2" type="sldImg"/>
          </p:nvPr>
        </p:nvSpPr>
        <p:spPr>
          <a:xfrm>
            <a:off x="382587"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 name="Google Shape;170;g5e7586e717_1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5e7586e717_1_2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76" name="Google Shape;176;g5e7586e717_1_25:notes"/>
          <p:cNvSpPr/>
          <p:nvPr>
            <p:ph idx="2" type="sldImg"/>
          </p:nvPr>
        </p:nvSpPr>
        <p:spPr>
          <a:xfrm>
            <a:off x="382587"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7" name="Google Shape;177;g5e7586e717_1_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5e7586e717_1_3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83" name="Google Shape;183;g5e7586e717_1_31:notes"/>
          <p:cNvSpPr/>
          <p:nvPr>
            <p:ph idx="2" type="sldImg"/>
          </p:nvPr>
        </p:nvSpPr>
        <p:spPr>
          <a:xfrm>
            <a:off x="382587"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4" name="Google Shape;184;g5e7586e717_1_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5e7586e717_1_3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90" name="Google Shape;190;g5e7586e717_1_37:notes"/>
          <p:cNvSpPr/>
          <p:nvPr>
            <p:ph idx="2" type="sldImg"/>
          </p:nvPr>
        </p:nvSpPr>
        <p:spPr>
          <a:xfrm>
            <a:off x="382587"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1" name="Google Shape;191;g5e7586e717_1_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5e7586e717_1_4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97" name="Google Shape;197;g5e7586e717_1_43:notes"/>
          <p:cNvSpPr/>
          <p:nvPr>
            <p:ph idx="2" type="sldImg"/>
          </p:nvPr>
        </p:nvSpPr>
        <p:spPr>
          <a:xfrm>
            <a:off x="382587"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g5e7586e717_1_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5e7586e717_1_4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04" name="Google Shape;204;g5e7586e717_1_49:notes"/>
          <p:cNvSpPr/>
          <p:nvPr>
            <p:ph idx="2" type="sldImg"/>
          </p:nvPr>
        </p:nvSpPr>
        <p:spPr>
          <a:xfrm>
            <a:off x="382587"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5" name="Google Shape;205;g5e7586e717_1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5e7586e717_1_5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11" name="Google Shape;211;g5e7586e717_1_55:notes"/>
          <p:cNvSpPr/>
          <p:nvPr>
            <p:ph idx="2" type="sldImg"/>
          </p:nvPr>
        </p:nvSpPr>
        <p:spPr>
          <a:xfrm>
            <a:off x="382587"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2" name="Google Shape;212;g5e7586e717_1_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5e7586e717_1_6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18" name="Google Shape;218;g5e7586e717_1_61:notes"/>
          <p:cNvSpPr/>
          <p:nvPr>
            <p:ph idx="2" type="sldImg"/>
          </p:nvPr>
        </p:nvSpPr>
        <p:spPr>
          <a:xfrm>
            <a:off x="382587"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9" name="Google Shape;219;g5e7586e717_1_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5e7586e717_1_6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25" name="Google Shape;225;g5e7586e717_1_67:notes"/>
          <p:cNvSpPr/>
          <p:nvPr>
            <p:ph idx="2" type="sldImg"/>
          </p:nvPr>
        </p:nvSpPr>
        <p:spPr>
          <a:xfrm>
            <a:off x="382587"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6" name="Google Shape;226;g5e7586e717_1_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5e7586e717_1_7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32" name="Google Shape;232;g5e7586e717_1_73:notes"/>
          <p:cNvSpPr/>
          <p:nvPr>
            <p:ph idx="2" type="sldImg"/>
          </p:nvPr>
        </p:nvSpPr>
        <p:spPr>
          <a:xfrm>
            <a:off x="382587"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3" name="Google Shape;233;g5e7586e717_1_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5e803fb5f1_1_58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39" name="Google Shape;239;g5e803fb5f1_1_586:notes"/>
          <p:cNvSpPr/>
          <p:nvPr>
            <p:ph idx="2" type="sldImg"/>
          </p:nvPr>
        </p:nvSpPr>
        <p:spPr>
          <a:xfrm>
            <a:off x="382588"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0" name="Google Shape;240;g5e803fb5f1_1_5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https://www.youtube.com/watch?v=lCtSSaDDA2Q</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5e7586e717_1_7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47" name="Google Shape;247;g5e7586e717_1_79:notes"/>
          <p:cNvSpPr/>
          <p:nvPr>
            <p:ph idx="2" type="sldImg"/>
          </p:nvPr>
        </p:nvSpPr>
        <p:spPr>
          <a:xfrm>
            <a:off x="382587"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8" name="Google Shape;248;g5e7586e717_1_7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5f888df182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03" name="Google Shape;303;g5f888df182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5e7586e717_0_3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23" name="Google Shape;323;g5e7586e717_0_37:notes"/>
          <p:cNvSpPr/>
          <p:nvPr>
            <p:ph idx="2" type="sldImg"/>
          </p:nvPr>
        </p:nvSpPr>
        <p:spPr>
          <a:xfrm>
            <a:off x="381000" y="684213"/>
            <a:ext cx="6097588" cy="34305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4" name="Google Shape;324;g5e7586e717_0_37:notes"/>
          <p:cNvSpPr txBox="1"/>
          <p:nvPr>
            <p:ph idx="1" type="body"/>
          </p:nvPr>
        </p:nvSpPr>
        <p:spPr>
          <a:xfrm>
            <a:off x="915987" y="4343400"/>
            <a:ext cx="5025900" cy="411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5e803fb5f1_1_59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30" name="Google Shape;330;g5e803fb5f1_1_592:notes"/>
          <p:cNvSpPr/>
          <p:nvPr>
            <p:ph idx="2" type="sldImg"/>
          </p:nvPr>
        </p:nvSpPr>
        <p:spPr>
          <a:xfrm>
            <a:off x="381000" y="684213"/>
            <a:ext cx="6097588" cy="34305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1" name="Google Shape;331;g5e803fb5f1_1_592:notes"/>
          <p:cNvSpPr txBox="1"/>
          <p:nvPr>
            <p:ph idx="1" type="body"/>
          </p:nvPr>
        </p:nvSpPr>
        <p:spPr>
          <a:xfrm>
            <a:off x="915987" y="4343400"/>
            <a:ext cx="5025900" cy="411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https://www.youtube.com/watch?v=YljyFxz2vSA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5eb465859b_1_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38" name="Google Shape;338;g5eb465859b_1_2:notes"/>
          <p:cNvSpPr/>
          <p:nvPr>
            <p:ph idx="2" type="sldImg"/>
          </p:nvPr>
        </p:nvSpPr>
        <p:spPr>
          <a:xfrm>
            <a:off x="380736" y="684212"/>
            <a:ext cx="6098100" cy="3430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9" name="Google Shape;339;g5eb465859b_1_2:notes"/>
          <p:cNvSpPr txBox="1"/>
          <p:nvPr>
            <p:ph idx="1" type="body"/>
          </p:nvPr>
        </p:nvSpPr>
        <p:spPr>
          <a:xfrm>
            <a:off x="915987" y="4343400"/>
            <a:ext cx="5025900" cy="411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5e7586e717_1_13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45" name="Google Shape;345;g5e7586e717_1_135:notes"/>
          <p:cNvSpPr/>
          <p:nvPr>
            <p:ph idx="2" type="sldImg"/>
          </p:nvPr>
        </p:nvSpPr>
        <p:spPr>
          <a:xfrm>
            <a:off x="382587"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6" name="Google Shape;346;g5e7586e717_1_1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https://pdfs.semanticscholar.org/7d06/440f030552917bcefcb196a84a2c2ec9bc4e.pdf</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5e7586e717_1_20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413" name="Google Shape;413;g5e7586e717_1_202:notes"/>
          <p:cNvSpPr/>
          <p:nvPr>
            <p:ph idx="2" type="sldImg"/>
          </p:nvPr>
        </p:nvSpPr>
        <p:spPr>
          <a:xfrm>
            <a:off x="382587"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4" name="Google Shape;414;g5e7586e717_1_20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5e7586e717_1_21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422" name="Google Shape;422;g5e7586e717_1_210:notes"/>
          <p:cNvSpPr/>
          <p:nvPr>
            <p:ph idx="2" type="sldImg"/>
          </p:nvPr>
        </p:nvSpPr>
        <p:spPr>
          <a:xfrm>
            <a:off x="382587"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3" name="Google Shape;423;g5e7586e717_1_2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5e7586e717_0_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1" name="Google Shape;111;g5e7586e717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 name="Google Shape;112;g5e7586e717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5e7586e717_1_21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431" name="Google Shape;431;g5e7586e717_1_218:notes"/>
          <p:cNvSpPr/>
          <p:nvPr>
            <p:ph idx="2" type="sldImg"/>
          </p:nvPr>
        </p:nvSpPr>
        <p:spPr>
          <a:xfrm>
            <a:off x="382587"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2" name="Google Shape;432;g5e7586e717_1_2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5e7586e717_1_22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437" name="Google Shape;437;g5e7586e717_1_223:notes"/>
          <p:cNvSpPr/>
          <p:nvPr>
            <p:ph idx="2" type="sldImg"/>
          </p:nvPr>
        </p:nvSpPr>
        <p:spPr>
          <a:xfrm>
            <a:off x="382587"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8" name="Google Shape;438;g5e7586e717_1_2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https://healingtreenonprofit.org/wp-content/uploads/2016/01/Trauma-Bonds-by-Patrick-Carnes-1.pdf</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5eb465859b_1_2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445" name="Google Shape;445;g5eb465859b_1_20:notes"/>
          <p:cNvSpPr/>
          <p:nvPr>
            <p:ph idx="2" type="sldImg"/>
          </p:nvPr>
        </p:nvSpPr>
        <p:spPr>
          <a:xfrm>
            <a:off x="382587"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6" name="Google Shape;446;g5eb465859b_1_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https://healingtreenonprofit.org/wp-content/uploads/2016/01/Trauma-Bonds-by-Patrick-Carnes-1.pdf</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5e7586e717_1_23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453" name="Google Shape;453;g5e7586e717_1_239:notes"/>
          <p:cNvSpPr/>
          <p:nvPr>
            <p:ph idx="2" type="sldImg"/>
          </p:nvPr>
        </p:nvSpPr>
        <p:spPr>
          <a:xfrm>
            <a:off x="382587"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4" name="Google Shape;454;g5e7586e717_1_2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5e7586e717_1_24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462" name="Google Shape;462;g5e7586e717_1_247:notes"/>
          <p:cNvSpPr/>
          <p:nvPr>
            <p:ph idx="2" type="sldImg"/>
          </p:nvPr>
        </p:nvSpPr>
        <p:spPr>
          <a:xfrm>
            <a:off x="382587"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3" name="Google Shape;463;g5e7586e717_1_2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5e7586e717_1_25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471" name="Google Shape;471;g5e7586e717_1_255:notes"/>
          <p:cNvSpPr/>
          <p:nvPr>
            <p:ph idx="2" type="sldImg"/>
          </p:nvPr>
        </p:nvSpPr>
        <p:spPr>
          <a:xfrm>
            <a:off x="382587"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2" name="Google Shape;472;g5e7586e717_1_2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5e803fb5f1_1_61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9" name="Google Shape;119;g5e803fb5f1_1_617:notes"/>
          <p:cNvSpPr/>
          <p:nvPr>
            <p:ph idx="2" type="sldImg"/>
          </p:nvPr>
        </p:nvSpPr>
        <p:spPr>
          <a:xfrm>
            <a:off x="381000" y="684213"/>
            <a:ext cx="6097588" cy="34305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 name="Google Shape;120;g5e803fb5f1_1_617:notes"/>
          <p:cNvSpPr txBox="1"/>
          <p:nvPr>
            <p:ph idx="1" type="body"/>
          </p:nvPr>
        </p:nvSpPr>
        <p:spPr>
          <a:xfrm>
            <a:off x="915987" y="4343400"/>
            <a:ext cx="5025900" cy="411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https://www.youtube.com/watch?v=9sPDxFaHn8c</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5e7586e717_1_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6" name="Google Shape;126;g5e7586e717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g5e7586e717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5e7586e717_0_1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3" name="Google Shape;133;g5e7586e717_0_15:notes"/>
          <p:cNvSpPr/>
          <p:nvPr>
            <p:ph idx="2" type="sldImg"/>
          </p:nvPr>
        </p:nvSpPr>
        <p:spPr>
          <a:xfrm>
            <a:off x="381000" y="684213"/>
            <a:ext cx="6097588" cy="34305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4" name="Google Shape;134;g5e7586e717_0_15:notes"/>
          <p:cNvSpPr txBox="1"/>
          <p:nvPr>
            <p:ph idx="1" type="body"/>
          </p:nvPr>
        </p:nvSpPr>
        <p:spPr>
          <a:xfrm>
            <a:off x="915987" y="4343400"/>
            <a:ext cx="5025900" cy="411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5e7586e717_0_2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0" name="Google Shape;140;g5e7586e717_0_22:notes"/>
          <p:cNvSpPr/>
          <p:nvPr>
            <p:ph idx="2" type="sldImg"/>
          </p:nvPr>
        </p:nvSpPr>
        <p:spPr>
          <a:xfrm>
            <a:off x="381000" y="684213"/>
            <a:ext cx="6097588" cy="34305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1" name="Google Shape;141;g5e7586e717_0_22:notes"/>
          <p:cNvSpPr txBox="1"/>
          <p:nvPr>
            <p:ph idx="1" type="body"/>
          </p:nvPr>
        </p:nvSpPr>
        <p:spPr>
          <a:xfrm>
            <a:off x="915987" y="4343400"/>
            <a:ext cx="5025900" cy="411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5e7586e717_0_3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7" name="Google Shape;147;g5e7586e717_0_31:notes"/>
          <p:cNvSpPr/>
          <p:nvPr>
            <p:ph idx="2" type="sldImg"/>
          </p:nvPr>
        </p:nvSpPr>
        <p:spPr>
          <a:xfrm>
            <a:off x="381000" y="684213"/>
            <a:ext cx="6097588" cy="34305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8" name="Google Shape;148;g5e7586e717_0_31:notes"/>
          <p:cNvSpPr txBox="1"/>
          <p:nvPr>
            <p:ph idx="1" type="body"/>
          </p:nvPr>
        </p:nvSpPr>
        <p:spPr>
          <a:xfrm>
            <a:off x="915987" y="4343400"/>
            <a:ext cx="5025900" cy="411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5e803fb5f1_1_58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54" name="Google Shape;154;g5e803fb5f1_1_580:notes"/>
          <p:cNvSpPr/>
          <p:nvPr>
            <p:ph idx="2" type="sldImg"/>
          </p:nvPr>
        </p:nvSpPr>
        <p:spPr>
          <a:xfrm>
            <a:off x="381000" y="684213"/>
            <a:ext cx="6097588" cy="34305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5" name="Google Shape;155;g5e803fb5f1_1_580:notes"/>
          <p:cNvSpPr txBox="1"/>
          <p:nvPr>
            <p:ph idx="1" type="body"/>
          </p:nvPr>
        </p:nvSpPr>
        <p:spPr>
          <a:xfrm>
            <a:off x="915987" y="4343400"/>
            <a:ext cx="5025900" cy="411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https://www.youtube.com/watch?v=-Qf2e3XZ8Tw</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pic>
        <p:nvPicPr>
          <p:cNvPr id="10" name="Google Shape;10;p35"/>
          <p:cNvPicPr preferRelativeResize="0"/>
          <p:nvPr/>
        </p:nvPicPr>
        <p:blipFill rotWithShape="1">
          <a:blip r:embed="rId2">
            <a:alphaModFix/>
          </a:blip>
          <a:srcRect b="0" l="0" r="0" t="0"/>
          <a:stretch/>
        </p:blipFill>
        <p:spPr>
          <a:xfrm>
            <a:off x="0" y="-26"/>
            <a:ext cx="9144000" cy="5143523"/>
          </a:xfrm>
          <a:prstGeom prst="rect">
            <a:avLst/>
          </a:prstGeom>
          <a:noFill/>
          <a:ln>
            <a:noFill/>
          </a:ln>
        </p:spPr>
      </p:pic>
      <p:sp>
        <p:nvSpPr>
          <p:cNvPr id="11" name="Google Shape;11;p35"/>
          <p:cNvSpPr txBox="1"/>
          <p:nvPr>
            <p:ph type="ctrTitle"/>
          </p:nvPr>
        </p:nvSpPr>
        <p:spPr>
          <a:xfrm>
            <a:off x="2302050" y="1223200"/>
            <a:ext cx="4539900" cy="26970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47"/>
          <p:cNvSpPr txBox="1"/>
          <p:nvPr>
            <p:ph type="title"/>
          </p:nvPr>
        </p:nvSpPr>
        <p:spPr>
          <a:xfrm>
            <a:off x="1443491" y="603667"/>
            <a:ext cx="6571200" cy="794400"/>
          </a:xfrm>
          <a:prstGeom prst="rect">
            <a:avLst/>
          </a:prstGeom>
          <a:noFill/>
          <a:ln>
            <a:noFill/>
          </a:ln>
          <a:effectLst>
            <a:outerShdw blurRad="42863" rotWithShape="0" algn="bl" dir="5400000" dist="9525">
              <a:srgbClr val="000000">
                <a:alpha val="20000"/>
              </a:srgbClr>
            </a:outerShdw>
          </a:effectLst>
        </p:spPr>
        <p:txBody>
          <a:bodyPr anchorCtr="0" anchor="t" bIns="45700" lIns="91425" spcFirstLastPara="1" rIns="91425" wrap="square" tIns="45700">
            <a:noAutofit/>
          </a:bodyPr>
          <a:lstStyle>
            <a:lvl1pPr lvl="0" algn="l">
              <a:lnSpc>
                <a:spcPct val="90000"/>
              </a:lnSpc>
              <a:spcBef>
                <a:spcPts val="0"/>
              </a:spcBef>
              <a:spcAft>
                <a:spcPts val="0"/>
              </a:spcAft>
              <a:buSzPts val="2600"/>
              <a:buNone/>
              <a:defRPr/>
            </a:lvl1pPr>
            <a:lvl2pPr lvl="1" algn="l">
              <a:lnSpc>
                <a:spcPct val="90000"/>
              </a:lnSpc>
              <a:spcBef>
                <a:spcPts val="0"/>
              </a:spcBef>
              <a:spcAft>
                <a:spcPts val="0"/>
              </a:spcAft>
              <a:buSzPts val="2600"/>
              <a:buNone/>
              <a:defRPr/>
            </a:lvl2pPr>
            <a:lvl3pPr lvl="2" algn="l">
              <a:lnSpc>
                <a:spcPct val="90000"/>
              </a:lnSpc>
              <a:spcBef>
                <a:spcPts val="0"/>
              </a:spcBef>
              <a:spcAft>
                <a:spcPts val="0"/>
              </a:spcAft>
              <a:buSzPts val="2600"/>
              <a:buNone/>
              <a:defRPr/>
            </a:lvl3pPr>
            <a:lvl4pPr lvl="3" algn="l">
              <a:lnSpc>
                <a:spcPct val="90000"/>
              </a:lnSpc>
              <a:spcBef>
                <a:spcPts val="0"/>
              </a:spcBef>
              <a:spcAft>
                <a:spcPts val="0"/>
              </a:spcAft>
              <a:buSzPts val="2600"/>
              <a:buNone/>
              <a:defRPr/>
            </a:lvl4pPr>
            <a:lvl5pPr lvl="4" algn="l">
              <a:lnSpc>
                <a:spcPct val="90000"/>
              </a:lnSpc>
              <a:spcBef>
                <a:spcPts val="0"/>
              </a:spcBef>
              <a:spcAft>
                <a:spcPts val="0"/>
              </a:spcAft>
              <a:buSzPts val="2600"/>
              <a:buNone/>
              <a:defRPr/>
            </a:lvl5pPr>
            <a:lvl6pPr lvl="5" algn="l">
              <a:lnSpc>
                <a:spcPct val="90000"/>
              </a:lnSpc>
              <a:spcBef>
                <a:spcPts val="0"/>
              </a:spcBef>
              <a:spcAft>
                <a:spcPts val="0"/>
              </a:spcAft>
              <a:buSzPts val="2600"/>
              <a:buNone/>
              <a:defRPr/>
            </a:lvl6pPr>
            <a:lvl7pPr lvl="6" algn="l">
              <a:lnSpc>
                <a:spcPct val="90000"/>
              </a:lnSpc>
              <a:spcBef>
                <a:spcPts val="0"/>
              </a:spcBef>
              <a:spcAft>
                <a:spcPts val="0"/>
              </a:spcAft>
              <a:buSzPts val="2600"/>
              <a:buNone/>
              <a:defRPr/>
            </a:lvl7pPr>
            <a:lvl8pPr lvl="7" algn="l">
              <a:lnSpc>
                <a:spcPct val="90000"/>
              </a:lnSpc>
              <a:spcBef>
                <a:spcPts val="0"/>
              </a:spcBef>
              <a:spcAft>
                <a:spcPts val="0"/>
              </a:spcAft>
              <a:buSzPts val="2600"/>
              <a:buNone/>
              <a:defRPr/>
            </a:lvl8pPr>
            <a:lvl9pPr lvl="8" algn="l">
              <a:lnSpc>
                <a:spcPct val="90000"/>
              </a:lnSpc>
              <a:spcBef>
                <a:spcPts val="0"/>
              </a:spcBef>
              <a:spcAft>
                <a:spcPts val="0"/>
              </a:spcAft>
              <a:buSzPts val="2600"/>
              <a:buNone/>
              <a:defRPr/>
            </a:lvl9pPr>
          </a:lstStyle>
          <a:p/>
        </p:txBody>
      </p:sp>
      <p:sp>
        <p:nvSpPr>
          <p:cNvPr id="52" name="Google Shape;52;p47"/>
          <p:cNvSpPr txBox="1"/>
          <p:nvPr>
            <p:ph idx="1" type="body"/>
          </p:nvPr>
        </p:nvSpPr>
        <p:spPr>
          <a:xfrm>
            <a:off x="1443490" y="1510452"/>
            <a:ext cx="3126000" cy="2578200"/>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1000"/>
              </a:spcAft>
              <a:buSzPts val="1800"/>
              <a:buChar char="◦"/>
              <a:defRPr/>
            </a:lvl9pPr>
          </a:lstStyle>
          <a:p/>
        </p:txBody>
      </p:sp>
      <p:sp>
        <p:nvSpPr>
          <p:cNvPr id="53" name="Google Shape;53;p47"/>
          <p:cNvSpPr txBox="1"/>
          <p:nvPr>
            <p:ph idx="2" type="body"/>
          </p:nvPr>
        </p:nvSpPr>
        <p:spPr>
          <a:xfrm>
            <a:off x="4889182" y="1510452"/>
            <a:ext cx="3125700" cy="2578200"/>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1000"/>
              </a:spcAft>
              <a:buSzPts val="1800"/>
              <a:buChar char="◦"/>
              <a:defRPr/>
            </a:lvl9pPr>
          </a:lstStyle>
          <a:p/>
        </p:txBody>
      </p:sp>
      <p:sp>
        <p:nvSpPr>
          <p:cNvPr id="54" name="Google Shape;54;p47"/>
          <p:cNvSpPr txBox="1"/>
          <p:nvPr>
            <p:ph idx="10" type="dt"/>
          </p:nvPr>
        </p:nvSpPr>
        <p:spPr>
          <a:xfrm>
            <a:off x="5646737" y="247650"/>
            <a:ext cx="2368500" cy="232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 name="Google Shape;55;p47"/>
          <p:cNvSpPr txBox="1"/>
          <p:nvPr>
            <p:ph idx="11" type="ftr"/>
          </p:nvPr>
        </p:nvSpPr>
        <p:spPr>
          <a:xfrm>
            <a:off x="1443037" y="246459"/>
            <a:ext cx="4033800" cy="232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 name="Google Shape;56;p47"/>
          <p:cNvSpPr txBox="1"/>
          <p:nvPr>
            <p:ph idx="12" type="sldNum"/>
          </p:nvPr>
        </p:nvSpPr>
        <p:spPr>
          <a:xfrm>
            <a:off x="487362" y="598884"/>
            <a:ext cx="795300" cy="3786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1" name="Shape 61"/>
        <p:cNvGrpSpPr/>
        <p:nvPr/>
      </p:nvGrpSpPr>
      <p:grpSpPr>
        <a:xfrm>
          <a:off x="0" y="0"/>
          <a:ext cx="0" cy="0"/>
          <a:chOff x="0" y="0"/>
          <a:chExt cx="0" cy="0"/>
        </a:xfrm>
      </p:grpSpPr>
      <p:sp>
        <p:nvSpPr>
          <p:cNvPr id="62" name="Google Shape;62;g5e803fb5f1_1_463"/>
          <p:cNvSpPr txBox="1"/>
          <p:nvPr>
            <p:ph type="title"/>
          </p:nvPr>
        </p:nvSpPr>
        <p:spPr>
          <a:xfrm>
            <a:off x="687586" y="287982"/>
            <a:ext cx="7768828" cy="1198811"/>
          </a:xfrm>
          <a:prstGeom prst="rect">
            <a:avLst/>
          </a:prstGeom>
          <a:noFill/>
          <a:ln>
            <a:noFill/>
          </a:ln>
        </p:spPr>
        <p:txBody>
          <a:bodyPr anchorCtr="0" anchor="ctr" bIns="32750" lIns="32750" spcFirstLastPara="1" rIns="69975" wrap="square" tIns="32750">
            <a:noAutofit/>
          </a:bodyPr>
          <a:lstStyle>
            <a:lvl1pPr lvl="0" algn="ctr">
              <a:lnSpc>
                <a:spcPct val="100000"/>
              </a:lnSpc>
              <a:spcBef>
                <a:spcPts val="0"/>
              </a:spcBef>
              <a:spcAft>
                <a:spcPts val="0"/>
              </a:spcAft>
              <a:buSzPts val="900"/>
              <a:buNone/>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63" name="Google Shape;63;g5e803fb5f1_1_463"/>
          <p:cNvSpPr txBox="1"/>
          <p:nvPr>
            <p:ph idx="1" type="body"/>
          </p:nvPr>
        </p:nvSpPr>
        <p:spPr>
          <a:xfrm>
            <a:off x="687586" y="1513582"/>
            <a:ext cx="7768828" cy="3656707"/>
          </a:xfrm>
          <a:prstGeom prst="rect">
            <a:avLst/>
          </a:prstGeom>
          <a:noFill/>
          <a:ln>
            <a:noFill/>
          </a:ln>
        </p:spPr>
        <p:txBody>
          <a:bodyPr anchorCtr="0" anchor="t" bIns="32750" lIns="32750" spcFirstLastPara="1" rIns="69975" wrap="square" tIns="32750">
            <a:noAutofit/>
          </a:bodyPr>
          <a:lstStyle>
            <a:lvl1pPr indent="-228600" lvl="0" marL="457200" algn="l">
              <a:lnSpc>
                <a:spcPct val="100000"/>
              </a:lnSpc>
              <a:spcBef>
                <a:spcPts val="700"/>
              </a:spcBef>
              <a:spcAft>
                <a:spcPts val="0"/>
              </a:spcAft>
              <a:buSzPts val="900"/>
              <a:buNone/>
              <a:defRPr/>
            </a:lvl1pPr>
            <a:lvl2pPr indent="-304800" lvl="1" marL="914400" algn="l">
              <a:lnSpc>
                <a:spcPct val="100000"/>
              </a:lnSpc>
              <a:spcBef>
                <a:spcPts val="600"/>
              </a:spcBef>
              <a:spcAft>
                <a:spcPts val="0"/>
              </a:spcAft>
              <a:buSzPts val="1200"/>
              <a:buChar char="‣"/>
              <a:defRPr/>
            </a:lvl2pPr>
            <a:lvl3pPr indent="-304800" lvl="2" marL="1371600" algn="l">
              <a:lnSpc>
                <a:spcPct val="100000"/>
              </a:lnSpc>
              <a:spcBef>
                <a:spcPts val="500"/>
              </a:spcBef>
              <a:spcAft>
                <a:spcPts val="0"/>
              </a:spcAft>
              <a:buSzPts val="1200"/>
              <a:buChar char="‣"/>
              <a:defRPr/>
            </a:lvl3pPr>
            <a:lvl4pPr indent="-304800" lvl="3" marL="1828800" algn="l">
              <a:lnSpc>
                <a:spcPct val="100000"/>
              </a:lnSpc>
              <a:spcBef>
                <a:spcPts val="500"/>
              </a:spcBef>
              <a:spcAft>
                <a:spcPts val="0"/>
              </a:spcAft>
              <a:buSzPts val="1200"/>
              <a:buChar char="‣"/>
              <a:defRPr/>
            </a:lvl4pPr>
            <a:lvl5pPr indent="-304800" lvl="4" marL="2286000" algn="l">
              <a:lnSpc>
                <a:spcPct val="100000"/>
              </a:lnSpc>
              <a:spcBef>
                <a:spcPts val="500"/>
              </a:spcBef>
              <a:spcAft>
                <a:spcPts val="0"/>
              </a:spcAft>
              <a:buSzPts val="1200"/>
              <a:buChar char="‣"/>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4" name="Shape 64"/>
        <p:cNvGrpSpPr/>
        <p:nvPr/>
      </p:nvGrpSpPr>
      <p:grpSpPr>
        <a:xfrm>
          <a:off x="0" y="0"/>
          <a:ext cx="0" cy="0"/>
          <a:chOff x="0" y="0"/>
          <a:chExt cx="0" cy="0"/>
        </a:xfrm>
      </p:grpSpPr>
      <p:sp>
        <p:nvSpPr>
          <p:cNvPr id="65" name="Google Shape;65;g5e803fb5f1_1_466"/>
          <p:cNvSpPr txBox="1"/>
          <p:nvPr>
            <p:ph type="title"/>
          </p:nvPr>
        </p:nvSpPr>
        <p:spPr>
          <a:xfrm rot="5400000">
            <a:off x="5044157" y="1758032"/>
            <a:ext cx="4882307" cy="1942207"/>
          </a:xfrm>
          <a:prstGeom prst="rect">
            <a:avLst/>
          </a:prstGeom>
          <a:noFill/>
          <a:ln>
            <a:noFill/>
          </a:ln>
        </p:spPr>
        <p:txBody>
          <a:bodyPr anchorCtr="0" anchor="ctr" bIns="32750" lIns="32750" spcFirstLastPara="1" rIns="69975" wrap="square" tIns="32750">
            <a:noAutofit/>
          </a:bodyPr>
          <a:lstStyle>
            <a:lvl1pPr lvl="0" algn="ctr">
              <a:lnSpc>
                <a:spcPct val="100000"/>
              </a:lnSpc>
              <a:spcBef>
                <a:spcPts val="0"/>
              </a:spcBef>
              <a:spcAft>
                <a:spcPts val="0"/>
              </a:spcAft>
              <a:buSzPts val="900"/>
              <a:buNone/>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66" name="Google Shape;66;g5e803fb5f1_1_466"/>
          <p:cNvSpPr txBox="1"/>
          <p:nvPr>
            <p:ph idx="1" type="body"/>
          </p:nvPr>
        </p:nvSpPr>
        <p:spPr>
          <a:xfrm rot="5400000">
            <a:off x="1106165" y="-130597"/>
            <a:ext cx="4882307" cy="5719465"/>
          </a:xfrm>
          <a:prstGeom prst="rect">
            <a:avLst/>
          </a:prstGeom>
          <a:noFill/>
          <a:ln>
            <a:noFill/>
          </a:ln>
        </p:spPr>
        <p:txBody>
          <a:bodyPr anchorCtr="0" anchor="t" bIns="32750" lIns="32750" spcFirstLastPara="1" rIns="69975" wrap="square" tIns="32750">
            <a:noAutofit/>
          </a:bodyPr>
          <a:lstStyle>
            <a:lvl1pPr indent="-228600" lvl="0" marL="457200" algn="l">
              <a:lnSpc>
                <a:spcPct val="100000"/>
              </a:lnSpc>
              <a:spcBef>
                <a:spcPts val="700"/>
              </a:spcBef>
              <a:spcAft>
                <a:spcPts val="0"/>
              </a:spcAft>
              <a:buSzPts val="900"/>
              <a:buNone/>
              <a:defRPr/>
            </a:lvl1pPr>
            <a:lvl2pPr indent="-304800" lvl="1" marL="914400" algn="l">
              <a:lnSpc>
                <a:spcPct val="100000"/>
              </a:lnSpc>
              <a:spcBef>
                <a:spcPts val="600"/>
              </a:spcBef>
              <a:spcAft>
                <a:spcPts val="0"/>
              </a:spcAft>
              <a:buSzPts val="1200"/>
              <a:buChar char="‣"/>
              <a:defRPr/>
            </a:lvl2pPr>
            <a:lvl3pPr indent="-304800" lvl="2" marL="1371600" algn="l">
              <a:lnSpc>
                <a:spcPct val="100000"/>
              </a:lnSpc>
              <a:spcBef>
                <a:spcPts val="500"/>
              </a:spcBef>
              <a:spcAft>
                <a:spcPts val="0"/>
              </a:spcAft>
              <a:buSzPts val="1200"/>
              <a:buChar char="‣"/>
              <a:defRPr/>
            </a:lvl3pPr>
            <a:lvl4pPr indent="-304800" lvl="3" marL="1828800" algn="l">
              <a:lnSpc>
                <a:spcPct val="100000"/>
              </a:lnSpc>
              <a:spcBef>
                <a:spcPts val="500"/>
              </a:spcBef>
              <a:spcAft>
                <a:spcPts val="0"/>
              </a:spcAft>
              <a:buSzPts val="1200"/>
              <a:buChar char="‣"/>
              <a:defRPr/>
            </a:lvl4pPr>
            <a:lvl5pPr indent="-304800" lvl="4" marL="2286000" algn="l">
              <a:lnSpc>
                <a:spcPct val="100000"/>
              </a:lnSpc>
              <a:spcBef>
                <a:spcPts val="500"/>
              </a:spcBef>
              <a:spcAft>
                <a:spcPts val="0"/>
              </a:spcAft>
              <a:buSzPts val="1200"/>
              <a:buChar char="‣"/>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7" name="Shape 67"/>
        <p:cNvGrpSpPr/>
        <p:nvPr/>
      </p:nvGrpSpPr>
      <p:grpSpPr>
        <a:xfrm>
          <a:off x="0" y="0"/>
          <a:ext cx="0" cy="0"/>
          <a:chOff x="0" y="0"/>
          <a:chExt cx="0" cy="0"/>
        </a:xfrm>
      </p:grpSpPr>
      <p:sp>
        <p:nvSpPr>
          <p:cNvPr id="68" name="Google Shape;68;g5e803fb5f1_1_469"/>
          <p:cNvSpPr txBox="1"/>
          <p:nvPr>
            <p:ph type="title"/>
          </p:nvPr>
        </p:nvSpPr>
        <p:spPr>
          <a:xfrm>
            <a:off x="687586" y="287982"/>
            <a:ext cx="7768828" cy="1198811"/>
          </a:xfrm>
          <a:prstGeom prst="rect">
            <a:avLst/>
          </a:prstGeom>
          <a:noFill/>
          <a:ln>
            <a:noFill/>
          </a:ln>
        </p:spPr>
        <p:txBody>
          <a:bodyPr anchorCtr="0" anchor="ctr" bIns="32750" lIns="32750" spcFirstLastPara="1" rIns="69975" wrap="square" tIns="32750">
            <a:noAutofit/>
          </a:bodyPr>
          <a:lstStyle>
            <a:lvl1pPr lvl="0" algn="ctr">
              <a:lnSpc>
                <a:spcPct val="100000"/>
              </a:lnSpc>
              <a:spcBef>
                <a:spcPts val="0"/>
              </a:spcBef>
              <a:spcAft>
                <a:spcPts val="0"/>
              </a:spcAft>
              <a:buSzPts val="900"/>
              <a:buNone/>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69" name="Google Shape;69;g5e803fb5f1_1_469"/>
          <p:cNvSpPr txBox="1"/>
          <p:nvPr>
            <p:ph idx="1" type="body"/>
          </p:nvPr>
        </p:nvSpPr>
        <p:spPr>
          <a:xfrm rot="5400000">
            <a:off x="2743646" y="-542479"/>
            <a:ext cx="3656707" cy="7768828"/>
          </a:xfrm>
          <a:prstGeom prst="rect">
            <a:avLst/>
          </a:prstGeom>
          <a:noFill/>
          <a:ln>
            <a:noFill/>
          </a:ln>
        </p:spPr>
        <p:txBody>
          <a:bodyPr anchorCtr="0" anchor="t" bIns="32750" lIns="32750" spcFirstLastPara="1" rIns="69975" wrap="square" tIns="32750">
            <a:noAutofit/>
          </a:bodyPr>
          <a:lstStyle>
            <a:lvl1pPr indent="-228600" lvl="0" marL="457200" algn="l">
              <a:lnSpc>
                <a:spcPct val="100000"/>
              </a:lnSpc>
              <a:spcBef>
                <a:spcPts val="700"/>
              </a:spcBef>
              <a:spcAft>
                <a:spcPts val="0"/>
              </a:spcAft>
              <a:buSzPts val="900"/>
              <a:buNone/>
              <a:defRPr/>
            </a:lvl1pPr>
            <a:lvl2pPr indent="-304800" lvl="1" marL="914400" algn="l">
              <a:lnSpc>
                <a:spcPct val="100000"/>
              </a:lnSpc>
              <a:spcBef>
                <a:spcPts val="600"/>
              </a:spcBef>
              <a:spcAft>
                <a:spcPts val="0"/>
              </a:spcAft>
              <a:buSzPts val="1200"/>
              <a:buChar char="‣"/>
              <a:defRPr/>
            </a:lvl2pPr>
            <a:lvl3pPr indent="-304800" lvl="2" marL="1371600" algn="l">
              <a:lnSpc>
                <a:spcPct val="100000"/>
              </a:lnSpc>
              <a:spcBef>
                <a:spcPts val="500"/>
              </a:spcBef>
              <a:spcAft>
                <a:spcPts val="0"/>
              </a:spcAft>
              <a:buSzPts val="1200"/>
              <a:buChar char="‣"/>
              <a:defRPr/>
            </a:lvl3pPr>
            <a:lvl4pPr indent="-304800" lvl="3" marL="1828800" algn="l">
              <a:lnSpc>
                <a:spcPct val="100000"/>
              </a:lnSpc>
              <a:spcBef>
                <a:spcPts val="500"/>
              </a:spcBef>
              <a:spcAft>
                <a:spcPts val="0"/>
              </a:spcAft>
              <a:buSzPts val="1200"/>
              <a:buChar char="‣"/>
              <a:defRPr/>
            </a:lvl4pPr>
            <a:lvl5pPr indent="-304800" lvl="4" marL="2286000" algn="l">
              <a:lnSpc>
                <a:spcPct val="100000"/>
              </a:lnSpc>
              <a:spcBef>
                <a:spcPts val="500"/>
              </a:spcBef>
              <a:spcAft>
                <a:spcPts val="0"/>
              </a:spcAft>
              <a:buSzPts val="1200"/>
              <a:buChar char="‣"/>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g5e803fb5f1_1_472"/>
          <p:cNvSpPr txBox="1"/>
          <p:nvPr>
            <p:ph type="title"/>
          </p:nvPr>
        </p:nvSpPr>
        <p:spPr>
          <a:xfrm>
            <a:off x="629543" y="343235"/>
            <a:ext cx="2949029" cy="1199648"/>
          </a:xfrm>
          <a:prstGeom prst="rect">
            <a:avLst/>
          </a:prstGeom>
          <a:noFill/>
          <a:ln>
            <a:noFill/>
          </a:ln>
        </p:spPr>
        <p:txBody>
          <a:bodyPr anchorCtr="0" anchor="b" bIns="32750" lIns="32750" spcFirstLastPara="1" rIns="69975" wrap="square" tIns="32750">
            <a:noAutofit/>
          </a:bodyPr>
          <a:lstStyle>
            <a:lvl1pPr lvl="0" algn="ctr">
              <a:lnSpc>
                <a:spcPct val="100000"/>
              </a:lnSpc>
              <a:spcBef>
                <a:spcPts val="0"/>
              </a:spcBef>
              <a:spcAft>
                <a:spcPts val="0"/>
              </a:spcAft>
              <a:buSzPts val="900"/>
              <a:buNone/>
              <a:defRPr sz="2100"/>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72" name="Google Shape;72;g5e803fb5f1_1_472"/>
          <p:cNvSpPr/>
          <p:nvPr>
            <p:ph idx="2" type="pic"/>
          </p:nvPr>
        </p:nvSpPr>
        <p:spPr>
          <a:xfrm>
            <a:off x="3887763" y="740885"/>
            <a:ext cx="4628926" cy="3655033"/>
          </a:xfrm>
          <a:prstGeom prst="rect">
            <a:avLst/>
          </a:prstGeom>
          <a:noFill/>
          <a:ln>
            <a:noFill/>
          </a:ln>
        </p:spPr>
        <p:txBody>
          <a:bodyPr anchorCtr="0" anchor="t" bIns="32750" lIns="32750" spcFirstLastPara="1" rIns="69975" wrap="square" tIns="32750">
            <a:noAutofit/>
          </a:bodyPr>
          <a:lstStyle>
            <a:lvl1pPr lvl="0" marR="0" rtl="0" algn="l">
              <a:lnSpc>
                <a:spcPct val="100000"/>
              </a:lnSpc>
              <a:spcBef>
                <a:spcPts val="700"/>
              </a:spcBef>
              <a:spcAft>
                <a:spcPts val="0"/>
              </a:spcAft>
              <a:buClr>
                <a:srgbClr val="FFFFFF"/>
              </a:buClr>
              <a:buSzPts val="2100"/>
              <a:buFont typeface="Helvetica Neue"/>
              <a:buNone/>
              <a:defRPr b="0" i="0" sz="2100" u="none" cap="none" strike="noStrike">
                <a:solidFill>
                  <a:srgbClr val="FFFFFF"/>
                </a:solidFill>
                <a:latin typeface="Helvetica Neue"/>
                <a:ea typeface="Helvetica Neue"/>
                <a:cs typeface="Helvetica Neue"/>
                <a:sym typeface="Helvetica Neue"/>
              </a:defRPr>
            </a:lvl1pPr>
            <a:lvl2pPr lvl="1" marR="0" rtl="0" algn="l">
              <a:lnSpc>
                <a:spcPct val="100000"/>
              </a:lnSpc>
              <a:spcBef>
                <a:spcPts val="600"/>
              </a:spcBef>
              <a:spcAft>
                <a:spcPts val="0"/>
              </a:spcAft>
              <a:buClr>
                <a:srgbClr val="FFCC00"/>
              </a:buClr>
              <a:buSzPts val="1800"/>
              <a:buFont typeface="Helvetica Neue"/>
              <a:buNone/>
              <a:defRPr b="0" i="0" sz="1800" u="none" cap="none" strike="noStrike">
                <a:solidFill>
                  <a:srgbClr val="FFFFFF"/>
                </a:solidFill>
                <a:latin typeface="Helvetica Neue"/>
                <a:ea typeface="Helvetica Neue"/>
                <a:cs typeface="Helvetica Neue"/>
                <a:sym typeface="Helvetica Neue"/>
              </a:defRPr>
            </a:lvl2pPr>
            <a:lvl3pPr lvl="2" marR="0" rtl="0" algn="l">
              <a:lnSpc>
                <a:spcPct val="100000"/>
              </a:lnSpc>
              <a:spcBef>
                <a:spcPts val="500"/>
              </a:spcBef>
              <a:spcAft>
                <a:spcPts val="0"/>
              </a:spcAft>
              <a:buClr>
                <a:srgbClr val="FFCC00"/>
              </a:buClr>
              <a:buSzPts val="1500"/>
              <a:buFont typeface="Helvetica Neue"/>
              <a:buNone/>
              <a:defRPr b="0" i="0" sz="1500" u="none" cap="none" strike="noStrike">
                <a:solidFill>
                  <a:srgbClr val="FFFFFF"/>
                </a:solidFill>
                <a:latin typeface="Helvetica Neue"/>
                <a:ea typeface="Helvetica Neue"/>
                <a:cs typeface="Helvetica Neue"/>
                <a:sym typeface="Helvetica Neue"/>
              </a:defRPr>
            </a:lvl3pPr>
            <a:lvl4pPr lvl="3" marR="0" rtl="0" algn="l">
              <a:lnSpc>
                <a:spcPct val="100000"/>
              </a:lnSpc>
              <a:spcBef>
                <a:spcPts val="500"/>
              </a:spcBef>
              <a:spcAft>
                <a:spcPts val="0"/>
              </a:spcAft>
              <a:buClr>
                <a:srgbClr val="FFCC00"/>
              </a:buClr>
              <a:buSzPts val="1300"/>
              <a:buFont typeface="Helvetica Neue"/>
              <a:buNone/>
              <a:defRPr b="0" i="0" sz="1300" u="none" cap="none" strike="noStrike">
                <a:solidFill>
                  <a:srgbClr val="FFFFFF"/>
                </a:solidFill>
                <a:latin typeface="Helvetica Neue"/>
                <a:ea typeface="Helvetica Neue"/>
                <a:cs typeface="Helvetica Neue"/>
                <a:sym typeface="Helvetica Neue"/>
              </a:defRPr>
            </a:lvl4pPr>
            <a:lvl5pPr lvl="4" marR="0" rtl="0" algn="l">
              <a:lnSpc>
                <a:spcPct val="100000"/>
              </a:lnSpc>
              <a:spcBef>
                <a:spcPts val="500"/>
              </a:spcBef>
              <a:spcAft>
                <a:spcPts val="0"/>
              </a:spcAft>
              <a:buClr>
                <a:srgbClr val="FFCC00"/>
              </a:buClr>
              <a:buSzPts val="1300"/>
              <a:buFont typeface="Helvetica Neue"/>
              <a:buNone/>
              <a:defRPr b="0" i="0" sz="1300" u="none" cap="none" strike="noStrike">
                <a:solidFill>
                  <a:srgbClr val="FFFFFF"/>
                </a:solidFill>
                <a:latin typeface="Helvetica Neue"/>
                <a:ea typeface="Helvetica Neue"/>
                <a:cs typeface="Helvetica Neue"/>
                <a:sym typeface="Helvetica Neue"/>
              </a:defRPr>
            </a:lvl5pPr>
            <a:lvl6pPr lvl="5" marR="0" rtl="0" algn="l">
              <a:lnSpc>
                <a:spcPct val="90000"/>
              </a:lnSpc>
              <a:spcBef>
                <a:spcPts val="300"/>
              </a:spcBef>
              <a:spcAft>
                <a:spcPts val="0"/>
              </a:spcAft>
              <a:buClr>
                <a:schemeClr val="dk1"/>
              </a:buClr>
              <a:buSzPts val="1300"/>
              <a:buFont typeface="Arial"/>
              <a:buNone/>
              <a:defRPr b="0" i="0" sz="1300" u="none" cap="none" strike="noStrike">
                <a:solidFill>
                  <a:schemeClr val="dk1"/>
                </a:solidFill>
                <a:latin typeface="Helvetica Neue"/>
                <a:ea typeface="Helvetica Neue"/>
                <a:cs typeface="Helvetica Neue"/>
                <a:sym typeface="Helvetica Neue"/>
              </a:defRPr>
            </a:lvl6pPr>
            <a:lvl7pPr lvl="6" marR="0" rtl="0" algn="l">
              <a:lnSpc>
                <a:spcPct val="90000"/>
              </a:lnSpc>
              <a:spcBef>
                <a:spcPts val="300"/>
              </a:spcBef>
              <a:spcAft>
                <a:spcPts val="0"/>
              </a:spcAft>
              <a:buClr>
                <a:schemeClr val="dk1"/>
              </a:buClr>
              <a:buSzPts val="1300"/>
              <a:buFont typeface="Arial"/>
              <a:buNone/>
              <a:defRPr b="0" i="0" sz="1300" u="none" cap="none" strike="noStrike">
                <a:solidFill>
                  <a:schemeClr val="dk1"/>
                </a:solidFill>
                <a:latin typeface="Helvetica Neue"/>
                <a:ea typeface="Helvetica Neue"/>
                <a:cs typeface="Helvetica Neue"/>
                <a:sym typeface="Helvetica Neue"/>
              </a:defRPr>
            </a:lvl7pPr>
            <a:lvl8pPr lvl="7" marR="0" rtl="0" algn="l">
              <a:lnSpc>
                <a:spcPct val="90000"/>
              </a:lnSpc>
              <a:spcBef>
                <a:spcPts val="300"/>
              </a:spcBef>
              <a:spcAft>
                <a:spcPts val="0"/>
              </a:spcAft>
              <a:buClr>
                <a:schemeClr val="dk1"/>
              </a:buClr>
              <a:buSzPts val="1300"/>
              <a:buFont typeface="Arial"/>
              <a:buNone/>
              <a:defRPr b="0" i="0" sz="1300" u="none" cap="none" strike="noStrike">
                <a:solidFill>
                  <a:schemeClr val="dk1"/>
                </a:solidFill>
                <a:latin typeface="Helvetica Neue"/>
                <a:ea typeface="Helvetica Neue"/>
                <a:cs typeface="Helvetica Neue"/>
                <a:sym typeface="Helvetica Neue"/>
              </a:defRPr>
            </a:lvl8pPr>
            <a:lvl9pPr lvl="8" marR="0" rtl="0" algn="l">
              <a:lnSpc>
                <a:spcPct val="90000"/>
              </a:lnSpc>
              <a:spcBef>
                <a:spcPts val="300"/>
              </a:spcBef>
              <a:spcAft>
                <a:spcPts val="0"/>
              </a:spcAft>
              <a:buClr>
                <a:schemeClr val="dk1"/>
              </a:buClr>
              <a:buSzPts val="1300"/>
              <a:buFont typeface="Arial"/>
              <a:buNone/>
              <a:defRPr b="0" i="0" sz="1300" u="none" cap="none" strike="noStrike">
                <a:solidFill>
                  <a:schemeClr val="dk1"/>
                </a:solidFill>
                <a:latin typeface="Helvetica Neue"/>
                <a:ea typeface="Helvetica Neue"/>
                <a:cs typeface="Helvetica Neue"/>
                <a:sym typeface="Helvetica Neue"/>
              </a:defRPr>
            </a:lvl9pPr>
          </a:lstStyle>
          <a:p/>
        </p:txBody>
      </p:sp>
      <p:sp>
        <p:nvSpPr>
          <p:cNvPr id="73" name="Google Shape;73;g5e803fb5f1_1_472"/>
          <p:cNvSpPr txBox="1"/>
          <p:nvPr>
            <p:ph idx="1" type="body"/>
          </p:nvPr>
        </p:nvSpPr>
        <p:spPr>
          <a:xfrm>
            <a:off x="629543" y="1542883"/>
            <a:ext cx="2949029" cy="2858895"/>
          </a:xfrm>
          <a:prstGeom prst="rect">
            <a:avLst/>
          </a:prstGeom>
          <a:noFill/>
          <a:ln>
            <a:noFill/>
          </a:ln>
        </p:spPr>
        <p:txBody>
          <a:bodyPr anchorCtr="0" anchor="t" bIns="32750" lIns="32750" spcFirstLastPara="1" rIns="69975" wrap="square" tIns="32750">
            <a:noAutofit/>
          </a:bodyPr>
          <a:lstStyle>
            <a:lvl1pPr indent="-228600" lvl="0" marL="457200" algn="l">
              <a:lnSpc>
                <a:spcPct val="100000"/>
              </a:lnSpc>
              <a:spcBef>
                <a:spcPts val="700"/>
              </a:spcBef>
              <a:spcAft>
                <a:spcPts val="0"/>
              </a:spcAft>
              <a:buClr>
                <a:srgbClr val="FFFFFF"/>
              </a:buClr>
              <a:buSzPts val="1000"/>
              <a:buFont typeface="Helvetica Neue"/>
              <a:buNone/>
              <a:defRPr sz="1000"/>
            </a:lvl1pPr>
            <a:lvl2pPr indent="-228600" lvl="1" marL="914400" algn="l">
              <a:lnSpc>
                <a:spcPct val="100000"/>
              </a:lnSpc>
              <a:spcBef>
                <a:spcPts val="600"/>
              </a:spcBef>
              <a:spcAft>
                <a:spcPts val="0"/>
              </a:spcAft>
              <a:buSzPts val="900"/>
              <a:buNone/>
              <a:defRPr sz="900"/>
            </a:lvl2pPr>
            <a:lvl3pPr indent="-228600" lvl="2" marL="1371600" algn="l">
              <a:lnSpc>
                <a:spcPct val="100000"/>
              </a:lnSpc>
              <a:spcBef>
                <a:spcPts val="500"/>
              </a:spcBef>
              <a:spcAft>
                <a:spcPts val="0"/>
              </a:spcAft>
              <a:buSzPts val="800"/>
              <a:buNone/>
              <a:defRPr sz="800"/>
            </a:lvl3pPr>
            <a:lvl4pPr indent="-228600" lvl="3" marL="1828800" algn="l">
              <a:lnSpc>
                <a:spcPct val="100000"/>
              </a:lnSpc>
              <a:spcBef>
                <a:spcPts val="500"/>
              </a:spcBef>
              <a:spcAft>
                <a:spcPts val="0"/>
              </a:spcAft>
              <a:buSzPts val="600"/>
              <a:buNone/>
              <a:defRPr sz="600"/>
            </a:lvl4pPr>
            <a:lvl5pPr indent="-228600" lvl="4" marL="2286000" algn="l">
              <a:lnSpc>
                <a:spcPct val="100000"/>
              </a:lnSpc>
              <a:spcBef>
                <a:spcPts val="500"/>
              </a:spcBef>
              <a:spcAft>
                <a:spcPts val="0"/>
              </a:spcAft>
              <a:buSzPts val="600"/>
              <a:buNone/>
              <a:defRPr sz="600"/>
            </a:lvl5pPr>
            <a:lvl6pPr indent="-228600" lvl="5" marL="2743200" algn="l">
              <a:lnSpc>
                <a:spcPct val="90000"/>
              </a:lnSpc>
              <a:spcBef>
                <a:spcPts val="300"/>
              </a:spcBef>
              <a:spcAft>
                <a:spcPts val="0"/>
              </a:spcAft>
              <a:buClr>
                <a:schemeClr val="dk1"/>
              </a:buClr>
              <a:buSzPts val="600"/>
              <a:buNone/>
              <a:defRPr sz="600"/>
            </a:lvl6pPr>
            <a:lvl7pPr indent="-228600" lvl="6" marL="3200400" algn="l">
              <a:lnSpc>
                <a:spcPct val="90000"/>
              </a:lnSpc>
              <a:spcBef>
                <a:spcPts val="300"/>
              </a:spcBef>
              <a:spcAft>
                <a:spcPts val="0"/>
              </a:spcAft>
              <a:buClr>
                <a:schemeClr val="dk1"/>
              </a:buClr>
              <a:buSzPts val="600"/>
              <a:buNone/>
              <a:defRPr sz="600"/>
            </a:lvl7pPr>
            <a:lvl8pPr indent="-228600" lvl="7" marL="3657600" algn="l">
              <a:lnSpc>
                <a:spcPct val="90000"/>
              </a:lnSpc>
              <a:spcBef>
                <a:spcPts val="300"/>
              </a:spcBef>
              <a:spcAft>
                <a:spcPts val="0"/>
              </a:spcAft>
              <a:buClr>
                <a:schemeClr val="dk1"/>
              </a:buClr>
              <a:buSzPts val="600"/>
              <a:buNone/>
              <a:defRPr sz="600"/>
            </a:lvl8pPr>
            <a:lvl9pPr indent="-228600" lvl="8" marL="4114800" algn="l">
              <a:lnSpc>
                <a:spcPct val="90000"/>
              </a:lnSpc>
              <a:spcBef>
                <a:spcPts val="300"/>
              </a:spcBef>
              <a:spcAft>
                <a:spcPts val="0"/>
              </a:spcAft>
              <a:buClr>
                <a:schemeClr val="dk1"/>
              </a:buClr>
              <a:buSzPts val="600"/>
              <a:buNone/>
              <a:defRPr sz="6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 name="Shape 74"/>
        <p:cNvGrpSpPr/>
        <p:nvPr/>
      </p:nvGrpSpPr>
      <p:grpSpPr>
        <a:xfrm>
          <a:off x="0" y="0"/>
          <a:ext cx="0" cy="0"/>
          <a:chOff x="0" y="0"/>
          <a:chExt cx="0" cy="0"/>
        </a:xfrm>
      </p:grpSpPr>
      <p:sp>
        <p:nvSpPr>
          <p:cNvPr id="75" name="Google Shape;75;g5e803fb5f1_1_476"/>
          <p:cNvSpPr txBox="1"/>
          <p:nvPr>
            <p:ph type="title"/>
          </p:nvPr>
        </p:nvSpPr>
        <p:spPr>
          <a:xfrm>
            <a:off x="629543" y="343235"/>
            <a:ext cx="2949029" cy="1199648"/>
          </a:xfrm>
          <a:prstGeom prst="rect">
            <a:avLst/>
          </a:prstGeom>
          <a:noFill/>
          <a:ln>
            <a:noFill/>
          </a:ln>
        </p:spPr>
        <p:txBody>
          <a:bodyPr anchorCtr="0" anchor="b" bIns="32750" lIns="32750" spcFirstLastPara="1" rIns="69975" wrap="square" tIns="32750">
            <a:noAutofit/>
          </a:bodyPr>
          <a:lstStyle>
            <a:lvl1pPr lvl="0" algn="ctr">
              <a:lnSpc>
                <a:spcPct val="100000"/>
              </a:lnSpc>
              <a:spcBef>
                <a:spcPts val="0"/>
              </a:spcBef>
              <a:spcAft>
                <a:spcPts val="0"/>
              </a:spcAft>
              <a:buSzPts val="900"/>
              <a:buNone/>
              <a:defRPr sz="2100"/>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76" name="Google Shape;76;g5e803fb5f1_1_476"/>
          <p:cNvSpPr txBox="1"/>
          <p:nvPr>
            <p:ph idx="1" type="body"/>
          </p:nvPr>
        </p:nvSpPr>
        <p:spPr>
          <a:xfrm>
            <a:off x="3887763" y="740885"/>
            <a:ext cx="4628926" cy="3655033"/>
          </a:xfrm>
          <a:prstGeom prst="rect">
            <a:avLst/>
          </a:prstGeom>
          <a:noFill/>
          <a:ln>
            <a:noFill/>
          </a:ln>
        </p:spPr>
        <p:txBody>
          <a:bodyPr anchorCtr="0" anchor="t" bIns="32750" lIns="32750" spcFirstLastPara="1" rIns="69975" wrap="square" tIns="32750">
            <a:noAutofit/>
          </a:bodyPr>
          <a:lstStyle>
            <a:lvl1pPr indent="-228600" lvl="0" marL="457200" algn="l">
              <a:lnSpc>
                <a:spcPct val="100000"/>
              </a:lnSpc>
              <a:spcBef>
                <a:spcPts val="700"/>
              </a:spcBef>
              <a:spcAft>
                <a:spcPts val="0"/>
              </a:spcAft>
              <a:buSzPts val="900"/>
              <a:buNone/>
              <a:defRPr sz="2100"/>
            </a:lvl1pPr>
            <a:lvl2pPr indent="-342900" lvl="1" marL="914400" algn="l">
              <a:lnSpc>
                <a:spcPct val="100000"/>
              </a:lnSpc>
              <a:spcBef>
                <a:spcPts val="600"/>
              </a:spcBef>
              <a:spcAft>
                <a:spcPts val="0"/>
              </a:spcAft>
              <a:buSzPts val="1800"/>
              <a:buChar char="‣"/>
              <a:defRPr sz="1800"/>
            </a:lvl2pPr>
            <a:lvl3pPr indent="-323850" lvl="2" marL="1371600" algn="l">
              <a:lnSpc>
                <a:spcPct val="100000"/>
              </a:lnSpc>
              <a:spcBef>
                <a:spcPts val="500"/>
              </a:spcBef>
              <a:spcAft>
                <a:spcPts val="0"/>
              </a:spcAft>
              <a:buSzPts val="1500"/>
              <a:buChar char="‣"/>
              <a:defRPr sz="1500"/>
            </a:lvl3pPr>
            <a:lvl4pPr indent="-311150" lvl="3" marL="1828800" algn="l">
              <a:lnSpc>
                <a:spcPct val="100000"/>
              </a:lnSpc>
              <a:spcBef>
                <a:spcPts val="500"/>
              </a:spcBef>
              <a:spcAft>
                <a:spcPts val="0"/>
              </a:spcAft>
              <a:buSzPts val="1300"/>
              <a:buChar char="‣"/>
              <a:defRPr sz="1300"/>
            </a:lvl4pPr>
            <a:lvl5pPr indent="-311150" lvl="4" marL="2286000" algn="l">
              <a:lnSpc>
                <a:spcPct val="100000"/>
              </a:lnSpc>
              <a:spcBef>
                <a:spcPts val="500"/>
              </a:spcBef>
              <a:spcAft>
                <a:spcPts val="0"/>
              </a:spcAft>
              <a:buSzPts val="1300"/>
              <a:buChar char="‣"/>
              <a:defRPr sz="1300"/>
            </a:lvl5pPr>
            <a:lvl6pPr indent="-311150" lvl="5" marL="2743200" algn="l">
              <a:lnSpc>
                <a:spcPct val="90000"/>
              </a:lnSpc>
              <a:spcBef>
                <a:spcPts val="300"/>
              </a:spcBef>
              <a:spcAft>
                <a:spcPts val="0"/>
              </a:spcAft>
              <a:buClr>
                <a:schemeClr val="dk1"/>
              </a:buClr>
              <a:buSzPts val="1300"/>
              <a:buChar char="•"/>
              <a:defRPr sz="1300"/>
            </a:lvl6pPr>
            <a:lvl7pPr indent="-311150" lvl="6" marL="3200400" algn="l">
              <a:lnSpc>
                <a:spcPct val="90000"/>
              </a:lnSpc>
              <a:spcBef>
                <a:spcPts val="300"/>
              </a:spcBef>
              <a:spcAft>
                <a:spcPts val="0"/>
              </a:spcAft>
              <a:buClr>
                <a:schemeClr val="dk1"/>
              </a:buClr>
              <a:buSzPts val="1300"/>
              <a:buChar char="•"/>
              <a:defRPr sz="1300"/>
            </a:lvl7pPr>
            <a:lvl8pPr indent="-311150" lvl="7" marL="3657600" algn="l">
              <a:lnSpc>
                <a:spcPct val="90000"/>
              </a:lnSpc>
              <a:spcBef>
                <a:spcPts val="300"/>
              </a:spcBef>
              <a:spcAft>
                <a:spcPts val="0"/>
              </a:spcAft>
              <a:buClr>
                <a:schemeClr val="dk1"/>
              </a:buClr>
              <a:buSzPts val="1300"/>
              <a:buChar char="•"/>
              <a:defRPr sz="1300"/>
            </a:lvl8pPr>
            <a:lvl9pPr indent="-311150" lvl="8" marL="4114800" algn="l">
              <a:lnSpc>
                <a:spcPct val="90000"/>
              </a:lnSpc>
              <a:spcBef>
                <a:spcPts val="300"/>
              </a:spcBef>
              <a:spcAft>
                <a:spcPts val="0"/>
              </a:spcAft>
              <a:buClr>
                <a:schemeClr val="dk1"/>
              </a:buClr>
              <a:buSzPts val="1300"/>
              <a:buChar char="•"/>
              <a:defRPr sz="1300"/>
            </a:lvl9pPr>
          </a:lstStyle>
          <a:p/>
        </p:txBody>
      </p:sp>
      <p:sp>
        <p:nvSpPr>
          <p:cNvPr id="77" name="Google Shape;77;g5e803fb5f1_1_476"/>
          <p:cNvSpPr txBox="1"/>
          <p:nvPr>
            <p:ph idx="2" type="body"/>
          </p:nvPr>
        </p:nvSpPr>
        <p:spPr>
          <a:xfrm>
            <a:off x="629543" y="1542883"/>
            <a:ext cx="2949029" cy="2858895"/>
          </a:xfrm>
          <a:prstGeom prst="rect">
            <a:avLst/>
          </a:prstGeom>
          <a:noFill/>
          <a:ln>
            <a:noFill/>
          </a:ln>
        </p:spPr>
        <p:txBody>
          <a:bodyPr anchorCtr="0" anchor="t" bIns="32750" lIns="32750" spcFirstLastPara="1" rIns="69975" wrap="square" tIns="32750">
            <a:noAutofit/>
          </a:bodyPr>
          <a:lstStyle>
            <a:lvl1pPr indent="-228600" lvl="0" marL="457200" algn="l">
              <a:lnSpc>
                <a:spcPct val="100000"/>
              </a:lnSpc>
              <a:spcBef>
                <a:spcPts val="700"/>
              </a:spcBef>
              <a:spcAft>
                <a:spcPts val="0"/>
              </a:spcAft>
              <a:buClr>
                <a:srgbClr val="FFFFFF"/>
              </a:buClr>
              <a:buSzPts val="1000"/>
              <a:buFont typeface="Helvetica Neue"/>
              <a:buNone/>
              <a:defRPr sz="1000"/>
            </a:lvl1pPr>
            <a:lvl2pPr indent="-228600" lvl="1" marL="914400" algn="l">
              <a:lnSpc>
                <a:spcPct val="100000"/>
              </a:lnSpc>
              <a:spcBef>
                <a:spcPts val="600"/>
              </a:spcBef>
              <a:spcAft>
                <a:spcPts val="0"/>
              </a:spcAft>
              <a:buSzPts val="900"/>
              <a:buNone/>
              <a:defRPr sz="900"/>
            </a:lvl2pPr>
            <a:lvl3pPr indent="-228600" lvl="2" marL="1371600" algn="l">
              <a:lnSpc>
                <a:spcPct val="100000"/>
              </a:lnSpc>
              <a:spcBef>
                <a:spcPts val="500"/>
              </a:spcBef>
              <a:spcAft>
                <a:spcPts val="0"/>
              </a:spcAft>
              <a:buSzPts val="800"/>
              <a:buNone/>
              <a:defRPr sz="800"/>
            </a:lvl3pPr>
            <a:lvl4pPr indent="-228600" lvl="3" marL="1828800" algn="l">
              <a:lnSpc>
                <a:spcPct val="100000"/>
              </a:lnSpc>
              <a:spcBef>
                <a:spcPts val="500"/>
              </a:spcBef>
              <a:spcAft>
                <a:spcPts val="0"/>
              </a:spcAft>
              <a:buSzPts val="600"/>
              <a:buNone/>
              <a:defRPr sz="600"/>
            </a:lvl4pPr>
            <a:lvl5pPr indent="-228600" lvl="4" marL="2286000" algn="l">
              <a:lnSpc>
                <a:spcPct val="100000"/>
              </a:lnSpc>
              <a:spcBef>
                <a:spcPts val="500"/>
              </a:spcBef>
              <a:spcAft>
                <a:spcPts val="0"/>
              </a:spcAft>
              <a:buSzPts val="600"/>
              <a:buNone/>
              <a:defRPr sz="600"/>
            </a:lvl5pPr>
            <a:lvl6pPr indent="-228600" lvl="5" marL="2743200" algn="l">
              <a:lnSpc>
                <a:spcPct val="90000"/>
              </a:lnSpc>
              <a:spcBef>
                <a:spcPts val="300"/>
              </a:spcBef>
              <a:spcAft>
                <a:spcPts val="0"/>
              </a:spcAft>
              <a:buClr>
                <a:schemeClr val="dk1"/>
              </a:buClr>
              <a:buSzPts val="600"/>
              <a:buNone/>
              <a:defRPr sz="600"/>
            </a:lvl6pPr>
            <a:lvl7pPr indent="-228600" lvl="6" marL="3200400" algn="l">
              <a:lnSpc>
                <a:spcPct val="90000"/>
              </a:lnSpc>
              <a:spcBef>
                <a:spcPts val="300"/>
              </a:spcBef>
              <a:spcAft>
                <a:spcPts val="0"/>
              </a:spcAft>
              <a:buClr>
                <a:schemeClr val="dk1"/>
              </a:buClr>
              <a:buSzPts val="600"/>
              <a:buNone/>
              <a:defRPr sz="600"/>
            </a:lvl7pPr>
            <a:lvl8pPr indent="-228600" lvl="7" marL="3657600" algn="l">
              <a:lnSpc>
                <a:spcPct val="90000"/>
              </a:lnSpc>
              <a:spcBef>
                <a:spcPts val="300"/>
              </a:spcBef>
              <a:spcAft>
                <a:spcPts val="0"/>
              </a:spcAft>
              <a:buClr>
                <a:schemeClr val="dk1"/>
              </a:buClr>
              <a:buSzPts val="600"/>
              <a:buNone/>
              <a:defRPr sz="600"/>
            </a:lvl8pPr>
            <a:lvl9pPr indent="-228600" lvl="8" marL="4114800" algn="l">
              <a:lnSpc>
                <a:spcPct val="90000"/>
              </a:lnSpc>
              <a:spcBef>
                <a:spcPts val="300"/>
              </a:spcBef>
              <a:spcAft>
                <a:spcPts val="0"/>
              </a:spcAft>
              <a:buClr>
                <a:schemeClr val="dk1"/>
              </a:buClr>
              <a:buSzPts val="600"/>
              <a:buNone/>
              <a:defRPr sz="6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 name="Shape 78"/>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g5e803fb5f1_1_481"/>
          <p:cNvSpPr txBox="1"/>
          <p:nvPr>
            <p:ph type="title"/>
          </p:nvPr>
        </p:nvSpPr>
        <p:spPr>
          <a:xfrm>
            <a:off x="687586" y="287982"/>
            <a:ext cx="7768828" cy="1198811"/>
          </a:xfrm>
          <a:prstGeom prst="rect">
            <a:avLst/>
          </a:prstGeom>
          <a:noFill/>
          <a:ln>
            <a:noFill/>
          </a:ln>
        </p:spPr>
        <p:txBody>
          <a:bodyPr anchorCtr="0" anchor="ctr" bIns="32750" lIns="32750" spcFirstLastPara="1" rIns="69975" wrap="square" tIns="32750">
            <a:noAutofit/>
          </a:bodyPr>
          <a:lstStyle>
            <a:lvl1pPr lvl="0" algn="ctr">
              <a:lnSpc>
                <a:spcPct val="100000"/>
              </a:lnSpc>
              <a:spcBef>
                <a:spcPts val="0"/>
              </a:spcBef>
              <a:spcAft>
                <a:spcPts val="0"/>
              </a:spcAft>
              <a:buSzPts val="900"/>
              <a:buNone/>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g5e803fb5f1_1_483"/>
          <p:cNvSpPr txBox="1"/>
          <p:nvPr>
            <p:ph type="title"/>
          </p:nvPr>
        </p:nvSpPr>
        <p:spPr>
          <a:xfrm>
            <a:off x="629543" y="273751"/>
            <a:ext cx="7887146" cy="994544"/>
          </a:xfrm>
          <a:prstGeom prst="rect">
            <a:avLst/>
          </a:prstGeom>
          <a:noFill/>
          <a:ln>
            <a:noFill/>
          </a:ln>
        </p:spPr>
        <p:txBody>
          <a:bodyPr anchorCtr="0" anchor="ctr" bIns="32750" lIns="32750" spcFirstLastPara="1" rIns="69975" wrap="square" tIns="32750">
            <a:noAutofit/>
          </a:bodyPr>
          <a:lstStyle>
            <a:lvl1pPr lvl="0" algn="ctr">
              <a:lnSpc>
                <a:spcPct val="100000"/>
              </a:lnSpc>
              <a:spcBef>
                <a:spcPts val="0"/>
              </a:spcBef>
              <a:spcAft>
                <a:spcPts val="0"/>
              </a:spcAft>
              <a:buSzPts val="900"/>
              <a:buNone/>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83" name="Google Shape;83;g5e803fb5f1_1_483"/>
          <p:cNvSpPr txBox="1"/>
          <p:nvPr>
            <p:ph idx="1" type="body"/>
          </p:nvPr>
        </p:nvSpPr>
        <p:spPr>
          <a:xfrm>
            <a:off x="629543" y="1260760"/>
            <a:ext cx="3868787" cy="617823"/>
          </a:xfrm>
          <a:prstGeom prst="rect">
            <a:avLst/>
          </a:prstGeom>
          <a:noFill/>
          <a:ln>
            <a:noFill/>
          </a:ln>
        </p:spPr>
        <p:txBody>
          <a:bodyPr anchorCtr="0" anchor="b" bIns="32750" lIns="32750" spcFirstLastPara="1" rIns="69975" wrap="square" tIns="32750">
            <a:noAutofit/>
          </a:bodyPr>
          <a:lstStyle>
            <a:lvl1pPr indent="-228600" lvl="0" marL="457200" algn="l">
              <a:lnSpc>
                <a:spcPct val="100000"/>
              </a:lnSpc>
              <a:spcBef>
                <a:spcPts val="700"/>
              </a:spcBef>
              <a:spcAft>
                <a:spcPts val="0"/>
              </a:spcAft>
              <a:buClr>
                <a:srgbClr val="FFFFFF"/>
              </a:buClr>
              <a:buSzPts val="1500"/>
              <a:buFont typeface="Helvetica Neue"/>
              <a:buNone/>
              <a:defRPr b="1" sz="1500"/>
            </a:lvl1pPr>
            <a:lvl2pPr indent="-228600" lvl="1" marL="914400" algn="l">
              <a:lnSpc>
                <a:spcPct val="100000"/>
              </a:lnSpc>
              <a:spcBef>
                <a:spcPts val="600"/>
              </a:spcBef>
              <a:spcAft>
                <a:spcPts val="0"/>
              </a:spcAft>
              <a:buSzPts val="1300"/>
              <a:buNone/>
              <a:defRPr b="1" sz="1300"/>
            </a:lvl2pPr>
            <a:lvl3pPr indent="-228600" lvl="2" marL="1371600" algn="l">
              <a:lnSpc>
                <a:spcPct val="100000"/>
              </a:lnSpc>
              <a:spcBef>
                <a:spcPts val="500"/>
              </a:spcBef>
              <a:spcAft>
                <a:spcPts val="0"/>
              </a:spcAft>
              <a:buSzPts val="1200"/>
              <a:buNone/>
              <a:defRPr b="1" sz="1200"/>
            </a:lvl3pPr>
            <a:lvl4pPr indent="-228600" lvl="3" marL="1828800" algn="l">
              <a:lnSpc>
                <a:spcPct val="100000"/>
              </a:lnSpc>
              <a:spcBef>
                <a:spcPts val="500"/>
              </a:spcBef>
              <a:spcAft>
                <a:spcPts val="0"/>
              </a:spcAft>
              <a:buSzPts val="1000"/>
              <a:buNone/>
              <a:defRPr b="1" sz="1000"/>
            </a:lvl4pPr>
            <a:lvl5pPr indent="-228600" lvl="4" marL="2286000" algn="l">
              <a:lnSpc>
                <a:spcPct val="100000"/>
              </a:lnSpc>
              <a:spcBef>
                <a:spcPts val="500"/>
              </a:spcBef>
              <a:spcAft>
                <a:spcPts val="0"/>
              </a:spcAft>
              <a:buSzPts val="1000"/>
              <a:buNone/>
              <a:defRPr b="1" sz="1000"/>
            </a:lvl5pPr>
            <a:lvl6pPr indent="-228600" lvl="5" marL="2743200" algn="l">
              <a:lnSpc>
                <a:spcPct val="90000"/>
              </a:lnSpc>
              <a:spcBef>
                <a:spcPts val="300"/>
              </a:spcBef>
              <a:spcAft>
                <a:spcPts val="0"/>
              </a:spcAft>
              <a:buClr>
                <a:schemeClr val="dk1"/>
              </a:buClr>
              <a:buSzPts val="1000"/>
              <a:buNone/>
              <a:defRPr b="1" sz="1000"/>
            </a:lvl6pPr>
            <a:lvl7pPr indent="-228600" lvl="6" marL="3200400" algn="l">
              <a:lnSpc>
                <a:spcPct val="90000"/>
              </a:lnSpc>
              <a:spcBef>
                <a:spcPts val="300"/>
              </a:spcBef>
              <a:spcAft>
                <a:spcPts val="0"/>
              </a:spcAft>
              <a:buClr>
                <a:schemeClr val="dk1"/>
              </a:buClr>
              <a:buSzPts val="1000"/>
              <a:buNone/>
              <a:defRPr b="1" sz="1000"/>
            </a:lvl7pPr>
            <a:lvl8pPr indent="-228600" lvl="7" marL="3657600" algn="l">
              <a:lnSpc>
                <a:spcPct val="90000"/>
              </a:lnSpc>
              <a:spcBef>
                <a:spcPts val="300"/>
              </a:spcBef>
              <a:spcAft>
                <a:spcPts val="0"/>
              </a:spcAft>
              <a:buClr>
                <a:schemeClr val="dk1"/>
              </a:buClr>
              <a:buSzPts val="1000"/>
              <a:buNone/>
              <a:defRPr b="1" sz="1000"/>
            </a:lvl8pPr>
            <a:lvl9pPr indent="-228600" lvl="8" marL="4114800" algn="l">
              <a:lnSpc>
                <a:spcPct val="90000"/>
              </a:lnSpc>
              <a:spcBef>
                <a:spcPts val="300"/>
              </a:spcBef>
              <a:spcAft>
                <a:spcPts val="0"/>
              </a:spcAft>
              <a:buClr>
                <a:schemeClr val="dk1"/>
              </a:buClr>
              <a:buSzPts val="1000"/>
              <a:buNone/>
              <a:defRPr b="1" sz="1000"/>
            </a:lvl9pPr>
          </a:lstStyle>
          <a:p/>
        </p:txBody>
      </p:sp>
      <p:sp>
        <p:nvSpPr>
          <p:cNvPr id="84" name="Google Shape;84;g5e803fb5f1_1_483"/>
          <p:cNvSpPr txBox="1"/>
          <p:nvPr>
            <p:ph idx="2" type="body"/>
          </p:nvPr>
        </p:nvSpPr>
        <p:spPr>
          <a:xfrm>
            <a:off x="629543" y="1878583"/>
            <a:ext cx="3868787" cy="2763459"/>
          </a:xfrm>
          <a:prstGeom prst="rect">
            <a:avLst/>
          </a:prstGeom>
          <a:noFill/>
          <a:ln>
            <a:noFill/>
          </a:ln>
        </p:spPr>
        <p:txBody>
          <a:bodyPr anchorCtr="0" anchor="t" bIns="32750" lIns="32750" spcFirstLastPara="1" rIns="69975" wrap="square" tIns="32750">
            <a:noAutofit/>
          </a:bodyPr>
          <a:lstStyle>
            <a:lvl1pPr indent="-228600" lvl="0" marL="457200" algn="l">
              <a:lnSpc>
                <a:spcPct val="100000"/>
              </a:lnSpc>
              <a:spcBef>
                <a:spcPts val="700"/>
              </a:spcBef>
              <a:spcAft>
                <a:spcPts val="0"/>
              </a:spcAft>
              <a:buSzPts val="900"/>
              <a:buNone/>
              <a:defRPr/>
            </a:lvl1pPr>
            <a:lvl2pPr indent="-304800" lvl="1" marL="914400" algn="l">
              <a:lnSpc>
                <a:spcPct val="100000"/>
              </a:lnSpc>
              <a:spcBef>
                <a:spcPts val="600"/>
              </a:spcBef>
              <a:spcAft>
                <a:spcPts val="0"/>
              </a:spcAft>
              <a:buSzPts val="1200"/>
              <a:buChar char="‣"/>
              <a:defRPr/>
            </a:lvl2pPr>
            <a:lvl3pPr indent="-304800" lvl="2" marL="1371600" algn="l">
              <a:lnSpc>
                <a:spcPct val="100000"/>
              </a:lnSpc>
              <a:spcBef>
                <a:spcPts val="500"/>
              </a:spcBef>
              <a:spcAft>
                <a:spcPts val="0"/>
              </a:spcAft>
              <a:buSzPts val="1200"/>
              <a:buChar char="‣"/>
              <a:defRPr/>
            </a:lvl3pPr>
            <a:lvl4pPr indent="-304800" lvl="3" marL="1828800" algn="l">
              <a:lnSpc>
                <a:spcPct val="100000"/>
              </a:lnSpc>
              <a:spcBef>
                <a:spcPts val="500"/>
              </a:spcBef>
              <a:spcAft>
                <a:spcPts val="0"/>
              </a:spcAft>
              <a:buSzPts val="1200"/>
              <a:buChar char="‣"/>
              <a:defRPr/>
            </a:lvl4pPr>
            <a:lvl5pPr indent="-304800" lvl="4" marL="2286000" algn="l">
              <a:lnSpc>
                <a:spcPct val="100000"/>
              </a:lnSpc>
              <a:spcBef>
                <a:spcPts val="500"/>
              </a:spcBef>
              <a:spcAft>
                <a:spcPts val="0"/>
              </a:spcAft>
              <a:buSzPts val="1200"/>
              <a:buChar char="‣"/>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
        <p:nvSpPr>
          <p:cNvPr id="85" name="Google Shape;85;g5e803fb5f1_1_483"/>
          <p:cNvSpPr txBox="1"/>
          <p:nvPr>
            <p:ph idx="3" type="body"/>
          </p:nvPr>
        </p:nvSpPr>
        <p:spPr>
          <a:xfrm>
            <a:off x="4628927" y="1260760"/>
            <a:ext cx="3887762" cy="617823"/>
          </a:xfrm>
          <a:prstGeom prst="rect">
            <a:avLst/>
          </a:prstGeom>
          <a:noFill/>
          <a:ln>
            <a:noFill/>
          </a:ln>
        </p:spPr>
        <p:txBody>
          <a:bodyPr anchorCtr="0" anchor="b" bIns="32750" lIns="32750" spcFirstLastPara="1" rIns="69975" wrap="square" tIns="32750">
            <a:noAutofit/>
          </a:bodyPr>
          <a:lstStyle>
            <a:lvl1pPr indent="-228600" lvl="0" marL="457200" algn="l">
              <a:lnSpc>
                <a:spcPct val="100000"/>
              </a:lnSpc>
              <a:spcBef>
                <a:spcPts val="700"/>
              </a:spcBef>
              <a:spcAft>
                <a:spcPts val="0"/>
              </a:spcAft>
              <a:buClr>
                <a:srgbClr val="FFFFFF"/>
              </a:buClr>
              <a:buSzPts val="1500"/>
              <a:buFont typeface="Helvetica Neue"/>
              <a:buNone/>
              <a:defRPr b="1" sz="1500"/>
            </a:lvl1pPr>
            <a:lvl2pPr indent="-228600" lvl="1" marL="914400" algn="l">
              <a:lnSpc>
                <a:spcPct val="100000"/>
              </a:lnSpc>
              <a:spcBef>
                <a:spcPts val="600"/>
              </a:spcBef>
              <a:spcAft>
                <a:spcPts val="0"/>
              </a:spcAft>
              <a:buSzPts val="1300"/>
              <a:buNone/>
              <a:defRPr b="1" sz="1300"/>
            </a:lvl2pPr>
            <a:lvl3pPr indent="-228600" lvl="2" marL="1371600" algn="l">
              <a:lnSpc>
                <a:spcPct val="100000"/>
              </a:lnSpc>
              <a:spcBef>
                <a:spcPts val="500"/>
              </a:spcBef>
              <a:spcAft>
                <a:spcPts val="0"/>
              </a:spcAft>
              <a:buSzPts val="1200"/>
              <a:buNone/>
              <a:defRPr b="1" sz="1200"/>
            </a:lvl3pPr>
            <a:lvl4pPr indent="-228600" lvl="3" marL="1828800" algn="l">
              <a:lnSpc>
                <a:spcPct val="100000"/>
              </a:lnSpc>
              <a:spcBef>
                <a:spcPts val="500"/>
              </a:spcBef>
              <a:spcAft>
                <a:spcPts val="0"/>
              </a:spcAft>
              <a:buSzPts val="1000"/>
              <a:buNone/>
              <a:defRPr b="1" sz="1000"/>
            </a:lvl4pPr>
            <a:lvl5pPr indent="-228600" lvl="4" marL="2286000" algn="l">
              <a:lnSpc>
                <a:spcPct val="100000"/>
              </a:lnSpc>
              <a:spcBef>
                <a:spcPts val="500"/>
              </a:spcBef>
              <a:spcAft>
                <a:spcPts val="0"/>
              </a:spcAft>
              <a:buSzPts val="1000"/>
              <a:buNone/>
              <a:defRPr b="1" sz="1000"/>
            </a:lvl5pPr>
            <a:lvl6pPr indent="-228600" lvl="5" marL="2743200" algn="l">
              <a:lnSpc>
                <a:spcPct val="90000"/>
              </a:lnSpc>
              <a:spcBef>
                <a:spcPts val="300"/>
              </a:spcBef>
              <a:spcAft>
                <a:spcPts val="0"/>
              </a:spcAft>
              <a:buClr>
                <a:schemeClr val="dk1"/>
              </a:buClr>
              <a:buSzPts val="1000"/>
              <a:buNone/>
              <a:defRPr b="1" sz="1000"/>
            </a:lvl6pPr>
            <a:lvl7pPr indent="-228600" lvl="6" marL="3200400" algn="l">
              <a:lnSpc>
                <a:spcPct val="90000"/>
              </a:lnSpc>
              <a:spcBef>
                <a:spcPts val="300"/>
              </a:spcBef>
              <a:spcAft>
                <a:spcPts val="0"/>
              </a:spcAft>
              <a:buClr>
                <a:schemeClr val="dk1"/>
              </a:buClr>
              <a:buSzPts val="1000"/>
              <a:buNone/>
              <a:defRPr b="1" sz="1000"/>
            </a:lvl7pPr>
            <a:lvl8pPr indent="-228600" lvl="7" marL="3657600" algn="l">
              <a:lnSpc>
                <a:spcPct val="90000"/>
              </a:lnSpc>
              <a:spcBef>
                <a:spcPts val="300"/>
              </a:spcBef>
              <a:spcAft>
                <a:spcPts val="0"/>
              </a:spcAft>
              <a:buClr>
                <a:schemeClr val="dk1"/>
              </a:buClr>
              <a:buSzPts val="1000"/>
              <a:buNone/>
              <a:defRPr b="1" sz="1000"/>
            </a:lvl8pPr>
            <a:lvl9pPr indent="-228600" lvl="8" marL="4114800" algn="l">
              <a:lnSpc>
                <a:spcPct val="90000"/>
              </a:lnSpc>
              <a:spcBef>
                <a:spcPts val="300"/>
              </a:spcBef>
              <a:spcAft>
                <a:spcPts val="0"/>
              </a:spcAft>
              <a:buClr>
                <a:schemeClr val="dk1"/>
              </a:buClr>
              <a:buSzPts val="1000"/>
              <a:buNone/>
              <a:defRPr b="1" sz="1000"/>
            </a:lvl9pPr>
          </a:lstStyle>
          <a:p/>
        </p:txBody>
      </p:sp>
      <p:sp>
        <p:nvSpPr>
          <p:cNvPr id="86" name="Google Shape;86;g5e803fb5f1_1_483"/>
          <p:cNvSpPr txBox="1"/>
          <p:nvPr>
            <p:ph idx="4" type="body"/>
          </p:nvPr>
        </p:nvSpPr>
        <p:spPr>
          <a:xfrm>
            <a:off x="4628927" y="1878583"/>
            <a:ext cx="3887762" cy="2763459"/>
          </a:xfrm>
          <a:prstGeom prst="rect">
            <a:avLst/>
          </a:prstGeom>
          <a:noFill/>
          <a:ln>
            <a:noFill/>
          </a:ln>
        </p:spPr>
        <p:txBody>
          <a:bodyPr anchorCtr="0" anchor="t" bIns="32750" lIns="32750" spcFirstLastPara="1" rIns="69975" wrap="square" tIns="32750">
            <a:noAutofit/>
          </a:bodyPr>
          <a:lstStyle>
            <a:lvl1pPr indent="-228600" lvl="0" marL="457200" algn="l">
              <a:lnSpc>
                <a:spcPct val="100000"/>
              </a:lnSpc>
              <a:spcBef>
                <a:spcPts val="700"/>
              </a:spcBef>
              <a:spcAft>
                <a:spcPts val="0"/>
              </a:spcAft>
              <a:buSzPts val="900"/>
              <a:buNone/>
              <a:defRPr/>
            </a:lvl1pPr>
            <a:lvl2pPr indent="-304800" lvl="1" marL="914400" algn="l">
              <a:lnSpc>
                <a:spcPct val="100000"/>
              </a:lnSpc>
              <a:spcBef>
                <a:spcPts val="600"/>
              </a:spcBef>
              <a:spcAft>
                <a:spcPts val="0"/>
              </a:spcAft>
              <a:buSzPts val="1200"/>
              <a:buChar char="‣"/>
              <a:defRPr/>
            </a:lvl2pPr>
            <a:lvl3pPr indent="-304800" lvl="2" marL="1371600" algn="l">
              <a:lnSpc>
                <a:spcPct val="100000"/>
              </a:lnSpc>
              <a:spcBef>
                <a:spcPts val="500"/>
              </a:spcBef>
              <a:spcAft>
                <a:spcPts val="0"/>
              </a:spcAft>
              <a:buSzPts val="1200"/>
              <a:buChar char="‣"/>
              <a:defRPr/>
            </a:lvl3pPr>
            <a:lvl4pPr indent="-304800" lvl="3" marL="1828800" algn="l">
              <a:lnSpc>
                <a:spcPct val="100000"/>
              </a:lnSpc>
              <a:spcBef>
                <a:spcPts val="500"/>
              </a:spcBef>
              <a:spcAft>
                <a:spcPts val="0"/>
              </a:spcAft>
              <a:buSzPts val="1200"/>
              <a:buChar char="‣"/>
              <a:defRPr/>
            </a:lvl4pPr>
            <a:lvl5pPr indent="-304800" lvl="4" marL="2286000" algn="l">
              <a:lnSpc>
                <a:spcPct val="100000"/>
              </a:lnSpc>
              <a:spcBef>
                <a:spcPts val="500"/>
              </a:spcBef>
              <a:spcAft>
                <a:spcPts val="0"/>
              </a:spcAft>
              <a:buSzPts val="1200"/>
              <a:buChar char="‣"/>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7" name="Shape 87"/>
        <p:cNvGrpSpPr/>
        <p:nvPr/>
      </p:nvGrpSpPr>
      <p:grpSpPr>
        <a:xfrm>
          <a:off x="0" y="0"/>
          <a:ext cx="0" cy="0"/>
          <a:chOff x="0" y="0"/>
          <a:chExt cx="0" cy="0"/>
        </a:xfrm>
      </p:grpSpPr>
      <p:sp>
        <p:nvSpPr>
          <p:cNvPr id="88" name="Google Shape;88;g5e803fb5f1_1_489"/>
          <p:cNvSpPr txBox="1"/>
          <p:nvPr>
            <p:ph type="title"/>
          </p:nvPr>
        </p:nvSpPr>
        <p:spPr>
          <a:xfrm>
            <a:off x="687586" y="287982"/>
            <a:ext cx="7768828" cy="1198811"/>
          </a:xfrm>
          <a:prstGeom prst="rect">
            <a:avLst/>
          </a:prstGeom>
          <a:noFill/>
          <a:ln>
            <a:noFill/>
          </a:ln>
        </p:spPr>
        <p:txBody>
          <a:bodyPr anchorCtr="0" anchor="ctr" bIns="32750" lIns="32750" spcFirstLastPara="1" rIns="69975" wrap="square" tIns="32750">
            <a:noAutofit/>
          </a:bodyPr>
          <a:lstStyle>
            <a:lvl1pPr lvl="0" algn="ctr">
              <a:lnSpc>
                <a:spcPct val="100000"/>
              </a:lnSpc>
              <a:spcBef>
                <a:spcPts val="0"/>
              </a:spcBef>
              <a:spcAft>
                <a:spcPts val="0"/>
              </a:spcAft>
              <a:buSzPts val="900"/>
              <a:buNone/>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89" name="Google Shape;89;g5e803fb5f1_1_489"/>
          <p:cNvSpPr txBox="1"/>
          <p:nvPr>
            <p:ph idx="1" type="body"/>
          </p:nvPr>
        </p:nvSpPr>
        <p:spPr>
          <a:xfrm>
            <a:off x="687586" y="1513582"/>
            <a:ext cx="3830836" cy="3656707"/>
          </a:xfrm>
          <a:prstGeom prst="rect">
            <a:avLst/>
          </a:prstGeom>
          <a:noFill/>
          <a:ln>
            <a:noFill/>
          </a:ln>
        </p:spPr>
        <p:txBody>
          <a:bodyPr anchorCtr="0" anchor="t" bIns="32750" lIns="32750" spcFirstLastPara="1" rIns="69975" wrap="square" tIns="32750">
            <a:noAutofit/>
          </a:bodyPr>
          <a:lstStyle>
            <a:lvl1pPr indent="-228600" lvl="0" marL="457200" algn="l">
              <a:lnSpc>
                <a:spcPct val="100000"/>
              </a:lnSpc>
              <a:spcBef>
                <a:spcPts val="700"/>
              </a:spcBef>
              <a:spcAft>
                <a:spcPts val="0"/>
              </a:spcAft>
              <a:buSzPts val="900"/>
              <a:buNone/>
              <a:defRPr/>
            </a:lvl1pPr>
            <a:lvl2pPr indent="-304800" lvl="1" marL="914400" algn="l">
              <a:lnSpc>
                <a:spcPct val="100000"/>
              </a:lnSpc>
              <a:spcBef>
                <a:spcPts val="600"/>
              </a:spcBef>
              <a:spcAft>
                <a:spcPts val="0"/>
              </a:spcAft>
              <a:buSzPts val="1200"/>
              <a:buChar char="‣"/>
              <a:defRPr/>
            </a:lvl2pPr>
            <a:lvl3pPr indent="-304800" lvl="2" marL="1371600" algn="l">
              <a:lnSpc>
                <a:spcPct val="100000"/>
              </a:lnSpc>
              <a:spcBef>
                <a:spcPts val="500"/>
              </a:spcBef>
              <a:spcAft>
                <a:spcPts val="0"/>
              </a:spcAft>
              <a:buSzPts val="1200"/>
              <a:buChar char="‣"/>
              <a:defRPr/>
            </a:lvl3pPr>
            <a:lvl4pPr indent="-304800" lvl="3" marL="1828800" algn="l">
              <a:lnSpc>
                <a:spcPct val="100000"/>
              </a:lnSpc>
              <a:spcBef>
                <a:spcPts val="500"/>
              </a:spcBef>
              <a:spcAft>
                <a:spcPts val="0"/>
              </a:spcAft>
              <a:buSzPts val="1200"/>
              <a:buChar char="‣"/>
              <a:defRPr/>
            </a:lvl4pPr>
            <a:lvl5pPr indent="-304800" lvl="4" marL="2286000" algn="l">
              <a:lnSpc>
                <a:spcPct val="100000"/>
              </a:lnSpc>
              <a:spcBef>
                <a:spcPts val="500"/>
              </a:spcBef>
              <a:spcAft>
                <a:spcPts val="0"/>
              </a:spcAft>
              <a:buSzPts val="1200"/>
              <a:buChar char="‣"/>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
        <p:nvSpPr>
          <p:cNvPr id="90" name="Google Shape;90;g5e803fb5f1_1_489"/>
          <p:cNvSpPr txBox="1"/>
          <p:nvPr>
            <p:ph idx="2" type="body"/>
          </p:nvPr>
        </p:nvSpPr>
        <p:spPr>
          <a:xfrm>
            <a:off x="4625578" y="1513582"/>
            <a:ext cx="3830836" cy="3656707"/>
          </a:xfrm>
          <a:prstGeom prst="rect">
            <a:avLst/>
          </a:prstGeom>
          <a:noFill/>
          <a:ln>
            <a:noFill/>
          </a:ln>
        </p:spPr>
        <p:txBody>
          <a:bodyPr anchorCtr="0" anchor="t" bIns="32750" lIns="32750" spcFirstLastPara="1" rIns="69975" wrap="square" tIns="32750">
            <a:noAutofit/>
          </a:bodyPr>
          <a:lstStyle>
            <a:lvl1pPr indent="-228600" lvl="0" marL="457200" algn="l">
              <a:lnSpc>
                <a:spcPct val="100000"/>
              </a:lnSpc>
              <a:spcBef>
                <a:spcPts val="700"/>
              </a:spcBef>
              <a:spcAft>
                <a:spcPts val="0"/>
              </a:spcAft>
              <a:buSzPts val="900"/>
              <a:buNone/>
              <a:defRPr/>
            </a:lvl1pPr>
            <a:lvl2pPr indent="-304800" lvl="1" marL="914400" algn="l">
              <a:lnSpc>
                <a:spcPct val="100000"/>
              </a:lnSpc>
              <a:spcBef>
                <a:spcPts val="600"/>
              </a:spcBef>
              <a:spcAft>
                <a:spcPts val="0"/>
              </a:spcAft>
              <a:buSzPts val="1200"/>
              <a:buChar char="‣"/>
              <a:defRPr/>
            </a:lvl2pPr>
            <a:lvl3pPr indent="-304800" lvl="2" marL="1371600" algn="l">
              <a:lnSpc>
                <a:spcPct val="100000"/>
              </a:lnSpc>
              <a:spcBef>
                <a:spcPts val="500"/>
              </a:spcBef>
              <a:spcAft>
                <a:spcPts val="0"/>
              </a:spcAft>
              <a:buSzPts val="1200"/>
              <a:buChar char="‣"/>
              <a:defRPr/>
            </a:lvl3pPr>
            <a:lvl4pPr indent="-304800" lvl="3" marL="1828800" algn="l">
              <a:lnSpc>
                <a:spcPct val="100000"/>
              </a:lnSpc>
              <a:spcBef>
                <a:spcPts val="500"/>
              </a:spcBef>
              <a:spcAft>
                <a:spcPts val="0"/>
              </a:spcAft>
              <a:buSzPts val="1200"/>
              <a:buChar char="‣"/>
              <a:defRPr/>
            </a:lvl4pPr>
            <a:lvl5pPr indent="-304800" lvl="4" marL="2286000" algn="l">
              <a:lnSpc>
                <a:spcPct val="100000"/>
              </a:lnSpc>
              <a:spcBef>
                <a:spcPts val="500"/>
              </a:spcBef>
              <a:spcAft>
                <a:spcPts val="0"/>
              </a:spcAft>
              <a:buSzPts val="1200"/>
              <a:buChar char="‣"/>
              <a:defRPr/>
            </a:lvl5pPr>
            <a:lvl6pPr indent="-304800" lvl="5" marL="2743200" algn="l">
              <a:lnSpc>
                <a:spcPct val="90000"/>
              </a:lnSpc>
              <a:spcBef>
                <a:spcPts val="300"/>
              </a:spcBef>
              <a:spcAft>
                <a:spcPts val="0"/>
              </a:spcAft>
              <a:buClr>
                <a:schemeClr val="dk1"/>
              </a:buClr>
              <a:buSzPts val="1200"/>
              <a:buChar char="•"/>
              <a:defRPr/>
            </a:lvl6pPr>
            <a:lvl7pPr indent="-304800" lvl="6" marL="3200400" algn="l">
              <a:lnSpc>
                <a:spcPct val="90000"/>
              </a:lnSpc>
              <a:spcBef>
                <a:spcPts val="300"/>
              </a:spcBef>
              <a:spcAft>
                <a:spcPts val="0"/>
              </a:spcAft>
              <a:buClr>
                <a:schemeClr val="dk1"/>
              </a:buClr>
              <a:buSzPts val="1200"/>
              <a:buChar char="•"/>
              <a:defRPr/>
            </a:lvl7pPr>
            <a:lvl8pPr indent="-304800" lvl="7" marL="3657600" algn="l">
              <a:lnSpc>
                <a:spcPct val="90000"/>
              </a:lnSpc>
              <a:spcBef>
                <a:spcPts val="300"/>
              </a:spcBef>
              <a:spcAft>
                <a:spcPts val="0"/>
              </a:spcAft>
              <a:buClr>
                <a:schemeClr val="dk1"/>
              </a:buClr>
              <a:buSzPts val="1200"/>
              <a:buChar char="•"/>
              <a:defRPr/>
            </a:lvl8pPr>
            <a:lvl9pPr indent="-304800" lvl="8" marL="4114800" algn="l">
              <a:lnSpc>
                <a:spcPct val="90000"/>
              </a:lnSpc>
              <a:spcBef>
                <a:spcPts val="300"/>
              </a:spcBef>
              <a:spcAft>
                <a:spcPts val="0"/>
              </a:spcAft>
              <a:buClr>
                <a:schemeClr val="dk1"/>
              </a:buClr>
              <a:buSzPts val="12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2" name="Shape 12"/>
        <p:cNvGrpSpPr/>
        <p:nvPr/>
      </p:nvGrpSpPr>
      <p:grpSpPr>
        <a:xfrm>
          <a:off x="0" y="0"/>
          <a:ext cx="0" cy="0"/>
          <a:chOff x="0" y="0"/>
          <a:chExt cx="0" cy="0"/>
        </a:xfrm>
      </p:grpSpPr>
      <p:pic>
        <p:nvPicPr>
          <p:cNvPr id="13" name="Google Shape;13;p3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4" name="Google Shape;14;p36"/>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5" name="Google Shape;15;p36"/>
          <p:cNvSpPr txBox="1"/>
          <p:nvPr>
            <p:ph idx="1" type="body"/>
          </p:nvPr>
        </p:nvSpPr>
        <p:spPr>
          <a:xfrm>
            <a:off x="3844325" y="805325"/>
            <a:ext cx="2250300" cy="3540600"/>
          </a:xfrm>
          <a:prstGeom prst="rect">
            <a:avLst/>
          </a:prstGeom>
          <a:noFill/>
          <a:ln>
            <a:noFill/>
          </a:ln>
        </p:spPr>
        <p:txBody>
          <a:bodyPr anchorCtr="0" anchor="ctr" bIns="0" lIns="0" spcFirstLastPara="1" rIns="0" wrap="square" tIns="0">
            <a:noAutofit/>
          </a:bodyPr>
          <a:lstStyle>
            <a:lvl1pPr indent="-342900" lvl="0" marL="457200" algn="l">
              <a:lnSpc>
                <a:spcPct val="115000"/>
              </a:lnSpc>
              <a:spcBef>
                <a:spcPts val="600"/>
              </a:spcBef>
              <a:spcAft>
                <a:spcPts val="0"/>
              </a:spcAft>
              <a:buSzPts val="1800"/>
              <a:buChar char="◦"/>
              <a:defRPr sz="1800"/>
            </a:lvl1pPr>
            <a:lvl2pPr indent="-342900" lvl="1" marL="914400" algn="l">
              <a:lnSpc>
                <a:spcPct val="115000"/>
              </a:lnSpc>
              <a:spcBef>
                <a:spcPts val="1000"/>
              </a:spcBef>
              <a:spcAft>
                <a:spcPts val="0"/>
              </a:spcAft>
              <a:buSzPts val="1800"/>
              <a:buChar char="◦"/>
              <a:defRPr sz="1800"/>
            </a:lvl2pPr>
            <a:lvl3pPr indent="-342900" lvl="2" marL="1371600" algn="l">
              <a:lnSpc>
                <a:spcPct val="115000"/>
              </a:lnSpc>
              <a:spcBef>
                <a:spcPts val="1000"/>
              </a:spcBef>
              <a:spcAft>
                <a:spcPts val="0"/>
              </a:spcAft>
              <a:buSzPts val="1800"/>
              <a:buChar char="◦"/>
              <a:defRPr sz="1800"/>
            </a:lvl3pPr>
            <a:lvl4pPr indent="-342900" lvl="3" marL="1828800" algn="l">
              <a:lnSpc>
                <a:spcPct val="115000"/>
              </a:lnSpc>
              <a:spcBef>
                <a:spcPts val="1000"/>
              </a:spcBef>
              <a:spcAft>
                <a:spcPts val="0"/>
              </a:spcAft>
              <a:buSzPts val="1800"/>
              <a:buChar char="◦"/>
              <a:defRPr sz="1800"/>
            </a:lvl4pPr>
            <a:lvl5pPr indent="-342900" lvl="4" marL="2286000" algn="l">
              <a:lnSpc>
                <a:spcPct val="115000"/>
              </a:lnSpc>
              <a:spcBef>
                <a:spcPts val="1000"/>
              </a:spcBef>
              <a:spcAft>
                <a:spcPts val="0"/>
              </a:spcAft>
              <a:buSzPts val="1800"/>
              <a:buChar char="◦"/>
              <a:defRPr sz="1800"/>
            </a:lvl5pPr>
            <a:lvl6pPr indent="-342900" lvl="5" marL="2743200" algn="l">
              <a:lnSpc>
                <a:spcPct val="115000"/>
              </a:lnSpc>
              <a:spcBef>
                <a:spcPts val="1000"/>
              </a:spcBef>
              <a:spcAft>
                <a:spcPts val="0"/>
              </a:spcAft>
              <a:buSzPts val="1800"/>
              <a:buChar char="◦"/>
              <a:defRPr sz="1800"/>
            </a:lvl6pPr>
            <a:lvl7pPr indent="-342900" lvl="6" marL="3200400" algn="l">
              <a:lnSpc>
                <a:spcPct val="115000"/>
              </a:lnSpc>
              <a:spcBef>
                <a:spcPts val="1000"/>
              </a:spcBef>
              <a:spcAft>
                <a:spcPts val="0"/>
              </a:spcAft>
              <a:buSzPts val="1800"/>
              <a:buChar char="◦"/>
              <a:defRPr sz="1800"/>
            </a:lvl7pPr>
            <a:lvl8pPr indent="-342900" lvl="7" marL="3657600" algn="l">
              <a:lnSpc>
                <a:spcPct val="115000"/>
              </a:lnSpc>
              <a:spcBef>
                <a:spcPts val="1000"/>
              </a:spcBef>
              <a:spcAft>
                <a:spcPts val="0"/>
              </a:spcAft>
              <a:buSzPts val="1800"/>
              <a:buChar char="◦"/>
              <a:defRPr sz="1800"/>
            </a:lvl8pPr>
            <a:lvl9pPr indent="-342900" lvl="8" marL="4114800" algn="l">
              <a:lnSpc>
                <a:spcPct val="115000"/>
              </a:lnSpc>
              <a:spcBef>
                <a:spcPts val="1000"/>
              </a:spcBef>
              <a:spcAft>
                <a:spcPts val="1000"/>
              </a:spcAft>
              <a:buSzPts val="1800"/>
              <a:buChar char="◦"/>
              <a:defRPr sz="1800"/>
            </a:lvl9pPr>
          </a:lstStyle>
          <a:p/>
        </p:txBody>
      </p:sp>
      <p:sp>
        <p:nvSpPr>
          <p:cNvPr id="16" name="Google Shape;16;p36"/>
          <p:cNvSpPr txBox="1"/>
          <p:nvPr>
            <p:ph idx="2" type="body"/>
          </p:nvPr>
        </p:nvSpPr>
        <p:spPr>
          <a:xfrm>
            <a:off x="6436624" y="805325"/>
            <a:ext cx="2250300" cy="3540600"/>
          </a:xfrm>
          <a:prstGeom prst="rect">
            <a:avLst/>
          </a:prstGeom>
          <a:noFill/>
          <a:ln>
            <a:noFill/>
          </a:ln>
        </p:spPr>
        <p:txBody>
          <a:bodyPr anchorCtr="0" anchor="ctr" bIns="0" lIns="0" spcFirstLastPara="1" rIns="0" wrap="square" tIns="0">
            <a:noAutofit/>
          </a:bodyPr>
          <a:lstStyle>
            <a:lvl1pPr indent="-342900" lvl="0" marL="457200" algn="l">
              <a:lnSpc>
                <a:spcPct val="115000"/>
              </a:lnSpc>
              <a:spcBef>
                <a:spcPts val="600"/>
              </a:spcBef>
              <a:spcAft>
                <a:spcPts val="0"/>
              </a:spcAft>
              <a:buSzPts val="1800"/>
              <a:buChar char="◦"/>
              <a:defRPr sz="1800"/>
            </a:lvl1pPr>
            <a:lvl2pPr indent="-342900" lvl="1" marL="914400" algn="l">
              <a:lnSpc>
                <a:spcPct val="115000"/>
              </a:lnSpc>
              <a:spcBef>
                <a:spcPts val="1000"/>
              </a:spcBef>
              <a:spcAft>
                <a:spcPts val="0"/>
              </a:spcAft>
              <a:buSzPts val="1800"/>
              <a:buChar char="◦"/>
              <a:defRPr sz="1800"/>
            </a:lvl2pPr>
            <a:lvl3pPr indent="-342900" lvl="2" marL="1371600" algn="l">
              <a:lnSpc>
                <a:spcPct val="115000"/>
              </a:lnSpc>
              <a:spcBef>
                <a:spcPts val="1000"/>
              </a:spcBef>
              <a:spcAft>
                <a:spcPts val="0"/>
              </a:spcAft>
              <a:buSzPts val="1800"/>
              <a:buChar char="◦"/>
              <a:defRPr sz="1800"/>
            </a:lvl3pPr>
            <a:lvl4pPr indent="-342900" lvl="3" marL="1828800" algn="l">
              <a:lnSpc>
                <a:spcPct val="115000"/>
              </a:lnSpc>
              <a:spcBef>
                <a:spcPts val="1000"/>
              </a:spcBef>
              <a:spcAft>
                <a:spcPts val="0"/>
              </a:spcAft>
              <a:buSzPts val="1800"/>
              <a:buChar char="◦"/>
              <a:defRPr sz="1800"/>
            </a:lvl4pPr>
            <a:lvl5pPr indent="-342900" lvl="4" marL="2286000" algn="l">
              <a:lnSpc>
                <a:spcPct val="115000"/>
              </a:lnSpc>
              <a:spcBef>
                <a:spcPts val="1000"/>
              </a:spcBef>
              <a:spcAft>
                <a:spcPts val="0"/>
              </a:spcAft>
              <a:buSzPts val="1800"/>
              <a:buChar char="◦"/>
              <a:defRPr sz="1800"/>
            </a:lvl5pPr>
            <a:lvl6pPr indent="-342900" lvl="5" marL="2743200" algn="l">
              <a:lnSpc>
                <a:spcPct val="115000"/>
              </a:lnSpc>
              <a:spcBef>
                <a:spcPts val="1000"/>
              </a:spcBef>
              <a:spcAft>
                <a:spcPts val="0"/>
              </a:spcAft>
              <a:buSzPts val="1800"/>
              <a:buChar char="◦"/>
              <a:defRPr sz="1800"/>
            </a:lvl6pPr>
            <a:lvl7pPr indent="-342900" lvl="6" marL="3200400" algn="l">
              <a:lnSpc>
                <a:spcPct val="115000"/>
              </a:lnSpc>
              <a:spcBef>
                <a:spcPts val="1000"/>
              </a:spcBef>
              <a:spcAft>
                <a:spcPts val="0"/>
              </a:spcAft>
              <a:buSzPts val="1800"/>
              <a:buChar char="◦"/>
              <a:defRPr sz="1800"/>
            </a:lvl7pPr>
            <a:lvl8pPr indent="-342900" lvl="7" marL="3657600" algn="l">
              <a:lnSpc>
                <a:spcPct val="115000"/>
              </a:lnSpc>
              <a:spcBef>
                <a:spcPts val="1000"/>
              </a:spcBef>
              <a:spcAft>
                <a:spcPts val="0"/>
              </a:spcAft>
              <a:buSzPts val="1800"/>
              <a:buChar char="◦"/>
              <a:defRPr sz="1800"/>
            </a:lvl8pPr>
            <a:lvl9pPr indent="-342900" lvl="8" marL="4114800" algn="l">
              <a:lnSpc>
                <a:spcPct val="115000"/>
              </a:lnSpc>
              <a:spcBef>
                <a:spcPts val="1000"/>
              </a:spcBef>
              <a:spcAft>
                <a:spcPts val="1000"/>
              </a:spcAft>
              <a:buSzPts val="1800"/>
              <a:buChar char="◦"/>
              <a:defRPr sz="1800"/>
            </a:lvl9pPr>
          </a:lstStyle>
          <a:p/>
        </p:txBody>
      </p:sp>
      <p:sp>
        <p:nvSpPr>
          <p:cNvPr id="17" name="Google Shape;17;p3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1" name="Shape 91"/>
        <p:cNvGrpSpPr/>
        <p:nvPr/>
      </p:nvGrpSpPr>
      <p:grpSpPr>
        <a:xfrm>
          <a:off x="0" y="0"/>
          <a:ext cx="0" cy="0"/>
          <a:chOff x="0" y="0"/>
          <a:chExt cx="0" cy="0"/>
        </a:xfrm>
      </p:grpSpPr>
      <p:sp>
        <p:nvSpPr>
          <p:cNvPr id="92" name="Google Shape;92;g5e803fb5f1_1_493"/>
          <p:cNvSpPr txBox="1"/>
          <p:nvPr>
            <p:ph type="title"/>
          </p:nvPr>
        </p:nvSpPr>
        <p:spPr>
          <a:xfrm>
            <a:off x="623962" y="1282526"/>
            <a:ext cx="7887146" cy="2138939"/>
          </a:xfrm>
          <a:prstGeom prst="rect">
            <a:avLst/>
          </a:prstGeom>
          <a:noFill/>
          <a:ln>
            <a:noFill/>
          </a:ln>
        </p:spPr>
        <p:txBody>
          <a:bodyPr anchorCtr="0" anchor="b" bIns="32750" lIns="32750" spcFirstLastPara="1" rIns="69975" wrap="square" tIns="32750">
            <a:noAutofit/>
          </a:bodyPr>
          <a:lstStyle>
            <a:lvl1pPr lvl="0" algn="ctr">
              <a:lnSpc>
                <a:spcPct val="100000"/>
              </a:lnSpc>
              <a:spcBef>
                <a:spcPts val="0"/>
              </a:spcBef>
              <a:spcAft>
                <a:spcPts val="0"/>
              </a:spcAft>
              <a:buSzPts val="900"/>
              <a:buNone/>
              <a:defRPr sz="3900"/>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93" name="Google Shape;93;g5e803fb5f1_1_493"/>
          <p:cNvSpPr txBox="1"/>
          <p:nvPr>
            <p:ph idx="1" type="body"/>
          </p:nvPr>
        </p:nvSpPr>
        <p:spPr>
          <a:xfrm>
            <a:off x="623962" y="3442395"/>
            <a:ext cx="7887146" cy="1125141"/>
          </a:xfrm>
          <a:prstGeom prst="rect">
            <a:avLst/>
          </a:prstGeom>
          <a:noFill/>
          <a:ln>
            <a:noFill/>
          </a:ln>
        </p:spPr>
        <p:txBody>
          <a:bodyPr anchorCtr="0" anchor="t" bIns="32750" lIns="32750" spcFirstLastPara="1" rIns="69975" wrap="square" tIns="32750">
            <a:noAutofit/>
          </a:bodyPr>
          <a:lstStyle>
            <a:lvl1pPr indent="-228600" lvl="0" marL="457200" algn="l">
              <a:lnSpc>
                <a:spcPct val="100000"/>
              </a:lnSpc>
              <a:spcBef>
                <a:spcPts val="700"/>
              </a:spcBef>
              <a:spcAft>
                <a:spcPts val="0"/>
              </a:spcAft>
              <a:buClr>
                <a:srgbClr val="FFFFFF"/>
              </a:buClr>
              <a:buSzPts val="1500"/>
              <a:buFont typeface="Helvetica Neue"/>
              <a:buNone/>
              <a:defRPr sz="1500"/>
            </a:lvl1pPr>
            <a:lvl2pPr indent="-228600" lvl="1" marL="914400" algn="l">
              <a:lnSpc>
                <a:spcPct val="100000"/>
              </a:lnSpc>
              <a:spcBef>
                <a:spcPts val="600"/>
              </a:spcBef>
              <a:spcAft>
                <a:spcPts val="0"/>
              </a:spcAft>
              <a:buSzPts val="1300"/>
              <a:buNone/>
              <a:defRPr sz="1300"/>
            </a:lvl2pPr>
            <a:lvl3pPr indent="-228600" lvl="2" marL="1371600" algn="l">
              <a:lnSpc>
                <a:spcPct val="100000"/>
              </a:lnSpc>
              <a:spcBef>
                <a:spcPts val="500"/>
              </a:spcBef>
              <a:spcAft>
                <a:spcPts val="0"/>
              </a:spcAft>
              <a:buSzPts val="1200"/>
              <a:buNone/>
              <a:defRPr sz="1200"/>
            </a:lvl3pPr>
            <a:lvl4pPr indent="-228600" lvl="3" marL="1828800" algn="l">
              <a:lnSpc>
                <a:spcPct val="100000"/>
              </a:lnSpc>
              <a:spcBef>
                <a:spcPts val="500"/>
              </a:spcBef>
              <a:spcAft>
                <a:spcPts val="0"/>
              </a:spcAft>
              <a:buSzPts val="1000"/>
              <a:buNone/>
              <a:defRPr sz="1000"/>
            </a:lvl4pPr>
            <a:lvl5pPr indent="-228600" lvl="4" marL="2286000" algn="l">
              <a:lnSpc>
                <a:spcPct val="100000"/>
              </a:lnSpc>
              <a:spcBef>
                <a:spcPts val="500"/>
              </a:spcBef>
              <a:spcAft>
                <a:spcPts val="0"/>
              </a:spcAft>
              <a:buSzPts val="1000"/>
              <a:buNone/>
              <a:defRPr sz="1000"/>
            </a:lvl5pPr>
            <a:lvl6pPr indent="-228600" lvl="5" marL="2743200" algn="l">
              <a:lnSpc>
                <a:spcPct val="90000"/>
              </a:lnSpc>
              <a:spcBef>
                <a:spcPts val="300"/>
              </a:spcBef>
              <a:spcAft>
                <a:spcPts val="0"/>
              </a:spcAft>
              <a:buClr>
                <a:schemeClr val="dk1"/>
              </a:buClr>
              <a:buSzPts val="1000"/>
              <a:buNone/>
              <a:defRPr sz="1000"/>
            </a:lvl6pPr>
            <a:lvl7pPr indent="-228600" lvl="6" marL="3200400" algn="l">
              <a:lnSpc>
                <a:spcPct val="90000"/>
              </a:lnSpc>
              <a:spcBef>
                <a:spcPts val="300"/>
              </a:spcBef>
              <a:spcAft>
                <a:spcPts val="0"/>
              </a:spcAft>
              <a:buClr>
                <a:schemeClr val="dk1"/>
              </a:buClr>
              <a:buSzPts val="1000"/>
              <a:buNone/>
              <a:defRPr sz="1000"/>
            </a:lvl7pPr>
            <a:lvl8pPr indent="-228600" lvl="7" marL="3657600" algn="l">
              <a:lnSpc>
                <a:spcPct val="90000"/>
              </a:lnSpc>
              <a:spcBef>
                <a:spcPts val="300"/>
              </a:spcBef>
              <a:spcAft>
                <a:spcPts val="0"/>
              </a:spcAft>
              <a:buClr>
                <a:schemeClr val="dk1"/>
              </a:buClr>
              <a:buSzPts val="1000"/>
              <a:buNone/>
              <a:defRPr sz="1000"/>
            </a:lvl8pPr>
            <a:lvl9pPr indent="-228600" lvl="8" marL="4114800" algn="l">
              <a:lnSpc>
                <a:spcPct val="90000"/>
              </a:lnSpc>
              <a:spcBef>
                <a:spcPts val="300"/>
              </a:spcBef>
              <a:spcAft>
                <a:spcPts val="0"/>
              </a:spcAft>
              <a:buClr>
                <a:schemeClr val="dk1"/>
              </a:buClr>
              <a:buSzPts val="1000"/>
              <a:buNone/>
              <a:defRPr sz="10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g5e803fb5f1_1_496"/>
          <p:cNvSpPr txBox="1"/>
          <p:nvPr>
            <p:ph type="ctrTitle"/>
          </p:nvPr>
        </p:nvSpPr>
        <p:spPr>
          <a:xfrm>
            <a:off x="1143000" y="842181"/>
            <a:ext cx="6858000" cy="1790682"/>
          </a:xfrm>
          <a:prstGeom prst="rect">
            <a:avLst/>
          </a:prstGeom>
          <a:noFill/>
          <a:ln>
            <a:noFill/>
          </a:ln>
        </p:spPr>
        <p:txBody>
          <a:bodyPr anchorCtr="0" anchor="b" bIns="32750" lIns="32750" spcFirstLastPara="1" rIns="69975" wrap="square" tIns="32750">
            <a:noAutofit/>
          </a:bodyPr>
          <a:lstStyle>
            <a:lvl1pPr lvl="0" algn="ctr">
              <a:lnSpc>
                <a:spcPct val="100000"/>
              </a:lnSpc>
              <a:spcBef>
                <a:spcPts val="0"/>
              </a:spcBef>
              <a:spcAft>
                <a:spcPts val="0"/>
              </a:spcAft>
              <a:buSzPts val="900"/>
              <a:buNone/>
              <a:defRPr sz="3900"/>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96" name="Google Shape;96;g5e803fb5f1_1_496"/>
          <p:cNvSpPr txBox="1"/>
          <p:nvPr>
            <p:ph idx="1" type="subTitle"/>
          </p:nvPr>
        </p:nvSpPr>
        <p:spPr>
          <a:xfrm>
            <a:off x="1143000" y="2701510"/>
            <a:ext cx="6858000" cy="1241505"/>
          </a:xfrm>
          <a:prstGeom prst="rect">
            <a:avLst/>
          </a:prstGeom>
          <a:noFill/>
          <a:ln>
            <a:noFill/>
          </a:ln>
        </p:spPr>
        <p:txBody>
          <a:bodyPr anchorCtr="0" anchor="t" bIns="32750" lIns="32750" spcFirstLastPara="1" rIns="69975" wrap="square" tIns="32750">
            <a:noAutofit/>
          </a:bodyPr>
          <a:lstStyle>
            <a:lvl1pPr lvl="0" algn="ctr">
              <a:lnSpc>
                <a:spcPct val="100000"/>
              </a:lnSpc>
              <a:spcBef>
                <a:spcPts val="700"/>
              </a:spcBef>
              <a:spcAft>
                <a:spcPts val="0"/>
              </a:spcAft>
              <a:buClr>
                <a:srgbClr val="FFFFFF"/>
              </a:buClr>
              <a:buSzPts val="1500"/>
              <a:buFont typeface="Helvetica Neue"/>
              <a:buNone/>
              <a:defRPr sz="1500"/>
            </a:lvl1pPr>
            <a:lvl2pPr lvl="1" algn="ctr">
              <a:lnSpc>
                <a:spcPct val="100000"/>
              </a:lnSpc>
              <a:spcBef>
                <a:spcPts val="600"/>
              </a:spcBef>
              <a:spcAft>
                <a:spcPts val="0"/>
              </a:spcAft>
              <a:buSzPts val="1300"/>
              <a:buNone/>
              <a:defRPr sz="1300"/>
            </a:lvl2pPr>
            <a:lvl3pPr lvl="2" algn="ctr">
              <a:lnSpc>
                <a:spcPct val="100000"/>
              </a:lnSpc>
              <a:spcBef>
                <a:spcPts val="500"/>
              </a:spcBef>
              <a:spcAft>
                <a:spcPts val="0"/>
              </a:spcAft>
              <a:buSzPts val="1200"/>
              <a:buNone/>
              <a:defRPr sz="1200"/>
            </a:lvl3pPr>
            <a:lvl4pPr lvl="3" algn="ctr">
              <a:lnSpc>
                <a:spcPct val="100000"/>
              </a:lnSpc>
              <a:spcBef>
                <a:spcPts val="500"/>
              </a:spcBef>
              <a:spcAft>
                <a:spcPts val="0"/>
              </a:spcAft>
              <a:buSzPts val="1000"/>
              <a:buNone/>
              <a:defRPr sz="1000"/>
            </a:lvl4pPr>
            <a:lvl5pPr lvl="4" algn="ctr">
              <a:lnSpc>
                <a:spcPct val="100000"/>
              </a:lnSpc>
              <a:spcBef>
                <a:spcPts val="500"/>
              </a:spcBef>
              <a:spcAft>
                <a:spcPts val="0"/>
              </a:spcAft>
              <a:buSzPts val="1000"/>
              <a:buNone/>
              <a:defRPr sz="1000"/>
            </a:lvl5pPr>
            <a:lvl6pPr lvl="5" algn="ctr">
              <a:lnSpc>
                <a:spcPct val="90000"/>
              </a:lnSpc>
              <a:spcBef>
                <a:spcPts val="300"/>
              </a:spcBef>
              <a:spcAft>
                <a:spcPts val="0"/>
              </a:spcAft>
              <a:buClr>
                <a:schemeClr val="dk1"/>
              </a:buClr>
              <a:buSzPts val="1000"/>
              <a:buNone/>
              <a:defRPr sz="1000"/>
            </a:lvl6pPr>
            <a:lvl7pPr lvl="6" algn="ctr">
              <a:lnSpc>
                <a:spcPct val="90000"/>
              </a:lnSpc>
              <a:spcBef>
                <a:spcPts val="300"/>
              </a:spcBef>
              <a:spcAft>
                <a:spcPts val="0"/>
              </a:spcAft>
              <a:buClr>
                <a:schemeClr val="dk1"/>
              </a:buClr>
              <a:buSzPts val="1000"/>
              <a:buNone/>
              <a:defRPr sz="1000"/>
            </a:lvl7pPr>
            <a:lvl8pPr lvl="7" algn="ctr">
              <a:lnSpc>
                <a:spcPct val="90000"/>
              </a:lnSpc>
              <a:spcBef>
                <a:spcPts val="300"/>
              </a:spcBef>
              <a:spcAft>
                <a:spcPts val="0"/>
              </a:spcAft>
              <a:buClr>
                <a:schemeClr val="dk1"/>
              </a:buClr>
              <a:buSzPts val="1000"/>
              <a:buNone/>
              <a:defRPr sz="1000"/>
            </a:lvl8pPr>
            <a:lvl9pPr lvl="8" algn="ctr">
              <a:lnSpc>
                <a:spcPct val="90000"/>
              </a:lnSpc>
              <a:spcBef>
                <a:spcPts val="300"/>
              </a:spcBef>
              <a:spcAft>
                <a:spcPts val="0"/>
              </a:spcAft>
              <a:buClr>
                <a:schemeClr val="dk1"/>
              </a:buClr>
              <a:buSzPts val="1000"/>
              <a:buNone/>
              <a:defRPr sz="1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44"/>
          <p:cNvSpPr txBox="1"/>
          <p:nvPr>
            <p:ph type="title"/>
          </p:nvPr>
        </p:nvSpPr>
        <p:spPr>
          <a:xfrm>
            <a:off x="457200" y="400050"/>
            <a:ext cx="8229600" cy="742800"/>
          </a:xfrm>
          <a:prstGeom prst="rect">
            <a:avLst/>
          </a:prstGeom>
          <a:noFill/>
          <a:ln>
            <a:noFill/>
          </a:ln>
          <a:effectLst>
            <a:outerShdw blurRad="42863" rotWithShape="0" algn="bl" dir="5400000" dist="9525">
              <a:srgbClr val="000000">
                <a:alpha val="20000"/>
              </a:srgbClr>
            </a:outerShdw>
          </a:effectLst>
        </p:spPr>
        <p:txBody>
          <a:bodyPr anchorCtr="0" anchor="ctr" bIns="45700" lIns="91425" spcFirstLastPara="1" rIns="91425" wrap="square" tIns="4570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20" name="Google Shape;20;p44"/>
          <p:cNvSpPr txBox="1"/>
          <p:nvPr>
            <p:ph idx="1" type="body"/>
          </p:nvPr>
        </p:nvSpPr>
        <p:spPr>
          <a:xfrm>
            <a:off x="457200" y="1200150"/>
            <a:ext cx="8229600" cy="3657600"/>
          </a:xfrm>
          <a:prstGeom prst="rect">
            <a:avLst/>
          </a:prstGeom>
          <a:noFill/>
          <a:ln>
            <a:noFill/>
          </a:ln>
        </p:spPr>
        <p:txBody>
          <a:bodyPr anchorCtr="0" anchor="t" bIns="45700" lIns="91425" spcFirstLastPara="1" rIns="91425" wrap="square" tIns="45700">
            <a:noAutofit/>
          </a:bodyPr>
          <a:lstStyle>
            <a:lvl1pPr indent="-325755" lvl="0" marL="457200" algn="l">
              <a:lnSpc>
                <a:spcPct val="115000"/>
              </a:lnSpc>
              <a:spcBef>
                <a:spcPts val="360"/>
              </a:spcBef>
              <a:spcAft>
                <a:spcPts val="0"/>
              </a:spcAft>
              <a:buSzPts val="1530"/>
              <a:buChar char="◦"/>
              <a:defRPr/>
            </a:lvl1pPr>
            <a:lvl2pPr indent="-325755" lvl="1" marL="914400" algn="l">
              <a:lnSpc>
                <a:spcPct val="115000"/>
              </a:lnSpc>
              <a:spcBef>
                <a:spcPts val="360"/>
              </a:spcBef>
              <a:spcAft>
                <a:spcPts val="0"/>
              </a:spcAft>
              <a:buSzPts val="1530"/>
              <a:buChar char="◦"/>
              <a:defRPr/>
            </a:lvl2pPr>
            <a:lvl3pPr indent="-331469" lvl="2" marL="1371600" algn="l">
              <a:lnSpc>
                <a:spcPct val="115000"/>
              </a:lnSpc>
              <a:spcBef>
                <a:spcPts val="360"/>
              </a:spcBef>
              <a:spcAft>
                <a:spcPts val="0"/>
              </a:spcAft>
              <a:buSzPts val="1620"/>
              <a:buChar char="◦"/>
              <a:defRPr/>
            </a:lvl3pPr>
            <a:lvl4pPr indent="-342900" lvl="3" marL="1828800" algn="l">
              <a:lnSpc>
                <a:spcPct val="115000"/>
              </a:lnSpc>
              <a:spcBef>
                <a:spcPts val="360"/>
              </a:spcBef>
              <a:spcAft>
                <a:spcPts val="0"/>
              </a:spcAft>
              <a:buSzPts val="1800"/>
              <a:buChar char="◦"/>
              <a:defRPr/>
            </a:lvl4pPr>
            <a:lvl5pPr indent="-342900" lvl="4" marL="2286000" algn="l">
              <a:lnSpc>
                <a:spcPct val="115000"/>
              </a:lnSpc>
              <a:spcBef>
                <a:spcPts val="360"/>
              </a:spcBef>
              <a:spcAft>
                <a:spcPts val="0"/>
              </a:spcAft>
              <a:buSzPts val="1800"/>
              <a:buChar char="◦"/>
              <a:defRPr/>
            </a:lvl5pPr>
            <a:lvl6pPr indent="-342900" lvl="5" marL="2743200" algn="l">
              <a:lnSpc>
                <a:spcPct val="115000"/>
              </a:lnSpc>
              <a:spcBef>
                <a:spcPts val="360"/>
              </a:spcBef>
              <a:spcAft>
                <a:spcPts val="0"/>
              </a:spcAft>
              <a:buSzPts val="1800"/>
              <a:buChar char="◦"/>
              <a:defRPr/>
            </a:lvl6pPr>
            <a:lvl7pPr indent="-342900" lvl="6" marL="3200400" algn="l">
              <a:lnSpc>
                <a:spcPct val="115000"/>
              </a:lnSpc>
              <a:spcBef>
                <a:spcPts val="360"/>
              </a:spcBef>
              <a:spcAft>
                <a:spcPts val="0"/>
              </a:spcAft>
              <a:buSzPts val="1800"/>
              <a:buChar char="◦"/>
              <a:defRPr/>
            </a:lvl7pPr>
            <a:lvl8pPr indent="-342900" lvl="7" marL="3657600" algn="l">
              <a:lnSpc>
                <a:spcPct val="115000"/>
              </a:lnSpc>
              <a:spcBef>
                <a:spcPts val="360"/>
              </a:spcBef>
              <a:spcAft>
                <a:spcPts val="0"/>
              </a:spcAft>
              <a:buSzPts val="1800"/>
              <a:buChar char="◦"/>
              <a:defRPr/>
            </a:lvl8pPr>
            <a:lvl9pPr indent="-342900" lvl="8" marL="4114800" algn="l">
              <a:lnSpc>
                <a:spcPct val="115000"/>
              </a:lnSpc>
              <a:spcBef>
                <a:spcPts val="360"/>
              </a:spcBef>
              <a:spcAft>
                <a:spcPts val="1000"/>
              </a:spcAft>
              <a:buSzPts val="1800"/>
              <a:buChar char="◦"/>
              <a:defRPr/>
            </a:lvl9pPr>
          </a:lstStyle>
          <a:p/>
        </p:txBody>
      </p:sp>
      <p:sp>
        <p:nvSpPr>
          <p:cNvPr id="21" name="Google Shape;21;p44"/>
          <p:cNvSpPr txBox="1"/>
          <p:nvPr>
            <p:ph idx="10" type="dt"/>
          </p:nvPr>
        </p:nvSpPr>
        <p:spPr>
          <a:xfrm>
            <a:off x="457200" y="13716"/>
            <a:ext cx="2895600" cy="24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44"/>
          <p:cNvSpPr txBox="1"/>
          <p:nvPr>
            <p:ph idx="11" type="ftr"/>
          </p:nvPr>
        </p:nvSpPr>
        <p:spPr>
          <a:xfrm>
            <a:off x="3429000" y="13716"/>
            <a:ext cx="4114800" cy="24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44"/>
          <p:cNvSpPr txBox="1"/>
          <p:nvPr>
            <p:ph idx="12" type="sldNum"/>
          </p:nvPr>
        </p:nvSpPr>
        <p:spPr>
          <a:xfrm>
            <a:off x="7620000" y="13716"/>
            <a:ext cx="1066800" cy="246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3">
    <p:spTree>
      <p:nvGrpSpPr>
        <p:cNvPr id="24" name="Shape 24"/>
        <p:cNvGrpSpPr/>
        <p:nvPr/>
      </p:nvGrpSpPr>
      <p:grpSpPr>
        <a:xfrm>
          <a:off x="0" y="0"/>
          <a:ext cx="0" cy="0"/>
          <a:chOff x="0" y="0"/>
          <a:chExt cx="0" cy="0"/>
        </a:xfrm>
      </p:grpSpPr>
      <p:sp>
        <p:nvSpPr>
          <p:cNvPr id="25" name="Google Shape;25;g5e7586e717_1_8"/>
          <p:cNvSpPr txBox="1"/>
          <p:nvPr>
            <p:ph type="ctrTitle"/>
          </p:nvPr>
        </p:nvSpPr>
        <p:spPr>
          <a:xfrm>
            <a:off x="455613" y="1440656"/>
            <a:ext cx="8226425" cy="1302544"/>
          </a:xfrm>
          <a:prstGeom prst="rect">
            <a:avLst/>
          </a:prstGeom>
          <a:noFill/>
          <a:ln>
            <a:noFill/>
          </a:ln>
          <a:effectLst>
            <a:outerShdw blurRad="42863" rotWithShape="0" algn="bl" dir="5400000" dist="9525">
              <a:srgbClr val="000000">
                <a:alpha val="20000"/>
              </a:srgbClr>
            </a:outerShdw>
          </a:effectLst>
        </p:spPr>
        <p:txBody>
          <a:bodyPr anchorCtr="1" anchor="b" bIns="45700" lIns="91425" spcFirstLastPara="1" rIns="91425" wrap="square" tIns="45700">
            <a:noAutofit/>
          </a:bodyPr>
          <a:lstStyle>
            <a:lvl1pPr lvl="0" algn="ctr">
              <a:lnSpc>
                <a:spcPct val="100000"/>
              </a:lnSpc>
              <a:spcBef>
                <a:spcPts val="0"/>
              </a:spcBef>
              <a:spcAft>
                <a:spcPts val="0"/>
              </a:spcAft>
              <a:buSzPts val="2600"/>
              <a:buNone/>
              <a:defRPr sz="5400"/>
            </a:lvl1pPr>
            <a:lvl2pPr lvl="1" algn="ctr">
              <a:lnSpc>
                <a:spcPct val="100000"/>
              </a:lnSpc>
              <a:spcBef>
                <a:spcPts val="0"/>
              </a:spcBef>
              <a:spcAft>
                <a:spcPts val="0"/>
              </a:spcAft>
              <a:buSzPts val="2600"/>
              <a:buNone/>
              <a:defRPr/>
            </a:lvl2pPr>
            <a:lvl3pPr lvl="2" algn="ctr">
              <a:lnSpc>
                <a:spcPct val="100000"/>
              </a:lnSpc>
              <a:spcBef>
                <a:spcPts val="0"/>
              </a:spcBef>
              <a:spcAft>
                <a:spcPts val="0"/>
              </a:spcAft>
              <a:buSzPts val="2600"/>
              <a:buNone/>
              <a:defRPr/>
            </a:lvl3pPr>
            <a:lvl4pPr lvl="3" algn="ctr">
              <a:lnSpc>
                <a:spcPct val="100000"/>
              </a:lnSpc>
              <a:spcBef>
                <a:spcPts val="0"/>
              </a:spcBef>
              <a:spcAft>
                <a:spcPts val="0"/>
              </a:spcAft>
              <a:buSzPts val="2600"/>
              <a:buNone/>
              <a:defRPr/>
            </a:lvl4pPr>
            <a:lvl5pPr lvl="4" algn="ctr">
              <a:lnSpc>
                <a:spcPct val="100000"/>
              </a:lnSpc>
              <a:spcBef>
                <a:spcPts val="0"/>
              </a:spcBef>
              <a:spcAft>
                <a:spcPts val="0"/>
              </a:spcAft>
              <a:buSzPts val="2600"/>
              <a:buNone/>
              <a:defRPr/>
            </a:lvl5pPr>
            <a:lvl6pPr lvl="5" algn="ctr">
              <a:lnSpc>
                <a:spcPct val="100000"/>
              </a:lnSpc>
              <a:spcBef>
                <a:spcPts val="0"/>
              </a:spcBef>
              <a:spcAft>
                <a:spcPts val="0"/>
              </a:spcAft>
              <a:buSzPts val="2600"/>
              <a:buNone/>
              <a:defRPr/>
            </a:lvl6pPr>
            <a:lvl7pPr lvl="6" algn="ctr">
              <a:lnSpc>
                <a:spcPct val="100000"/>
              </a:lnSpc>
              <a:spcBef>
                <a:spcPts val="0"/>
              </a:spcBef>
              <a:spcAft>
                <a:spcPts val="0"/>
              </a:spcAft>
              <a:buSzPts val="2600"/>
              <a:buNone/>
              <a:defRPr/>
            </a:lvl7pPr>
            <a:lvl8pPr lvl="7" algn="ctr">
              <a:lnSpc>
                <a:spcPct val="100000"/>
              </a:lnSpc>
              <a:spcBef>
                <a:spcPts val="0"/>
              </a:spcBef>
              <a:spcAft>
                <a:spcPts val="0"/>
              </a:spcAft>
              <a:buSzPts val="2600"/>
              <a:buNone/>
              <a:defRPr/>
            </a:lvl8pPr>
            <a:lvl9pPr lvl="8" algn="ctr">
              <a:lnSpc>
                <a:spcPct val="100000"/>
              </a:lnSpc>
              <a:spcBef>
                <a:spcPts val="0"/>
              </a:spcBef>
              <a:spcAft>
                <a:spcPts val="0"/>
              </a:spcAft>
              <a:buSzPts val="2600"/>
              <a:buNone/>
              <a:defRPr/>
            </a:lvl9pPr>
          </a:lstStyle>
          <a:p/>
        </p:txBody>
      </p:sp>
      <p:sp>
        <p:nvSpPr>
          <p:cNvPr id="26" name="Google Shape;26;g5e7586e717_1_8"/>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lnSpc>
                <a:spcPct val="115000"/>
              </a:lnSpc>
              <a:spcBef>
                <a:spcPts val="640"/>
              </a:spcBef>
              <a:spcAft>
                <a:spcPts val="0"/>
              </a:spcAft>
              <a:buSzPts val="3680"/>
              <a:buFont typeface="Noto Sans Symbols"/>
              <a:buNone/>
              <a:defRPr/>
            </a:lvl1pPr>
            <a:lvl2pPr lvl="1" algn="l">
              <a:lnSpc>
                <a:spcPct val="115000"/>
              </a:lnSpc>
              <a:spcBef>
                <a:spcPts val="360"/>
              </a:spcBef>
              <a:spcAft>
                <a:spcPts val="0"/>
              </a:spcAft>
              <a:buClr>
                <a:schemeClr val="lt1"/>
              </a:buClr>
              <a:buSzPts val="1800"/>
              <a:buChar char="◦"/>
              <a:defRPr/>
            </a:lvl2pPr>
            <a:lvl3pPr lvl="2" algn="l">
              <a:lnSpc>
                <a:spcPct val="115000"/>
              </a:lnSpc>
              <a:spcBef>
                <a:spcPts val="360"/>
              </a:spcBef>
              <a:spcAft>
                <a:spcPts val="0"/>
              </a:spcAft>
              <a:buSzPts val="2070"/>
              <a:buChar char="◦"/>
              <a:defRPr/>
            </a:lvl3pPr>
            <a:lvl4pPr lvl="3" algn="l">
              <a:lnSpc>
                <a:spcPct val="115000"/>
              </a:lnSpc>
              <a:spcBef>
                <a:spcPts val="360"/>
              </a:spcBef>
              <a:spcAft>
                <a:spcPts val="0"/>
              </a:spcAft>
              <a:buClr>
                <a:schemeClr val="lt1"/>
              </a:buClr>
              <a:buSzPts val="1800"/>
              <a:buChar char="◦"/>
              <a:defRPr/>
            </a:lvl4pPr>
            <a:lvl5pPr lvl="4" algn="l">
              <a:lnSpc>
                <a:spcPct val="115000"/>
              </a:lnSpc>
              <a:spcBef>
                <a:spcPts val="360"/>
              </a:spcBef>
              <a:spcAft>
                <a:spcPts val="0"/>
              </a:spcAft>
              <a:buSzPts val="2070"/>
              <a:buChar char="◦"/>
              <a:defRPr/>
            </a:lvl5pPr>
            <a:lvl6pPr lvl="5" algn="l">
              <a:lnSpc>
                <a:spcPct val="115000"/>
              </a:lnSpc>
              <a:spcBef>
                <a:spcPts val="360"/>
              </a:spcBef>
              <a:spcAft>
                <a:spcPts val="0"/>
              </a:spcAft>
              <a:buSzPts val="2070"/>
              <a:buChar char="◦"/>
              <a:defRPr/>
            </a:lvl6pPr>
            <a:lvl7pPr lvl="6" algn="l">
              <a:lnSpc>
                <a:spcPct val="115000"/>
              </a:lnSpc>
              <a:spcBef>
                <a:spcPts val="360"/>
              </a:spcBef>
              <a:spcAft>
                <a:spcPts val="0"/>
              </a:spcAft>
              <a:buSzPts val="2070"/>
              <a:buChar char="◦"/>
              <a:defRPr/>
            </a:lvl7pPr>
            <a:lvl8pPr lvl="7" algn="l">
              <a:lnSpc>
                <a:spcPct val="115000"/>
              </a:lnSpc>
              <a:spcBef>
                <a:spcPts val="360"/>
              </a:spcBef>
              <a:spcAft>
                <a:spcPts val="0"/>
              </a:spcAft>
              <a:buSzPts val="2070"/>
              <a:buChar char="◦"/>
              <a:defRPr/>
            </a:lvl8pPr>
            <a:lvl9pPr lvl="8" algn="l">
              <a:lnSpc>
                <a:spcPct val="115000"/>
              </a:lnSpc>
              <a:spcBef>
                <a:spcPts val="360"/>
              </a:spcBef>
              <a:spcAft>
                <a:spcPts val="0"/>
              </a:spcAft>
              <a:buSzPts val="2070"/>
              <a:buChar char="◦"/>
              <a:defRPr/>
            </a:lvl9pPr>
          </a:lstStyle>
          <a:p/>
        </p:txBody>
      </p:sp>
      <p:sp>
        <p:nvSpPr>
          <p:cNvPr id="27" name="Google Shape;27;g5e7586e717_1_8"/>
          <p:cNvSpPr txBox="1"/>
          <p:nvPr>
            <p:ph idx="10" type="dt"/>
          </p:nvPr>
        </p:nvSpPr>
        <p:spPr>
          <a:xfrm>
            <a:off x="455612" y="4681538"/>
            <a:ext cx="2130425" cy="3559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g5e7586e717_1_8"/>
          <p:cNvSpPr txBox="1"/>
          <p:nvPr>
            <p:ph idx="11" type="ftr"/>
          </p:nvPr>
        </p:nvSpPr>
        <p:spPr>
          <a:xfrm>
            <a:off x="3124200" y="4681538"/>
            <a:ext cx="2895600" cy="3559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g5e7586e717_1_8"/>
          <p:cNvSpPr txBox="1"/>
          <p:nvPr>
            <p:ph idx="12" type="sldNum"/>
          </p:nvPr>
        </p:nvSpPr>
        <p:spPr>
          <a:xfrm>
            <a:off x="6553200" y="4681538"/>
            <a:ext cx="2130425" cy="355996"/>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 name="Shape 30"/>
        <p:cNvGrpSpPr/>
        <p:nvPr/>
      </p:nvGrpSpPr>
      <p:grpSpPr>
        <a:xfrm>
          <a:off x="0" y="0"/>
          <a:ext cx="0" cy="0"/>
          <a:chOff x="0" y="0"/>
          <a:chExt cx="0" cy="0"/>
        </a:xfrm>
      </p:grpSpPr>
      <p:sp>
        <p:nvSpPr>
          <p:cNvPr id="31" name="Google Shape;31;p39"/>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p39"/>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33" name="Shape 33"/>
        <p:cNvGrpSpPr/>
        <p:nvPr/>
      </p:nvGrpSpPr>
      <p:grpSpPr>
        <a:xfrm>
          <a:off x="0" y="0"/>
          <a:ext cx="0" cy="0"/>
          <a:chOff x="0" y="0"/>
          <a:chExt cx="0" cy="0"/>
        </a:xfrm>
      </p:grpSpPr>
      <p:sp>
        <p:nvSpPr>
          <p:cNvPr id="34" name="Google Shape;34;p42"/>
          <p:cNvSpPr txBox="1"/>
          <p:nvPr>
            <p:ph type="ctrTitle"/>
          </p:nvPr>
        </p:nvSpPr>
        <p:spPr>
          <a:xfrm>
            <a:off x="2396319" y="601724"/>
            <a:ext cx="5618400" cy="1906200"/>
          </a:xfrm>
          <a:prstGeom prst="rect">
            <a:avLst/>
          </a:prstGeom>
          <a:noFill/>
          <a:ln>
            <a:noFill/>
          </a:ln>
          <a:effectLst>
            <a:outerShdw blurRad="42863" rotWithShape="0" algn="bl" dir="5400000" dist="9525">
              <a:srgbClr val="000000">
                <a:alpha val="20000"/>
              </a:srgbClr>
            </a:outerShdw>
          </a:effectLst>
        </p:spPr>
        <p:txBody>
          <a:bodyPr anchorCtr="0" anchor="b" bIns="0" lIns="91425" spcFirstLastPara="1" rIns="91425" wrap="square" tIns="45700">
            <a:noAutofit/>
          </a:bodyPr>
          <a:lstStyle>
            <a:lvl1pPr lvl="0" algn="l">
              <a:lnSpc>
                <a:spcPct val="90000"/>
              </a:lnSpc>
              <a:spcBef>
                <a:spcPts val="0"/>
              </a:spcBef>
              <a:spcAft>
                <a:spcPts val="0"/>
              </a:spcAft>
              <a:buSzPts val="2600"/>
              <a:buNone/>
              <a:defRPr sz="5400"/>
            </a:lvl1pPr>
            <a:lvl2pPr lvl="1" algn="l">
              <a:lnSpc>
                <a:spcPct val="90000"/>
              </a:lnSpc>
              <a:spcBef>
                <a:spcPts val="0"/>
              </a:spcBef>
              <a:spcAft>
                <a:spcPts val="0"/>
              </a:spcAft>
              <a:buSzPts val="2600"/>
              <a:buNone/>
              <a:defRPr/>
            </a:lvl2pPr>
            <a:lvl3pPr lvl="2" algn="l">
              <a:lnSpc>
                <a:spcPct val="90000"/>
              </a:lnSpc>
              <a:spcBef>
                <a:spcPts val="0"/>
              </a:spcBef>
              <a:spcAft>
                <a:spcPts val="0"/>
              </a:spcAft>
              <a:buSzPts val="2600"/>
              <a:buNone/>
              <a:defRPr/>
            </a:lvl3pPr>
            <a:lvl4pPr lvl="3" algn="l">
              <a:lnSpc>
                <a:spcPct val="90000"/>
              </a:lnSpc>
              <a:spcBef>
                <a:spcPts val="0"/>
              </a:spcBef>
              <a:spcAft>
                <a:spcPts val="0"/>
              </a:spcAft>
              <a:buSzPts val="2600"/>
              <a:buNone/>
              <a:defRPr/>
            </a:lvl4pPr>
            <a:lvl5pPr lvl="4" algn="l">
              <a:lnSpc>
                <a:spcPct val="90000"/>
              </a:lnSpc>
              <a:spcBef>
                <a:spcPts val="0"/>
              </a:spcBef>
              <a:spcAft>
                <a:spcPts val="0"/>
              </a:spcAft>
              <a:buSzPts val="2600"/>
              <a:buNone/>
              <a:defRPr/>
            </a:lvl5pPr>
            <a:lvl6pPr lvl="5" algn="l">
              <a:lnSpc>
                <a:spcPct val="90000"/>
              </a:lnSpc>
              <a:spcBef>
                <a:spcPts val="0"/>
              </a:spcBef>
              <a:spcAft>
                <a:spcPts val="0"/>
              </a:spcAft>
              <a:buSzPts val="2600"/>
              <a:buNone/>
              <a:defRPr/>
            </a:lvl6pPr>
            <a:lvl7pPr lvl="6" algn="l">
              <a:lnSpc>
                <a:spcPct val="90000"/>
              </a:lnSpc>
              <a:spcBef>
                <a:spcPts val="0"/>
              </a:spcBef>
              <a:spcAft>
                <a:spcPts val="0"/>
              </a:spcAft>
              <a:buSzPts val="2600"/>
              <a:buNone/>
              <a:defRPr/>
            </a:lvl7pPr>
            <a:lvl8pPr lvl="7" algn="l">
              <a:lnSpc>
                <a:spcPct val="90000"/>
              </a:lnSpc>
              <a:spcBef>
                <a:spcPts val="0"/>
              </a:spcBef>
              <a:spcAft>
                <a:spcPts val="0"/>
              </a:spcAft>
              <a:buSzPts val="2600"/>
              <a:buNone/>
              <a:defRPr/>
            </a:lvl8pPr>
            <a:lvl9pPr lvl="8" algn="l">
              <a:lnSpc>
                <a:spcPct val="90000"/>
              </a:lnSpc>
              <a:spcBef>
                <a:spcPts val="0"/>
              </a:spcBef>
              <a:spcAft>
                <a:spcPts val="0"/>
              </a:spcAft>
              <a:buSzPts val="2600"/>
              <a:buNone/>
              <a:defRPr/>
            </a:lvl9pPr>
          </a:lstStyle>
          <a:p/>
        </p:txBody>
      </p:sp>
      <p:sp>
        <p:nvSpPr>
          <p:cNvPr id="35" name="Google Shape;35;p42"/>
          <p:cNvSpPr txBox="1"/>
          <p:nvPr>
            <p:ph idx="1" type="subTitle"/>
          </p:nvPr>
        </p:nvSpPr>
        <p:spPr>
          <a:xfrm>
            <a:off x="2396319" y="2648404"/>
            <a:ext cx="5618400" cy="733200"/>
          </a:xfrm>
          <a:prstGeom prst="rect">
            <a:avLst/>
          </a:prstGeom>
          <a:noFill/>
          <a:ln>
            <a:noFill/>
          </a:ln>
        </p:spPr>
        <p:txBody>
          <a:bodyPr anchorCtr="0" anchor="t" bIns="91425" lIns="91425" spcFirstLastPara="1" rIns="91425" wrap="square" tIns="91425">
            <a:noAutofit/>
          </a:bodyPr>
          <a:lstStyle>
            <a:lvl1pPr lvl="0" algn="l">
              <a:lnSpc>
                <a:spcPct val="120000"/>
              </a:lnSpc>
              <a:spcBef>
                <a:spcPts val="1000"/>
              </a:spcBef>
              <a:spcAft>
                <a:spcPts val="0"/>
              </a:spcAft>
              <a:buSzPts val="1600"/>
              <a:buNone/>
              <a:defRPr b="0" sz="160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1000"/>
              </a:spcAft>
              <a:buSzPts val="1200"/>
              <a:buNone/>
              <a:defRPr sz="1200"/>
            </a:lvl9pPr>
          </a:lstStyle>
          <a:p/>
        </p:txBody>
      </p:sp>
      <p:sp>
        <p:nvSpPr>
          <p:cNvPr id="36" name="Google Shape;36;p42"/>
          <p:cNvSpPr txBox="1"/>
          <p:nvPr>
            <p:ph idx="10" type="dt"/>
          </p:nvPr>
        </p:nvSpPr>
        <p:spPr>
          <a:xfrm>
            <a:off x="5646737" y="247650"/>
            <a:ext cx="2368500" cy="232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7" name="Google Shape;37;p42"/>
          <p:cNvSpPr txBox="1"/>
          <p:nvPr>
            <p:ph idx="11" type="ftr"/>
          </p:nvPr>
        </p:nvSpPr>
        <p:spPr>
          <a:xfrm>
            <a:off x="2395537" y="246459"/>
            <a:ext cx="3087600" cy="232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8" name="Google Shape;38;p42"/>
          <p:cNvSpPr txBox="1"/>
          <p:nvPr>
            <p:ph idx="12" type="sldNum"/>
          </p:nvPr>
        </p:nvSpPr>
        <p:spPr>
          <a:xfrm>
            <a:off x="1435100" y="598884"/>
            <a:ext cx="801600" cy="3786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9" name="Shape 39"/>
        <p:cNvGrpSpPr/>
        <p:nvPr/>
      </p:nvGrpSpPr>
      <p:grpSpPr>
        <a:xfrm>
          <a:off x="0" y="0"/>
          <a:ext cx="0" cy="0"/>
          <a:chOff x="0" y="0"/>
          <a:chExt cx="0" cy="0"/>
        </a:xfrm>
      </p:grpSpPr>
      <p:sp>
        <p:nvSpPr>
          <p:cNvPr id="40" name="Google Shape;40;p43"/>
          <p:cNvSpPr txBox="1"/>
          <p:nvPr>
            <p:ph type="ctrTitle"/>
          </p:nvPr>
        </p:nvSpPr>
        <p:spPr>
          <a:xfrm>
            <a:off x="335250" y="932100"/>
            <a:ext cx="5508300" cy="1655700"/>
          </a:xfrm>
          <a:prstGeom prst="rect">
            <a:avLst/>
          </a:prstGeom>
          <a:noFill/>
          <a:ln>
            <a:noFill/>
          </a:ln>
          <a:effectLst>
            <a:outerShdw blurRad="42863" rotWithShape="0" algn="bl" dir="5400000" dist="9525">
              <a:srgbClr val="000000">
                <a:alpha val="20000"/>
              </a:srgbClr>
            </a:outerShdw>
          </a:effectLst>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5200"/>
              <a:buFont typeface="Gill Sans"/>
              <a:buNone/>
              <a:defRPr b="1" sz="5200">
                <a:solidFill>
                  <a:schemeClr val="dk1"/>
                </a:solidFill>
              </a:defRPr>
            </a:lvl1pPr>
            <a:lvl2pPr lvl="1" algn="l">
              <a:lnSpc>
                <a:spcPct val="100000"/>
              </a:lnSpc>
              <a:spcBef>
                <a:spcPts val="0"/>
              </a:spcBef>
              <a:spcAft>
                <a:spcPts val="0"/>
              </a:spcAft>
              <a:buClr>
                <a:schemeClr val="dk1"/>
              </a:buClr>
              <a:buSzPts val="5200"/>
              <a:buFont typeface="Gill Sans"/>
              <a:buNone/>
              <a:defRPr b="1" sz="5200">
                <a:solidFill>
                  <a:schemeClr val="dk1"/>
                </a:solidFill>
              </a:defRPr>
            </a:lvl2pPr>
            <a:lvl3pPr lvl="2" algn="l">
              <a:lnSpc>
                <a:spcPct val="100000"/>
              </a:lnSpc>
              <a:spcBef>
                <a:spcPts val="0"/>
              </a:spcBef>
              <a:spcAft>
                <a:spcPts val="0"/>
              </a:spcAft>
              <a:buClr>
                <a:schemeClr val="dk1"/>
              </a:buClr>
              <a:buSzPts val="5200"/>
              <a:buFont typeface="Gill Sans"/>
              <a:buNone/>
              <a:defRPr b="1" sz="5200">
                <a:solidFill>
                  <a:schemeClr val="dk1"/>
                </a:solidFill>
              </a:defRPr>
            </a:lvl3pPr>
            <a:lvl4pPr lvl="3" algn="l">
              <a:lnSpc>
                <a:spcPct val="100000"/>
              </a:lnSpc>
              <a:spcBef>
                <a:spcPts val="0"/>
              </a:spcBef>
              <a:spcAft>
                <a:spcPts val="0"/>
              </a:spcAft>
              <a:buClr>
                <a:schemeClr val="dk1"/>
              </a:buClr>
              <a:buSzPts val="5200"/>
              <a:buFont typeface="Gill Sans"/>
              <a:buNone/>
              <a:defRPr b="1" sz="5200">
                <a:solidFill>
                  <a:schemeClr val="dk1"/>
                </a:solidFill>
              </a:defRPr>
            </a:lvl4pPr>
            <a:lvl5pPr lvl="4" algn="l">
              <a:lnSpc>
                <a:spcPct val="100000"/>
              </a:lnSpc>
              <a:spcBef>
                <a:spcPts val="0"/>
              </a:spcBef>
              <a:spcAft>
                <a:spcPts val="0"/>
              </a:spcAft>
              <a:buClr>
                <a:schemeClr val="dk1"/>
              </a:buClr>
              <a:buSzPts val="5200"/>
              <a:buFont typeface="Gill Sans"/>
              <a:buNone/>
              <a:defRPr b="1" sz="5200">
                <a:solidFill>
                  <a:schemeClr val="dk1"/>
                </a:solidFill>
              </a:defRPr>
            </a:lvl5pPr>
            <a:lvl6pPr lvl="5" algn="l">
              <a:lnSpc>
                <a:spcPct val="100000"/>
              </a:lnSpc>
              <a:spcBef>
                <a:spcPts val="0"/>
              </a:spcBef>
              <a:spcAft>
                <a:spcPts val="0"/>
              </a:spcAft>
              <a:buClr>
                <a:schemeClr val="dk1"/>
              </a:buClr>
              <a:buSzPts val="5200"/>
              <a:buFont typeface="Gill Sans"/>
              <a:buNone/>
              <a:defRPr b="1" sz="5200">
                <a:solidFill>
                  <a:schemeClr val="dk1"/>
                </a:solidFill>
              </a:defRPr>
            </a:lvl6pPr>
            <a:lvl7pPr lvl="6" algn="l">
              <a:lnSpc>
                <a:spcPct val="100000"/>
              </a:lnSpc>
              <a:spcBef>
                <a:spcPts val="0"/>
              </a:spcBef>
              <a:spcAft>
                <a:spcPts val="0"/>
              </a:spcAft>
              <a:buClr>
                <a:schemeClr val="dk1"/>
              </a:buClr>
              <a:buSzPts val="5200"/>
              <a:buFont typeface="Gill Sans"/>
              <a:buNone/>
              <a:defRPr b="1" sz="5200">
                <a:solidFill>
                  <a:schemeClr val="dk1"/>
                </a:solidFill>
              </a:defRPr>
            </a:lvl7pPr>
            <a:lvl8pPr lvl="7" algn="l">
              <a:lnSpc>
                <a:spcPct val="100000"/>
              </a:lnSpc>
              <a:spcBef>
                <a:spcPts val="0"/>
              </a:spcBef>
              <a:spcAft>
                <a:spcPts val="0"/>
              </a:spcAft>
              <a:buClr>
                <a:schemeClr val="dk1"/>
              </a:buClr>
              <a:buSzPts val="5200"/>
              <a:buFont typeface="Gill Sans"/>
              <a:buNone/>
              <a:defRPr b="1" sz="5200">
                <a:solidFill>
                  <a:schemeClr val="dk1"/>
                </a:solidFill>
              </a:defRPr>
            </a:lvl8pPr>
            <a:lvl9pPr lvl="8" algn="l">
              <a:lnSpc>
                <a:spcPct val="100000"/>
              </a:lnSpc>
              <a:spcBef>
                <a:spcPts val="0"/>
              </a:spcBef>
              <a:spcAft>
                <a:spcPts val="0"/>
              </a:spcAft>
              <a:buClr>
                <a:schemeClr val="dk1"/>
              </a:buClr>
              <a:buSzPts val="5200"/>
              <a:buFont typeface="Gill Sans"/>
              <a:buNone/>
              <a:defRPr b="1" sz="5200">
                <a:solidFill>
                  <a:schemeClr val="dk1"/>
                </a:solidFill>
              </a:defRPr>
            </a:lvl9pPr>
          </a:lstStyle>
          <a:p/>
        </p:txBody>
      </p:sp>
      <p:sp>
        <p:nvSpPr>
          <p:cNvPr id="41" name="Google Shape;41;p43"/>
          <p:cNvSpPr txBox="1"/>
          <p:nvPr>
            <p:ph idx="1" type="subTitle"/>
          </p:nvPr>
        </p:nvSpPr>
        <p:spPr>
          <a:xfrm>
            <a:off x="335250" y="2727850"/>
            <a:ext cx="3914700" cy="161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400"/>
              <a:buNone/>
              <a:defRPr sz="2400">
                <a:solidFill>
                  <a:schemeClr val="dk2"/>
                </a:solidFill>
              </a:defRPr>
            </a:lvl1pPr>
            <a:lvl2pPr lvl="1" algn="l">
              <a:lnSpc>
                <a:spcPct val="100000"/>
              </a:lnSpc>
              <a:spcBef>
                <a:spcPts val="0"/>
              </a:spcBef>
              <a:spcAft>
                <a:spcPts val="0"/>
              </a:spcAft>
              <a:buClr>
                <a:schemeClr val="dk2"/>
              </a:buClr>
              <a:buSzPts val="2400"/>
              <a:buNone/>
              <a:defRPr sz="2400">
                <a:solidFill>
                  <a:schemeClr val="dk2"/>
                </a:solidFill>
              </a:defRPr>
            </a:lvl2pPr>
            <a:lvl3pPr lvl="2" algn="l">
              <a:lnSpc>
                <a:spcPct val="100000"/>
              </a:lnSpc>
              <a:spcBef>
                <a:spcPts val="0"/>
              </a:spcBef>
              <a:spcAft>
                <a:spcPts val="0"/>
              </a:spcAft>
              <a:buClr>
                <a:schemeClr val="dk2"/>
              </a:buClr>
              <a:buSzPts val="2400"/>
              <a:buNone/>
              <a:defRPr sz="2400">
                <a:solidFill>
                  <a:schemeClr val="dk2"/>
                </a:solidFill>
              </a:defRPr>
            </a:lvl3pPr>
            <a:lvl4pPr lvl="3" algn="l">
              <a:lnSpc>
                <a:spcPct val="100000"/>
              </a:lnSpc>
              <a:spcBef>
                <a:spcPts val="0"/>
              </a:spcBef>
              <a:spcAft>
                <a:spcPts val="0"/>
              </a:spcAft>
              <a:buClr>
                <a:schemeClr val="dk2"/>
              </a:buClr>
              <a:buSzPts val="2400"/>
              <a:buNone/>
              <a:defRPr sz="2400">
                <a:solidFill>
                  <a:schemeClr val="dk2"/>
                </a:solidFill>
              </a:defRPr>
            </a:lvl4pPr>
            <a:lvl5pPr lvl="4" algn="l">
              <a:lnSpc>
                <a:spcPct val="100000"/>
              </a:lnSpc>
              <a:spcBef>
                <a:spcPts val="0"/>
              </a:spcBef>
              <a:spcAft>
                <a:spcPts val="0"/>
              </a:spcAft>
              <a:buClr>
                <a:schemeClr val="dk2"/>
              </a:buClr>
              <a:buSzPts val="2400"/>
              <a:buNone/>
              <a:defRPr sz="2400">
                <a:solidFill>
                  <a:schemeClr val="dk2"/>
                </a:solidFill>
              </a:defRPr>
            </a:lvl5pPr>
            <a:lvl6pPr lvl="5" algn="l">
              <a:lnSpc>
                <a:spcPct val="100000"/>
              </a:lnSpc>
              <a:spcBef>
                <a:spcPts val="0"/>
              </a:spcBef>
              <a:spcAft>
                <a:spcPts val="0"/>
              </a:spcAft>
              <a:buClr>
                <a:schemeClr val="dk2"/>
              </a:buClr>
              <a:buSzPts val="2400"/>
              <a:buNone/>
              <a:defRPr sz="2400">
                <a:solidFill>
                  <a:schemeClr val="dk2"/>
                </a:solidFill>
              </a:defRPr>
            </a:lvl6pPr>
            <a:lvl7pPr lvl="6" algn="l">
              <a:lnSpc>
                <a:spcPct val="100000"/>
              </a:lnSpc>
              <a:spcBef>
                <a:spcPts val="0"/>
              </a:spcBef>
              <a:spcAft>
                <a:spcPts val="0"/>
              </a:spcAft>
              <a:buClr>
                <a:schemeClr val="dk2"/>
              </a:buClr>
              <a:buSzPts val="2400"/>
              <a:buNone/>
              <a:defRPr sz="2400">
                <a:solidFill>
                  <a:schemeClr val="dk2"/>
                </a:solidFill>
              </a:defRPr>
            </a:lvl7pPr>
            <a:lvl8pPr lvl="7" algn="l">
              <a:lnSpc>
                <a:spcPct val="100000"/>
              </a:lnSpc>
              <a:spcBef>
                <a:spcPts val="0"/>
              </a:spcBef>
              <a:spcAft>
                <a:spcPts val="0"/>
              </a:spcAft>
              <a:buClr>
                <a:schemeClr val="dk2"/>
              </a:buClr>
              <a:buSzPts val="2400"/>
              <a:buNone/>
              <a:defRPr sz="2400">
                <a:solidFill>
                  <a:schemeClr val="dk2"/>
                </a:solidFill>
              </a:defRPr>
            </a:lvl8pPr>
            <a:lvl9pPr lvl="8" algn="l">
              <a:lnSpc>
                <a:spcPct val="100000"/>
              </a:lnSpc>
              <a:spcBef>
                <a:spcPts val="0"/>
              </a:spcBef>
              <a:spcAft>
                <a:spcPts val="0"/>
              </a:spcAft>
              <a:buClr>
                <a:schemeClr val="dk2"/>
              </a:buClr>
              <a:buSzPts val="2400"/>
              <a:buNone/>
              <a:defRPr sz="2400">
                <a:solidFill>
                  <a:schemeClr val="dk2"/>
                </a:solidFill>
              </a:defRPr>
            </a:lvl9pPr>
          </a:lstStyle>
          <a:p/>
        </p:txBody>
      </p:sp>
      <p:sp>
        <p:nvSpPr>
          <p:cNvPr id="42" name="Google Shape;42;p43"/>
          <p:cNvSpPr txBox="1"/>
          <p:nvPr>
            <p:ph idx="12" type="sldNum"/>
          </p:nvPr>
        </p:nvSpPr>
        <p:spPr>
          <a:xfrm>
            <a:off x="8472487" y="4663678"/>
            <a:ext cx="549300" cy="3930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43" name="Shape 43"/>
        <p:cNvGrpSpPr/>
        <p:nvPr/>
      </p:nvGrpSpPr>
      <p:grpSpPr>
        <a:xfrm>
          <a:off x="0" y="0"/>
          <a:ext cx="0" cy="0"/>
          <a:chOff x="0" y="0"/>
          <a:chExt cx="0" cy="0"/>
        </a:xfrm>
      </p:grpSpPr>
      <p:sp>
        <p:nvSpPr>
          <p:cNvPr id="44" name="Google Shape;44;p45"/>
          <p:cNvSpPr txBox="1"/>
          <p:nvPr>
            <p:ph type="title"/>
          </p:nvPr>
        </p:nvSpPr>
        <p:spPr>
          <a:xfrm>
            <a:off x="283103" y="712141"/>
            <a:ext cx="6244200" cy="3835500"/>
          </a:xfrm>
          <a:prstGeom prst="rect">
            <a:avLst/>
          </a:prstGeom>
          <a:noFill/>
          <a:ln>
            <a:noFill/>
          </a:ln>
          <a:effectLst>
            <a:outerShdw blurRad="42863" rotWithShape="0" algn="bl" dir="5400000" dist="9525">
              <a:srgbClr val="000000">
                <a:alpha val="20000"/>
              </a:srgbClr>
            </a:outerShdw>
          </a:effectLst>
        </p:spPr>
        <p:txBody>
          <a:bodyPr anchorCtr="0" anchor="ctr" bIns="91425" lIns="91425" spcFirstLastPara="1" rIns="91425" wrap="square" tIns="91425">
            <a:noAutofit/>
          </a:bodyPr>
          <a:lstStyle>
            <a:lvl1pPr lvl="0" algn="l">
              <a:lnSpc>
                <a:spcPct val="90000"/>
              </a:lnSpc>
              <a:spcBef>
                <a:spcPts val="0"/>
              </a:spcBef>
              <a:spcAft>
                <a:spcPts val="0"/>
              </a:spcAft>
              <a:buSzPts val="2600"/>
              <a:buNone/>
              <a:defRPr sz="4800">
                <a:solidFill>
                  <a:schemeClr val="lt1"/>
                </a:solidFill>
              </a:defRPr>
            </a:lvl1pPr>
            <a:lvl2pPr lvl="1" algn="l">
              <a:lnSpc>
                <a:spcPct val="90000"/>
              </a:lnSpc>
              <a:spcBef>
                <a:spcPts val="0"/>
              </a:spcBef>
              <a:spcAft>
                <a:spcPts val="0"/>
              </a:spcAft>
              <a:buSzPts val="2600"/>
              <a:buNone/>
              <a:defRPr sz="4800">
                <a:solidFill>
                  <a:schemeClr val="lt1"/>
                </a:solidFill>
              </a:defRPr>
            </a:lvl2pPr>
            <a:lvl3pPr lvl="2" algn="l">
              <a:lnSpc>
                <a:spcPct val="90000"/>
              </a:lnSpc>
              <a:spcBef>
                <a:spcPts val="0"/>
              </a:spcBef>
              <a:spcAft>
                <a:spcPts val="0"/>
              </a:spcAft>
              <a:buSzPts val="2600"/>
              <a:buNone/>
              <a:defRPr sz="4800">
                <a:solidFill>
                  <a:schemeClr val="lt1"/>
                </a:solidFill>
              </a:defRPr>
            </a:lvl3pPr>
            <a:lvl4pPr lvl="3" algn="l">
              <a:lnSpc>
                <a:spcPct val="90000"/>
              </a:lnSpc>
              <a:spcBef>
                <a:spcPts val="0"/>
              </a:spcBef>
              <a:spcAft>
                <a:spcPts val="0"/>
              </a:spcAft>
              <a:buSzPts val="2600"/>
              <a:buNone/>
              <a:defRPr sz="4800">
                <a:solidFill>
                  <a:schemeClr val="lt1"/>
                </a:solidFill>
              </a:defRPr>
            </a:lvl4pPr>
            <a:lvl5pPr lvl="4" algn="l">
              <a:lnSpc>
                <a:spcPct val="90000"/>
              </a:lnSpc>
              <a:spcBef>
                <a:spcPts val="0"/>
              </a:spcBef>
              <a:spcAft>
                <a:spcPts val="0"/>
              </a:spcAft>
              <a:buSzPts val="2600"/>
              <a:buNone/>
              <a:defRPr sz="4800">
                <a:solidFill>
                  <a:schemeClr val="lt1"/>
                </a:solidFill>
              </a:defRPr>
            </a:lvl5pPr>
            <a:lvl6pPr lvl="5" algn="l">
              <a:lnSpc>
                <a:spcPct val="90000"/>
              </a:lnSpc>
              <a:spcBef>
                <a:spcPts val="0"/>
              </a:spcBef>
              <a:spcAft>
                <a:spcPts val="0"/>
              </a:spcAft>
              <a:buSzPts val="2600"/>
              <a:buNone/>
              <a:defRPr sz="4800">
                <a:solidFill>
                  <a:schemeClr val="lt1"/>
                </a:solidFill>
              </a:defRPr>
            </a:lvl6pPr>
            <a:lvl7pPr lvl="6" algn="l">
              <a:lnSpc>
                <a:spcPct val="90000"/>
              </a:lnSpc>
              <a:spcBef>
                <a:spcPts val="0"/>
              </a:spcBef>
              <a:spcAft>
                <a:spcPts val="0"/>
              </a:spcAft>
              <a:buSzPts val="2600"/>
              <a:buNone/>
              <a:defRPr sz="4800">
                <a:solidFill>
                  <a:schemeClr val="lt1"/>
                </a:solidFill>
              </a:defRPr>
            </a:lvl7pPr>
            <a:lvl8pPr lvl="7" algn="l">
              <a:lnSpc>
                <a:spcPct val="90000"/>
              </a:lnSpc>
              <a:spcBef>
                <a:spcPts val="0"/>
              </a:spcBef>
              <a:spcAft>
                <a:spcPts val="0"/>
              </a:spcAft>
              <a:buSzPts val="2600"/>
              <a:buNone/>
              <a:defRPr sz="4800">
                <a:solidFill>
                  <a:schemeClr val="lt1"/>
                </a:solidFill>
              </a:defRPr>
            </a:lvl8pPr>
            <a:lvl9pPr lvl="8" algn="l">
              <a:lnSpc>
                <a:spcPct val="90000"/>
              </a:lnSpc>
              <a:spcBef>
                <a:spcPts val="0"/>
              </a:spcBef>
              <a:spcAft>
                <a:spcPts val="0"/>
              </a:spcAft>
              <a:buSzPts val="2600"/>
              <a:buNone/>
              <a:defRPr sz="4800">
                <a:solidFill>
                  <a:schemeClr val="lt1"/>
                </a:solidFill>
              </a:defRPr>
            </a:lvl9pPr>
          </a:lstStyle>
          <a:p/>
        </p:txBody>
      </p:sp>
      <p:sp>
        <p:nvSpPr>
          <p:cNvPr id="45" name="Google Shape;45;p45"/>
          <p:cNvSpPr txBox="1"/>
          <p:nvPr>
            <p:ph idx="12" type="sldNum"/>
          </p:nvPr>
        </p:nvSpPr>
        <p:spPr>
          <a:xfrm>
            <a:off x="8497887" y="4688681"/>
            <a:ext cx="549300" cy="394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46" name="Shape 46"/>
        <p:cNvGrpSpPr/>
        <p:nvPr/>
      </p:nvGrpSpPr>
      <p:grpSpPr>
        <a:xfrm>
          <a:off x="0" y="0"/>
          <a:ext cx="0" cy="0"/>
          <a:chOff x="0" y="0"/>
          <a:chExt cx="0" cy="0"/>
        </a:xfrm>
      </p:grpSpPr>
      <p:sp>
        <p:nvSpPr>
          <p:cNvPr id="47" name="Google Shape;47;p46"/>
          <p:cNvSpPr txBox="1"/>
          <p:nvPr>
            <p:ph type="title"/>
          </p:nvPr>
        </p:nvSpPr>
        <p:spPr>
          <a:xfrm>
            <a:off x="319500" y="936600"/>
            <a:ext cx="2808000" cy="755700"/>
          </a:xfrm>
          <a:prstGeom prst="rect">
            <a:avLst/>
          </a:prstGeom>
          <a:noFill/>
          <a:ln>
            <a:noFill/>
          </a:ln>
          <a:effectLst>
            <a:outerShdw blurRad="42863" rotWithShape="0" algn="bl" dir="5400000" dist="9525">
              <a:srgbClr val="000000">
                <a:alpha val="20000"/>
              </a:srgbClr>
            </a:outerShdw>
          </a:effectLst>
        </p:spPr>
        <p:txBody>
          <a:bodyPr anchorCtr="0" anchor="b" bIns="91425" lIns="91425" spcFirstLastPara="1" rIns="91425" wrap="square" tIns="91425">
            <a:noAutofit/>
          </a:bodyPr>
          <a:lstStyle>
            <a:lvl1pPr lvl="0" algn="l">
              <a:lnSpc>
                <a:spcPct val="90000"/>
              </a:lnSpc>
              <a:spcBef>
                <a:spcPts val="0"/>
              </a:spcBef>
              <a:spcAft>
                <a:spcPts val="0"/>
              </a:spcAft>
              <a:buSzPts val="2600"/>
              <a:buNone/>
              <a:defRPr sz="2400"/>
            </a:lvl1pPr>
            <a:lvl2pPr lvl="1" algn="l">
              <a:lnSpc>
                <a:spcPct val="90000"/>
              </a:lnSpc>
              <a:spcBef>
                <a:spcPts val="0"/>
              </a:spcBef>
              <a:spcAft>
                <a:spcPts val="0"/>
              </a:spcAft>
              <a:buSzPts val="2600"/>
              <a:buNone/>
              <a:defRPr sz="2400"/>
            </a:lvl2pPr>
            <a:lvl3pPr lvl="2" algn="l">
              <a:lnSpc>
                <a:spcPct val="90000"/>
              </a:lnSpc>
              <a:spcBef>
                <a:spcPts val="0"/>
              </a:spcBef>
              <a:spcAft>
                <a:spcPts val="0"/>
              </a:spcAft>
              <a:buSzPts val="2600"/>
              <a:buNone/>
              <a:defRPr sz="2400"/>
            </a:lvl3pPr>
            <a:lvl4pPr lvl="3" algn="l">
              <a:lnSpc>
                <a:spcPct val="90000"/>
              </a:lnSpc>
              <a:spcBef>
                <a:spcPts val="0"/>
              </a:spcBef>
              <a:spcAft>
                <a:spcPts val="0"/>
              </a:spcAft>
              <a:buSzPts val="2600"/>
              <a:buNone/>
              <a:defRPr sz="2400"/>
            </a:lvl4pPr>
            <a:lvl5pPr lvl="4" algn="l">
              <a:lnSpc>
                <a:spcPct val="90000"/>
              </a:lnSpc>
              <a:spcBef>
                <a:spcPts val="0"/>
              </a:spcBef>
              <a:spcAft>
                <a:spcPts val="0"/>
              </a:spcAft>
              <a:buSzPts val="2600"/>
              <a:buNone/>
              <a:defRPr sz="2400"/>
            </a:lvl5pPr>
            <a:lvl6pPr lvl="5" algn="l">
              <a:lnSpc>
                <a:spcPct val="90000"/>
              </a:lnSpc>
              <a:spcBef>
                <a:spcPts val="0"/>
              </a:spcBef>
              <a:spcAft>
                <a:spcPts val="0"/>
              </a:spcAft>
              <a:buSzPts val="2600"/>
              <a:buNone/>
              <a:defRPr sz="2400"/>
            </a:lvl6pPr>
            <a:lvl7pPr lvl="6" algn="l">
              <a:lnSpc>
                <a:spcPct val="90000"/>
              </a:lnSpc>
              <a:spcBef>
                <a:spcPts val="0"/>
              </a:spcBef>
              <a:spcAft>
                <a:spcPts val="0"/>
              </a:spcAft>
              <a:buSzPts val="2600"/>
              <a:buNone/>
              <a:defRPr sz="2400"/>
            </a:lvl7pPr>
            <a:lvl8pPr lvl="7" algn="l">
              <a:lnSpc>
                <a:spcPct val="90000"/>
              </a:lnSpc>
              <a:spcBef>
                <a:spcPts val="0"/>
              </a:spcBef>
              <a:spcAft>
                <a:spcPts val="0"/>
              </a:spcAft>
              <a:buSzPts val="2600"/>
              <a:buNone/>
              <a:defRPr sz="2400"/>
            </a:lvl8pPr>
            <a:lvl9pPr lvl="8" algn="l">
              <a:lnSpc>
                <a:spcPct val="90000"/>
              </a:lnSpc>
              <a:spcBef>
                <a:spcPts val="0"/>
              </a:spcBef>
              <a:spcAft>
                <a:spcPts val="0"/>
              </a:spcAft>
              <a:buSzPts val="2600"/>
              <a:buNone/>
              <a:defRPr sz="2400"/>
            </a:lvl9pPr>
          </a:lstStyle>
          <a:p/>
        </p:txBody>
      </p:sp>
      <p:sp>
        <p:nvSpPr>
          <p:cNvPr id="48" name="Google Shape;48;p46"/>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20000"/>
              </a:lnSpc>
              <a:spcBef>
                <a:spcPts val="0"/>
              </a:spcBef>
              <a:spcAft>
                <a:spcPts val="0"/>
              </a:spcAft>
              <a:buSzPts val="1200"/>
              <a:buChar char="◦"/>
              <a:defRPr sz="1200"/>
            </a:lvl1pPr>
            <a:lvl2pPr indent="-304800" lvl="1" marL="914400" algn="l">
              <a:lnSpc>
                <a:spcPct val="120000"/>
              </a:lnSpc>
              <a:spcBef>
                <a:spcPts val="0"/>
              </a:spcBef>
              <a:spcAft>
                <a:spcPts val="0"/>
              </a:spcAft>
              <a:buSzPts val="1200"/>
              <a:buChar char="◦"/>
              <a:defRPr sz="1200"/>
            </a:lvl2pPr>
            <a:lvl3pPr indent="-304800" lvl="2" marL="1371600" algn="l">
              <a:lnSpc>
                <a:spcPct val="120000"/>
              </a:lnSpc>
              <a:spcBef>
                <a:spcPts val="0"/>
              </a:spcBef>
              <a:spcAft>
                <a:spcPts val="0"/>
              </a:spcAft>
              <a:buSzPts val="1200"/>
              <a:buChar char="◦"/>
              <a:defRPr sz="1200"/>
            </a:lvl3pPr>
            <a:lvl4pPr indent="-304800" lvl="3" marL="1828800" algn="l">
              <a:lnSpc>
                <a:spcPct val="120000"/>
              </a:lnSpc>
              <a:spcBef>
                <a:spcPts val="0"/>
              </a:spcBef>
              <a:spcAft>
                <a:spcPts val="0"/>
              </a:spcAft>
              <a:buSzPts val="1200"/>
              <a:buChar char="◦"/>
              <a:defRPr sz="1200"/>
            </a:lvl4pPr>
            <a:lvl5pPr indent="-304800" lvl="4" marL="2286000" algn="l">
              <a:lnSpc>
                <a:spcPct val="120000"/>
              </a:lnSpc>
              <a:spcBef>
                <a:spcPts val="0"/>
              </a:spcBef>
              <a:spcAft>
                <a:spcPts val="0"/>
              </a:spcAft>
              <a:buSzPts val="1200"/>
              <a:buChar char="◦"/>
              <a:defRPr sz="1200"/>
            </a:lvl5pPr>
            <a:lvl6pPr indent="-304800" lvl="5" marL="2743200" algn="l">
              <a:lnSpc>
                <a:spcPct val="120000"/>
              </a:lnSpc>
              <a:spcBef>
                <a:spcPts val="0"/>
              </a:spcBef>
              <a:spcAft>
                <a:spcPts val="0"/>
              </a:spcAft>
              <a:buSzPts val="1200"/>
              <a:buChar char="◦"/>
              <a:defRPr sz="1200"/>
            </a:lvl6pPr>
            <a:lvl7pPr indent="-304800" lvl="6" marL="3200400" algn="l">
              <a:lnSpc>
                <a:spcPct val="120000"/>
              </a:lnSpc>
              <a:spcBef>
                <a:spcPts val="0"/>
              </a:spcBef>
              <a:spcAft>
                <a:spcPts val="0"/>
              </a:spcAft>
              <a:buSzPts val="1200"/>
              <a:buChar char="◦"/>
              <a:defRPr sz="1200"/>
            </a:lvl7pPr>
            <a:lvl8pPr indent="-304800" lvl="7" marL="3657600" algn="l">
              <a:lnSpc>
                <a:spcPct val="120000"/>
              </a:lnSpc>
              <a:spcBef>
                <a:spcPts val="0"/>
              </a:spcBef>
              <a:spcAft>
                <a:spcPts val="0"/>
              </a:spcAft>
              <a:buSzPts val="1200"/>
              <a:buChar char="◦"/>
              <a:defRPr sz="1200"/>
            </a:lvl8pPr>
            <a:lvl9pPr indent="-304800" lvl="8" marL="4114800" algn="l">
              <a:lnSpc>
                <a:spcPct val="120000"/>
              </a:lnSpc>
              <a:spcBef>
                <a:spcPts val="0"/>
              </a:spcBef>
              <a:spcAft>
                <a:spcPts val="1000"/>
              </a:spcAft>
              <a:buSzPts val="1200"/>
              <a:buChar char="◦"/>
              <a:defRPr sz="1200"/>
            </a:lvl9pPr>
          </a:lstStyle>
          <a:p/>
        </p:txBody>
      </p:sp>
      <p:sp>
        <p:nvSpPr>
          <p:cNvPr id="49" name="Google Shape;49;p46"/>
          <p:cNvSpPr txBox="1"/>
          <p:nvPr>
            <p:ph idx="12" type="sldNum"/>
          </p:nvPr>
        </p:nvSpPr>
        <p:spPr>
          <a:xfrm>
            <a:off x="8497887" y="4688681"/>
            <a:ext cx="549300" cy="394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3.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3.jpg"/><Relationship Id="rId2" Type="http://schemas.openxmlformats.org/officeDocument/2006/relationships/image" Target="../media/image4.png"/><Relationship Id="rId3" Type="http://schemas.openxmlformats.org/officeDocument/2006/relationships/slideLayout" Target="../slideLayouts/slideLayout11.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rgbClr val="3C78D8"/>
            </a:gs>
            <a:gs pos="100000">
              <a:srgbClr val="00FFFF"/>
            </a:gs>
          </a:gsLst>
          <a:lin ang="5400012" scaled="0"/>
        </a:gra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2pPr>
            <a:lvl3pPr lvl="2"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3pPr>
            <a:lvl4pPr lvl="3"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4pPr>
            <a:lvl5pPr lvl="4"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5pPr>
            <a:lvl6pPr lvl="5"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6pPr>
            <a:lvl7pPr lvl="6"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7pPr>
            <a:lvl8pPr lvl="7"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8pPr>
            <a:lvl9pPr lvl="8"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9pPr>
          </a:lstStyle>
          <a:p/>
        </p:txBody>
      </p:sp>
      <p:sp>
        <p:nvSpPr>
          <p:cNvPr id="7" name="Google Shape;7;p34"/>
          <p:cNvSpPr txBox="1"/>
          <p:nvPr>
            <p:ph idx="1" type="body"/>
          </p:nvPr>
        </p:nvSpPr>
        <p:spPr>
          <a:xfrm>
            <a:off x="3844325" y="805325"/>
            <a:ext cx="4842600" cy="3548100"/>
          </a:xfrm>
          <a:prstGeom prst="rect">
            <a:avLst/>
          </a:prstGeom>
          <a:noFill/>
          <a:ln>
            <a:noFill/>
          </a:ln>
        </p:spPr>
        <p:txBody>
          <a:bodyPr anchorCtr="0" anchor="ctr" bIns="0" lIns="0" spcFirstLastPara="1" rIns="0" wrap="square" tIns="0">
            <a:noAutofit/>
          </a:bodyPr>
          <a:lstStyle>
            <a:lvl1pPr indent="-368300" lvl="0" marL="457200" marR="0" rtl="0" algn="l">
              <a:lnSpc>
                <a:spcPct val="115000"/>
              </a:lnSpc>
              <a:spcBef>
                <a:spcPts val="6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1pPr>
            <a:lvl2pPr indent="-368300" lvl="1" marL="9144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2pPr>
            <a:lvl3pPr indent="-368300" lvl="2" marL="13716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3pPr>
            <a:lvl4pPr indent="-368300" lvl="3" marL="18288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4pPr>
            <a:lvl5pPr indent="-368300" lvl="4" marL="22860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5pPr>
            <a:lvl6pPr indent="-368300" lvl="5" marL="27432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6pPr>
            <a:lvl7pPr indent="-368300" lvl="6" marL="32004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7pPr>
            <a:lvl8pPr indent="-368300" lvl="7" marL="36576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8pPr>
            <a:lvl9pPr indent="-368300" lvl="8" marL="4114800" marR="0" rtl="0" algn="l">
              <a:lnSpc>
                <a:spcPct val="115000"/>
              </a:lnSpc>
              <a:spcBef>
                <a:spcPts val="1000"/>
              </a:spcBef>
              <a:spcAft>
                <a:spcPts val="100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9pPr>
          </a:lstStyle>
          <a:p/>
        </p:txBody>
      </p:sp>
      <p:sp>
        <p:nvSpPr>
          <p:cNvPr id="8" name="Google Shape;8;p3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7" name="Shape 57"/>
        <p:cNvGrpSpPr/>
        <p:nvPr/>
      </p:nvGrpSpPr>
      <p:grpSpPr>
        <a:xfrm>
          <a:off x="0" y="0"/>
          <a:ext cx="0" cy="0"/>
          <a:chOff x="0" y="0"/>
          <a:chExt cx="0" cy="0"/>
        </a:xfrm>
      </p:grpSpPr>
      <p:sp>
        <p:nvSpPr>
          <p:cNvPr id="58" name="Google Shape;58;g5e803fb5f1_1_459"/>
          <p:cNvSpPr txBox="1"/>
          <p:nvPr>
            <p:ph type="title"/>
          </p:nvPr>
        </p:nvSpPr>
        <p:spPr>
          <a:xfrm>
            <a:off x="687586" y="287982"/>
            <a:ext cx="7768828" cy="1198811"/>
          </a:xfrm>
          <a:prstGeom prst="rect">
            <a:avLst/>
          </a:prstGeom>
          <a:noFill/>
          <a:ln>
            <a:noFill/>
          </a:ln>
        </p:spPr>
        <p:txBody>
          <a:bodyPr anchorCtr="0" anchor="ctr" bIns="32750" lIns="32750" spcFirstLastPara="1" rIns="69975" wrap="square" tIns="32750">
            <a:noAutofit/>
          </a:bodyPr>
          <a:lstStyle>
            <a:lvl1pPr lvl="0" marR="0" rtl="0" algn="ctr">
              <a:lnSpc>
                <a:spcPct val="100000"/>
              </a:lnSpc>
              <a:spcBef>
                <a:spcPts val="0"/>
              </a:spcBef>
              <a:spcAft>
                <a:spcPts val="0"/>
              </a:spcAft>
              <a:buClr>
                <a:srgbClr val="000000"/>
              </a:buClr>
              <a:buSzPts val="900"/>
              <a:buFont typeface="Arial"/>
              <a:buNone/>
              <a:defRPr b="1" i="0" sz="4000" u="none" cap="none" strike="noStrike">
                <a:solidFill>
                  <a:srgbClr val="FFC01B"/>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900"/>
              <a:buFont typeface="Arial"/>
              <a:buNone/>
              <a:defRPr b="1" i="0" sz="4000" u="none" cap="none" strike="noStrike">
                <a:solidFill>
                  <a:srgbClr val="FFC01B"/>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900"/>
              <a:buFont typeface="Arial"/>
              <a:buNone/>
              <a:defRPr b="1" i="0" sz="4000" u="none" cap="none" strike="noStrike">
                <a:solidFill>
                  <a:srgbClr val="FFC01B"/>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900"/>
              <a:buFont typeface="Arial"/>
              <a:buNone/>
              <a:defRPr b="1" i="0" sz="4000" u="none" cap="none" strike="noStrike">
                <a:solidFill>
                  <a:srgbClr val="FFC01B"/>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900"/>
              <a:buFont typeface="Arial"/>
              <a:buNone/>
              <a:defRPr b="1" i="0" sz="4000" u="none" cap="none" strike="noStrike">
                <a:solidFill>
                  <a:srgbClr val="FFC01B"/>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900"/>
              <a:buFont typeface="Arial"/>
              <a:buNone/>
              <a:defRPr b="1" i="0" sz="4000" u="none" cap="none" strike="noStrike">
                <a:solidFill>
                  <a:srgbClr val="FFC01B"/>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900"/>
              <a:buFont typeface="Arial"/>
              <a:buNone/>
              <a:defRPr b="1" i="0" sz="4000" u="none" cap="none" strike="noStrike">
                <a:solidFill>
                  <a:srgbClr val="FFC01B"/>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900"/>
              <a:buFont typeface="Arial"/>
              <a:buNone/>
              <a:defRPr b="1" i="0" sz="4000" u="none" cap="none" strike="noStrike">
                <a:solidFill>
                  <a:srgbClr val="FFC01B"/>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900"/>
              <a:buFont typeface="Arial"/>
              <a:buNone/>
              <a:defRPr b="1" i="0" sz="4000" u="none" cap="none" strike="noStrike">
                <a:solidFill>
                  <a:srgbClr val="FFC01B"/>
                </a:solidFill>
                <a:latin typeface="Helvetica Neue"/>
                <a:ea typeface="Helvetica Neue"/>
                <a:cs typeface="Helvetica Neue"/>
                <a:sym typeface="Helvetica Neue"/>
              </a:defRPr>
            </a:lvl9pPr>
          </a:lstStyle>
          <a:p/>
        </p:txBody>
      </p:sp>
      <p:sp>
        <p:nvSpPr>
          <p:cNvPr id="59" name="Google Shape;59;g5e803fb5f1_1_459"/>
          <p:cNvSpPr txBox="1"/>
          <p:nvPr>
            <p:ph idx="1" type="body"/>
          </p:nvPr>
        </p:nvSpPr>
        <p:spPr>
          <a:xfrm>
            <a:off x="687586" y="1513582"/>
            <a:ext cx="7768828" cy="3656707"/>
          </a:xfrm>
          <a:prstGeom prst="rect">
            <a:avLst/>
          </a:prstGeom>
          <a:noFill/>
          <a:ln>
            <a:noFill/>
          </a:ln>
        </p:spPr>
        <p:txBody>
          <a:bodyPr anchorCtr="0" anchor="t" bIns="32750" lIns="32750" spcFirstLastPara="1" rIns="69975" wrap="square" tIns="32750">
            <a:noAutofit/>
          </a:bodyPr>
          <a:lstStyle>
            <a:lvl1pPr indent="-228600" lvl="0" marL="457200" marR="0" rtl="0" algn="l">
              <a:lnSpc>
                <a:spcPct val="100000"/>
              </a:lnSpc>
              <a:spcBef>
                <a:spcPts val="700"/>
              </a:spcBef>
              <a:spcAft>
                <a:spcPts val="0"/>
              </a:spcAft>
              <a:buClr>
                <a:srgbClr val="000000"/>
              </a:buClr>
              <a:buSzPts val="900"/>
              <a:buFont typeface="Arial"/>
              <a:buNone/>
              <a:defRPr b="0" i="0" sz="2800" u="none" cap="none" strike="noStrike">
                <a:solidFill>
                  <a:srgbClr val="FFFFFF"/>
                </a:solidFill>
                <a:latin typeface="Helvetica Neue"/>
                <a:ea typeface="Helvetica Neue"/>
                <a:cs typeface="Helvetica Neue"/>
                <a:sym typeface="Helvetica Neue"/>
              </a:defRPr>
            </a:lvl1pPr>
            <a:lvl2pPr indent="-381000" lvl="1" marL="914400" marR="0" rtl="0" algn="l">
              <a:lnSpc>
                <a:spcPct val="100000"/>
              </a:lnSpc>
              <a:spcBef>
                <a:spcPts val="600"/>
              </a:spcBef>
              <a:spcAft>
                <a:spcPts val="0"/>
              </a:spcAft>
              <a:buClr>
                <a:srgbClr val="FFCC00"/>
              </a:buClr>
              <a:buSzPts val="2400"/>
              <a:buFont typeface="Helvetica Neue"/>
              <a:buChar char="‣"/>
              <a:defRPr b="0" i="0" sz="2400" u="none" cap="none" strike="noStrike">
                <a:solidFill>
                  <a:srgbClr val="FFFFFF"/>
                </a:solidFill>
                <a:latin typeface="Helvetica Neue"/>
                <a:ea typeface="Helvetica Neue"/>
                <a:cs typeface="Helvetica Neue"/>
                <a:sym typeface="Helvetica Neue"/>
              </a:defRPr>
            </a:lvl2pPr>
            <a:lvl3pPr indent="-368300" lvl="2" marL="1371600" marR="0" rtl="0" algn="l">
              <a:lnSpc>
                <a:spcPct val="100000"/>
              </a:lnSpc>
              <a:spcBef>
                <a:spcPts val="500"/>
              </a:spcBef>
              <a:spcAft>
                <a:spcPts val="0"/>
              </a:spcAft>
              <a:buClr>
                <a:srgbClr val="FFCC00"/>
              </a:buClr>
              <a:buSzPts val="2200"/>
              <a:buFont typeface="Helvetica Neue"/>
              <a:buChar char="‣"/>
              <a:defRPr b="0" i="0" sz="2200" u="none" cap="none" strike="noStrike">
                <a:solidFill>
                  <a:srgbClr val="FFFFFF"/>
                </a:solidFill>
                <a:latin typeface="Helvetica Neue"/>
                <a:ea typeface="Helvetica Neue"/>
                <a:cs typeface="Helvetica Neue"/>
                <a:sym typeface="Helvetica Neue"/>
              </a:defRPr>
            </a:lvl3pPr>
            <a:lvl4pPr indent="-342900" lvl="3" marL="1828800" marR="0" rtl="0" algn="l">
              <a:lnSpc>
                <a:spcPct val="100000"/>
              </a:lnSpc>
              <a:spcBef>
                <a:spcPts val="500"/>
              </a:spcBef>
              <a:spcAft>
                <a:spcPts val="0"/>
              </a:spcAft>
              <a:buClr>
                <a:srgbClr val="FFCC00"/>
              </a:buClr>
              <a:buSzPts val="1800"/>
              <a:buFont typeface="Helvetica Neue"/>
              <a:buChar char="‣"/>
              <a:defRPr b="0" i="0" sz="1800" u="none" cap="none" strike="noStrike">
                <a:solidFill>
                  <a:srgbClr val="FFFFFF"/>
                </a:solidFill>
                <a:latin typeface="Helvetica Neue"/>
                <a:ea typeface="Helvetica Neue"/>
                <a:cs typeface="Helvetica Neue"/>
                <a:sym typeface="Helvetica Neue"/>
              </a:defRPr>
            </a:lvl4pPr>
            <a:lvl5pPr indent="-342900" lvl="4" marL="2286000" marR="0" rtl="0" algn="l">
              <a:lnSpc>
                <a:spcPct val="100000"/>
              </a:lnSpc>
              <a:spcBef>
                <a:spcPts val="500"/>
              </a:spcBef>
              <a:spcAft>
                <a:spcPts val="0"/>
              </a:spcAft>
              <a:buClr>
                <a:srgbClr val="FFCC00"/>
              </a:buClr>
              <a:buSzPts val="1800"/>
              <a:buFont typeface="Helvetica Neue"/>
              <a:buChar char="‣"/>
              <a:defRPr b="0" i="0" sz="1800" u="none" cap="none" strike="noStrike">
                <a:solidFill>
                  <a:srgbClr val="FFFFFF"/>
                </a:solidFill>
                <a:latin typeface="Helvetica Neue"/>
                <a:ea typeface="Helvetica Neue"/>
                <a:cs typeface="Helvetica Neue"/>
                <a:sym typeface="Helvetica Neue"/>
              </a:defRPr>
            </a:lvl5pPr>
            <a:lvl6pPr indent="-304800" lvl="5" marL="2743200" marR="0" rtl="0" algn="l">
              <a:lnSpc>
                <a:spcPct val="90000"/>
              </a:lnSpc>
              <a:spcBef>
                <a:spcPts val="300"/>
              </a:spcBef>
              <a:spcAft>
                <a:spcPts val="0"/>
              </a:spcAft>
              <a:buClr>
                <a:schemeClr val="dk1"/>
              </a:buClr>
              <a:buSzPts val="1200"/>
              <a:buFont typeface="Arial"/>
              <a:buChar char="•"/>
              <a:defRPr b="0" i="0" sz="1200" u="none" cap="none" strike="noStrike">
                <a:solidFill>
                  <a:schemeClr val="dk1"/>
                </a:solidFill>
                <a:latin typeface="Helvetica Neue"/>
                <a:ea typeface="Helvetica Neue"/>
                <a:cs typeface="Helvetica Neue"/>
                <a:sym typeface="Helvetica Neue"/>
              </a:defRPr>
            </a:lvl6pPr>
            <a:lvl7pPr indent="-304800" lvl="6" marL="3200400" marR="0" rtl="0" algn="l">
              <a:lnSpc>
                <a:spcPct val="90000"/>
              </a:lnSpc>
              <a:spcBef>
                <a:spcPts val="300"/>
              </a:spcBef>
              <a:spcAft>
                <a:spcPts val="0"/>
              </a:spcAft>
              <a:buClr>
                <a:schemeClr val="dk1"/>
              </a:buClr>
              <a:buSzPts val="1200"/>
              <a:buFont typeface="Arial"/>
              <a:buChar char="•"/>
              <a:defRPr b="0" i="0" sz="1200" u="none" cap="none" strike="noStrike">
                <a:solidFill>
                  <a:schemeClr val="dk1"/>
                </a:solidFill>
                <a:latin typeface="Helvetica Neue"/>
                <a:ea typeface="Helvetica Neue"/>
                <a:cs typeface="Helvetica Neue"/>
                <a:sym typeface="Helvetica Neue"/>
              </a:defRPr>
            </a:lvl7pPr>
            <a:lvl8pPr indent="-304800" lvl="7" marL="3657600" marR="0" rtl="0" algn="l">
              <a:lnSpc>
                <a:spcPct val="90000"/>
              </a:lnSpc>
              <a:spcBef>
                <a:spcPts val="300"/>
              </a:spcBef>
              <a:spcAft>
                <a:spcPts val="0"/>
              </a:spcAft>
              <a:buClr>
                <a:schemeClr val="dk1"/>
              </a:buClr>
              <a:buSzPts val="1200"/>
              <a:buFont typeface="Arial"/>
              <a:buChar char="•"/>
              <a:defRPr b="0" i="0" sz="1200" u="none" cap="none" strike="noStrike">
                <a:solidFill>
                  <a:schemeClr val="dk1"/>
                </a:solidFill>
                <a:latin typeface="Helvetica Neue"/>
                <a:ea typeface="Helvetica Neue"/>
                <a:cs typeface="Helvetica Neue"/>
                <a:sym typeface="Helvetica Neue"/>
              </a:defRPr>
            </a:lvl8pPr>
            <a:lvl9pPr indent="-304800" lvl="8" marL="4114800" marR="0" rtl="0" algn="l">
              <a:lnSpc>
                <a:spcPct val="90000"/>
              </a:lnSpc>
              <a:spcBef>
                <a:spcPts val="300"/>
              </a:spcBef>
              <a:spcAft>
                <a:spcPts val="0"/>
              </a:spcAft>
              <a:buClr>
                <a:schemeClr val="dk1"/>
              </a:buClr>
              <a:buSzPts val="1200"/>
              <a:buFont typeface="Arial"/>
              <a:buChar char="•"/>
              <a:defRPr b="0" i="0" sz="1200" u="none" cap="none" strike="noStrike">
                <a:solidFill>
                  <a:schemeClr val="dk1"/>
                </a:solidFill>
                <a:latin typeface="Helvetica Neue"/>
                <a:ea typeface="Helvetica Neue"/>
                <a:cs typeface="Helvetica Neue"/>
                <a:sym typeface="Helvetica Neue"/>
              </a:defRPr>
            </a:lvl9pPr>
          </a:lstStyle>
          <a:p/>
        </p:txBody>
      </p:sp>
      <p:pic>
        <p:nvPicPr>
          <p:cNvPr id="60" name="Google Shape;60;g5e803fb5f1_1_459"/>
          <p:cNvPicPr preferRelativeResize="0"/>
          <p:nvPr/>
        </p:nvPicPr>
        <p:blipFill rotWithShape="1">
          <a:blip r:embed="rId2">
            <a:alphaModFix/>
          </a:blip>
          <a:srcRect b="0" l="0" r="0" t="0"/>
          <a:stretch/>
        </p:blipFill>
        <p:spPr>
          <a:xfrm>
            <a:off x="98227" y="4605207"/>
            <a:ext cx="895759" cy="49559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xEl>
                                              <p:pRg end="0" st="0"/>
                                            </p:txEl>
                                          </p:spTgt>
                                        </p:tgtEl>
                                        <p:attrNameLst>
                                          <p:attrName>style.visibility</p:attrName>
                                        </p:attrNameLst>
                                      </p:cBhvr>
                                      <p:to>
                                        <p:strVal val="visible"/>
                                      </p:to>
                                    </p:set>
                                    <p:animEffect filter="fade" transition="in">
                                      <p:cBhvr>
                                        <p:cTn dur="500"/>
                                        <p:tgtEl>
                                          <p:spTgt spid="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xEl>
                                              <p:pRg end="1" st="1"/>
                                            </p:txEl>
                                          </p:spTgt>
                                        </p:tgtEl>
                                        <p:attrNameLst>
                                          <p:attrName>style.visibility</p:attrName>
                                        </p:attrNameLst>
                                      </p:cBhvr>
                                      <p:to>
                                        <p:strVal val="visible"/>
                                      </p:to>
                                    </p:set>
                                    <p:animEffect filter="fade" transition="in">
                                      <p:cBhvr>
                                        <p:cTn dur="500"/>
                                        <p:tgtEl>
                                          <p:spTgt spid="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xEl>
                                              <p:pRg end="2" st="2"/>
                                            </p:txEl>
                                          </p:spTgt>
                                        </p:tgtEl>
                                        <p:attrNameLst>
                                          <p:attrName>style.visibility</p:attrName>
                                        </p:attrNameLst>
                                      </p:cBhvr>
                                      <p:to>
                                        <p:strVal val="visible"/>
                                      </p:to>
                                    </p:set>
                                    <p:animEffect filter="fade" transition="in">
                                      <p:cBhvr>
                                        <p:cTn dur="500"/>
                                        <p:tgtEl>
                                          <p:spTgt spid="5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xEl>
                                              <p:pRg end="3" st="3"/>
                                            </p:txEl>
                                          </p:spTgt>
                                        </p:tgtEl>
                                        <p:attrNameLst>
                                          <p:attrName>style.visibility</p:attrName>
                                        </p:attrNameLst>
                                      </p:cBhvr>
                                      <p:to>
                                        <p:strVal val="visible"/>
                                      </p:to>
                                    </p:set>
                                    <p:animEffect filter="fade" transition="in">
                                      <p:cBhvr>
                                        <p:cTn dur="500"/>
                                        <p:tgtEl>
                                          <p:spTgt spid="5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xEl>
                                              <p:pRg end="4" st="4"/>
                                            </p:txEl>
                                          </p:spTgt>
                                        </p:tgtEl>
                                        <p:attrNameLst>
                                          <p:attrName>style.visibility</p:attrName>
                                        </p:attrNameLst>
                                      </p:cBhvr>
                                      <p:to>
                                        <p:strVal val="visible"/>
                                      </p:to>
                                    </p:set>
                                    <p:animEffect filter="fade" transition="in">
                                      <p:cBhvr>
                                        <p:cTn dur="500"/>
                                        <p:tgtEl>
                                          <p:spTgt spid="5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xEl>
                                              <p:pRg end="5" st="5"/>
                                            </p:txEl>
                                          </p:spTgt>
                                        </p:tgtEl>
                                        <p:attrNameLst>
                                          <p:attrName>style.visibility</p:attrName>
                                        </p:attrNameLst>
                                      </p:cBhvr>
                                      <p:to>
                                        <p:strVal val="visible"/>
                                      </p:to>
                                    </p:set>
                                    <p:animEffect filter="fade" transition="in">
                                      <p:cBhvr>
                                        <p:cTn dur="500"/>
                                        <p:tgtEl>
                                          <p:spTgt spid="5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xEl>
                                              <p:pRg end="6" st="6"/>
                                            </p:txEl>
                                          </p:spTgt>
                                        </p:tgtEl>
                                        <p:attrNameLst>
                                          <p:attrName>style.visibility</p:attrName>
                                        </p:attrNameLst>
                                      </p:cBhvr>
                                      <p:to>
                                        <p:strVal val="visible"/>
                                      </p:to>
                                    </p:set>
                                    <p:animEffect filter="fade" transition="in">
                                      <p:cBhvr>
                                        <p:cTn dur="500"/>
                                        <p:tgtEl>
                                          <p:spTgt spid="5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xEl>
                                              <p:pRg end="7" st="7"/>
                                            </p:txEl>
                                          </p:spTgt>
                                        </p:tgtEl>
                                        <p:attrNameLst>
                                          <p:attrName>style.visibility</p:attrName>
                                        </p:attrNameLst>
                                      </p:cBhvr>
                                      <p:to>
                                        <p:strVal val="visible"/>
                                      </p:to>
                                    </p:set>
                                    <p:animEffect filter="fade" transition="in">
                                      <p:cBhvr>
                                        <p:cTn dur="500"/>
                                        <p:tgtEl>
                                          <p:spTgt spid="5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xEl>
                                              <p:pRg end="8" st="8"/>
                                            </p:txEl>
                                          </p:spTgt>
                                        </p:tgtEl>
                                        <p:attrNameLst>
                                          <p:attrName>style.visibility</p:attrName>
                                        </p:attrNameLst>
                                      </p:cBhvr>
                                      <p:to>
                                        <p:strVal val="visible"/>
                                      </p:to>
                                    </p:set>
                                    <p:animEffect filter="fade" transition="in">
                                      <p:cBhvr>
                                        <p:cTn dur="500"/>
                                        <p:tgtEl>
                                          <p:spTgt spid="5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24.png"/><Relationship Id="rId13" Type="http://schemas.openxmlformats.org/officeDocument/2006/relationships/image" Target="../media/image18.png"/><Relationship Id="rId12" Type="http://schemas.openxmlformats.org/officeDocument/2006/relationships/image" Target="../media/image32.png"/><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3.png"/><Relationship Id="rId4" Type="http://schemas.openxmlformats.org/officeDocument/2006/relationships/image" Target="../media/image20.png"/><Relationship Id="rId9"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17.png"/><Relationship Id="rId7" Type="http://schemas.openxmlformats.org/officeDocument/2006/relationships/image" Target="../media/image21.png"/><Relationship Id="rId8"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
          <p:cNvSpPr txBox="1"/>
          <p:nvPr>
            <p:ph type="ctrTitle"/>
          </p:nvPr>
        </p:nvSpPr>
        <p:spPr>
          <a:xfrm>
            <a:off x="2068997" y="1073182"/>
            <a:ext cx="5006006" cy="26970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rtl="0" algn="ctr">
              <a:lnSpc>
                <a:spcPct val="100000"/>
              </a:lnSpc>
              <a:spcBef>
                <a:spcPts val="0"/>
              </a:spcBef>
              <a:spcAft>
                <a:spcPts val="0"/>
              </a:spcAft>
              <a:buSzPts val="3600"/>
              <a:buNone/>
            </a:pPr>
            <a:r>
              <a:rPr lang="en-US"/>
              <a:t>Viktor Frankl Marriage &amp; Intimacy</a:t>
            </a:r>
            <a:endParaRPr/>
          </a:p>
          <a:p>
            <a:pPr indent="0" lvl="0" marL="0" rtl="0" algn="ctr">
              <a:lnSpc>
                <a:spcPct val="100000"/>
              </a:lnSpc>
              <a:spcBef>
                <a:spcPts val="0"/>
              </a:spcBef>
              <a:spcAft>
                <a:spcPts val="0"/>
              </a:spcAft>
              <a:buSzPts val="3600"/>
              <a:buNone/>
            </a:pPr>
            <a:r>
              <a:rPr lang="en-US"/>
              <a:t>Coaching</a:t>
            </a:r>
            <a:br>
              <a:rPr lang="en-US"/>
            </a:br>
            <a:r>
              <a:rPr lang="en-US" sz="2000"/>
              <a:t>With Rabbi Daniel Schonbuch, LMFT</a:t>
            </a:r>
            <a:endParaRPr sz="2000"/>
          </a:p>
          <a:p>
            <a:pPr indent="0" lvl="0" marL="0" rtl="0" algn="ctr">
              <a:lnSpc>
                <a:spcPct val="100000"/>
              </a:lnSpc>
              <a:spcBef>
                <a:spcPts val="0"/>
              </a:spcBef>
              <a:spcAft>
                <a:spcPts val="0"/>
              </a:spcAft>
              <a:buSzPts val="3600"/>
              <a:buNone/>
            </a:pPr>
            <a:r>
              <a:t/>
            </a:r>
            <a:endParaRPr sz="2000"/>
          </a:p>
          <a:p>
            <a:pPr indent="0" lvl="0" marL="0" rtl="0" algn="ctr">
              <a:lnSpc>
                <a:spcPct val="100000"/>
              </a:lnSpc>
              <a:spcBef>
                <a:spcPts val="0"/>
              </a:spcBef>
              <a:spcAft>
                <a:spcPts val="0"/>
              </a:spcAft>
              <a:buSzPts val="3600"/>
              <a:buNone/>
            </a:pPr>
            <a:r>
              <a:rPr lang="en-US" sz="2400"/>
              <a:t>Week 12</a:t>
            </a:r>
            <a:br>
              <a:rPr lang="en-US" sz="2400"/>
            </a:br>
            <a:r>
              <a:rPr lang="en-US" sz="2400"/>
              <a:t>Sex Addiction Part 1</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5e7586e717_1_14"/>
          <p:cNvSpPr txBox="1"/>
          <p:nvPr/>
        </p:nvSpPr>
        <p:spPr>
          <a:xfrm>
            <a:off x="1001675" y="652800"/>
            <a:ext cx="7239000" cy="154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2"/>
              </a:buClr>
              <a:buSzPts val="5400"/>
              <a:buFont typeface="Book Antiqua"/>
              <a:buNone/>
            </a:pPr>
            <a:r>
              <a:rPr b="0" i="1" lang="en-US" sz="5400" u="none" cap="none" strike="noStrike">
                <a:solidFill>
                  <a:srgbClr val="FFFFFF"/>
                </a:solidFill>
                <a:latin typeface="Book Antiqua"/>
                <a:ea typeface="Book Antiqua"/>
                <a:cs typeface="Book Antiqua"/>
                <a:sym typeface="Book Antiqua"/>
              </a:rPr>
              <a:t>10 Criteria for Addiction</a:t>
            </a:r>
            <a:endParaRPr b="0" i="1" sz="5400" u="none" cap="none" strike="noStrike">
              <a:solidFill>
                <a:srgbClr val="FFFFFF"/>
              </a:solidFill>
              <a:latin typeface="Book Antiqua"/>
              <a:ea typeface="Book Antiqua"/>
              <a:cs typeface="Book Antiqua"/>
              <a:sym typeface="Book Antiqua"/>
            </a:endParaRPr>
          </a:p>
          <a:p>
            <a:pPr indent="0" lvl="0" marL="0" marR="0" rtl="0" algn="ctr">
              <a:lnSpc>
                <a:spcPct val="100000"/>
              </a:lnSpc>
              <a:spcBef>
                <a:spcPts val="0"/>
              </a:spcBef>
              <a:spcAft>
                <a:spcPts val="0"/>
              </a:spcAft>
              <a:buClr>
                <a:schemeClr val="lt2"/>
              </a:buClr>
              <a:buSzPts val="5400"/>
              <a:buFont typeface="Book Antiqua"/>
              <a:buNone/>
            </a:pPr>
            <a:r>
              <a:rPr b="0" i="1" lang="en-US" sz="5400" u="none" cap="none" strike="noStrike">
                <a:solidFill>
                  <a:srgbClr val="FFFFFF"/>
                </a:solidFill>
                <a:latin typeface="Book Antiqua"/>
                <a:ea typeface="Book Antiqua"/>
                <a:cs typeface="Book Antiqua"/>
                <a:sym typeface="Book Antiqua"/>
              </a:rPr>
              <a:t>According to Carnes</a:t>
            </a:r>
            <a:endParaRPr b="0" i="1" sz="5400" u="none" cap="none" strike="noStrike">
              <a:solidFill>
                <a:srgbClr val="FFFFFF"/>
              </a:solidFill>
              <a:latin typeface="Book Antiqua"/>
              <a:ea typeface="Book Antiqua"/>
              <a:cs typeface="Book Antiqua"/>
              <a:sym typeface="Book Antiqua"/>
            </a:endParaRPr>
          </a:p>
        </p:txBody>
      </p:sp>
      <p:pic>
        <p:nvPicPr>
          <p:cNvPr id="166" name="Google Shape;166;g5e7586e717_1_14"/>
          <p:cNvPicPr preferRelativeResize="0"/>
          <p:nvPr/>
        </p:nvPicPr>
        <p:blipFill rotWithShape="1">
          <a:blip r:embed="rId3">
            <a:alphaModFix/>
          </a:blip>
          <a:srcRect b="0" l="0" r="0" t="0"/>
          <a:stretch/>
        </p:blipFill>
        <p:spPr>
          <a:xfrm>
            <a:off x="3148500" y="2758225"/>
            <a:ext cx="2914650" cy="1571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5e7586e717_1_19"/>
          <p:cNvSpPr txBox="1"/>
          <p:nvPr/>
        </p:nvSpPr>
        <p:spPr>
          <a:xfrm>
            <a:off x="685800" y="1200150"/>
            <a:ext cx="7696200" cy="1543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6000"/>
              <a:buFont typeface="Book Antiqua"/>
              <a:buNone/>
            </a:pPr>
            <a:r>
              <a:rPr b="0" i="1" lang="en-US" sz="6000" u="none" cap="none" strike="noStrike">
                <a:solidFill>
                  <a:srgbClr val="FFFFFF"/>
                </a:solidFill>
                <a:latin typeface="Book Antiqua"/>
                <a:ea typeface="Book Antiqua"/>
                <a:cs typeface="Book Antiqua"/>
                <a:sym typeface="Book Antiqua"/>
              </a:rPr>
              <a:t>Loss of Control</a:t>
            </a:r>
            <a:endParaRPr b="0" i="0" sz="1400" u="none" cap="none" strike="noStrike">
              <a:solidFill>
                <a:srgbClr val="000000"/>
              </a:solidFill>
              <a:latin typeface="Arial"/>
              <a:ea typeface="Arial"/>
              <a:cs typeface="Arial"/>
              <a:sym typeface="Arial"/>
            </a:endParaRPr>
          </a:p>
        </p:txBody>
      </p:sp>
      <p:sp>
        <p:nvSpPr>
          <p:cNvPr id="173" name="Google Shape;173;g5e7586e717_1_19"/>
          <p:cNvSpPr txBox="1"/>
          <p:nvPr/>
        </p:nvSpPr>
        <p:spPr>
          <a:xfrm>
            <a:off x="762000" y="2000250"/>
            <a:ext cx="7696200" cy="1543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66"/>
              </a:buClr>
              <a:buSzPts val="4000"/>
              <a:buFont typeface="Arial"/>
              <a:buNone/>
            </a:pPr>
            <a:r>
              <a:rPr b="0" i="0" lang="en-US" sz="4000" u="none" cap="none" strike="noStrike">
                <a:solidFill>
                  <a:srgbClr val="FFFF66"/>
                </a:solidFill>
                <a:latin typeface="Arial"/>
                <a:ea typeface="Arial"/>
                <a:cs typeface="Arial"/>
                <a:sym typeface="Arial"/>
              </a:rPr>
              <a:t>Behavior in which you do more than you intend or want.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5e7586e717_1_25"/>
          <p:cNvSpPr txBox="1"/>
          <p:nvPr/>
        </p:nvSpPr>
        <p:spPr>
          <a:xfrm>
            <a:off x="685800" y="1200150"/>
            <a:ext cx="7696200" cy="1543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6000"/>
              <a:buFont typeface="Book Antiqua"/>
              <a:buNone/>
            </a:pPr>
            <a:r>
              <a:rPr b="0" i="1" lang="en-US" sz="6000" u="none" cap="none" strike="noStrike">
                <a:solidFill>
                  <a:srgbClr val="FFFFFF"/>
                </a:solidFill>
                <a:latin typeface="Book Antiqua"/>
                <a:ea typeface="Book Antiqua"/>
                <a:cs typeface="Book Antiqua"/>
                <a:sym typeface="Book Antiqua"/>
              </a:rPr>
              <a:t>Compulsive Behavior</a:t>
            </a:r>
            <a:endParaRPr b="0" i="0" sz="1400" u="none" cap="none" strike="noStrike">
              <a:solidFill>
                <a:srgbClr val="000000"/>
              </a:solidFill>
              <a:latin typeface="Arial"/>
              <a:ea typeface="Arial"/>
              <a:cs typeface="Arial"/>
              <a:sym typeface="Arial"/>
            </a:endParaRPr>
          </a:p>
        </p:txBody>
      </p:sp>
      <p:sp>
        <p:nvSpPr>
          <p:cNvPr id="180" name="Google Shape;180;g5e7586e717_1_25"/>
          <p:cNvSpPr txBox="1"/>
          <p:nvPr/>
        </p:nvSpPr>
        <p:spPr>
          <a:xfrm>
            <a:off x="762000" y="2000250"/>
            <a:ext cx="7696200" cy="1543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66"/>
              </a:buClr>
              <a:buSzPts val="4000"/>
              <a:buFont typeface="Arial"/>
              <a:buNone/>
            </a:pPr>
            <a:r>
              <a:rPr b="0" i="0" lang="en-US" sz="4000" u="none" cap="none" strike="noStrike">
                <a:solidFill>
                  <a:srgbClr val="FFFF66"/>
                </a:solidFill>
                <a:latin typeface="Arial"/>
                <a:ea typeface="Arial"/>
                <a:cs typeface="Arial"/>
                <a:sym typeface="Arial"/>
              </a:rPr>
              <a:t>A pattern of out of control behavior over time.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5e7586e717_1_31"/>
          <p:cNvSpPr txBox="1"/>
          <p:nvPr/>
        </p:nvSpPr>
        <p:spPr>
          <a:xfrm>
            <a:off x="685800" y="1200150"/>
            <a:ext cx="7696200" cy="1543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6000"/>
              <a:buFont typeface="Book Antiqua"/>
              <a:buNone/>
            </a:pPr>
            <a:r>
              <a:rPr b="0" i="1" lang="en-US" sz="6000" u="none" cap="none" strike="noStrike">
                <a:solidFill>
                  <a:srgbClr val="FFFFFF"/>
                </a:solidFill>
                <a:latin typeface="Book Antiqua"/>
                <a:ea typeface="Book Antiqua"/>
                <a:cs typeface="Book Antiqua"/>
                <a:sym typeface="Book Antiqua"/>
              </a:rPr>
              <a:t>Efforts to Stop</a:t>
            </a:r>
            <a:endParaRPr b="0" i="0" sz="1400" u="none" cap="none" strike="noStrike">
              <a:solidFill>
                <a:srgbClr val="000000"/>
              </a:solidFill>
              <a:latin typeface="Arial"/>
              <a:ea typeface="Arial"/>
              <a:cs typeface="Arial"/>
              <a:sym typeface="Arial"/>
            </a:endParaRPr>
          </a:p>
        </p:txBody>
      </p:sp>
      <p:sp>
        <p:nvSpPr>
          <p:cNvPr id="187" name="Google Shape;187;g5e7586e717_1_31"/>
          <p:cNvSpPr txBox="1"/>
          <p:nvPr/>
        </p:nvSpPr>
        <p:spPr>
          <a:xfrm>
            <a:off x="685800" y="2000250"/>
            <a:ext cx="7696200" cy="1543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66"/>
              </a:buClr>
              <a:buSzPts val="4000"/>
              <a:buFont typeface="Arial"/>
              <a:buNone/>
            </a:pPr>
            <a:r>
              <a:rPr b="0" i="0" lang="en-US" sz="4000" u="none" cap="none" strike="noStrike">
                <a:solidFill>
                  <a:srgbClr val="FFFF66"/>
                </a:solidFill>
                <a:latin typeface="Arial"/>
                <a:ea typeface="Arial"/>
                <a:cs typeface="Arial"/>
                <a:sym typeface="Arial"/>
              </a:rPr>
              <a:t>Repeated specific attempts to stop the behavior which fail.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5e7586e717_1_37"/>
          <p:cNvSpPr txBox="1"/>
          <p:nvPr/>
        </p:nvSpPr>
        <p:spPr>
          <a:xfrm>
            <a:off x="685800" y="1200150"/>
            <a:ext cx="7696200" cy="1543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6000"/>
              <a:buFont typeface="Book Antiqua"/>
              <a:buNone/>
            </a:pPr>
            <a:r>
              <a:rPr b="0" i="1" lang="en-US" sz="6000" u="none" cap="none" strike="noStrike">
                <a:solidFill>
                  <a:srgbClr val="FFFFFF"/>
                </a:solidFill>
                <a:latin typeface="Book Antiqua"/>
                <a:ea typeface="Book Antiqua"/>
                <a:cs typeface="Book Antiqua"/>
                <a:sym typeface="Book Antiqua"/>
              </a:rPr>
              <a:t>Loss of Time</a:t>
            </a:r>
            <a:endParaRPr b="0" i="0" sz="1400" u="none" cap="none" strike="noStrike">
              <a:solidFill>
                <a:srgbClr val="000000"/>
              </a:solidFill>
              <a:latin typeface="Arial"/>
              <a:ea typeface="Arial"/>
              <a:cs typeface="Arial"/>
              <a:sym typeface="Arial"/>
            </a:endParaRPr>
          </a:p>
        </p:txBody>
      </p:sp>
      <p:sp>
        <p:nvSpPr>
          <p:cNvPr id="194" name="Google Shape;194;g5e7586e717_1_37"/>
          <p:cNvSpPr txBox="1"/>
          <p:nvPr/>
        </p:nvSpPr>
        <p:spPr>
          <a:xfrm>
            <a:off x="990600" y="2000250"/>
            <a:ext cx="7162800" cy="1543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66"/>
              </a:buClr>
              <a:buSzPts val="4000"/>
              <a:buFont typeface="Arial"/>
              <a:buNone/>
            </a:pPr>
            <a:r>
              <a:rPr b="0" i="0" lang="en-US" sz="4000" u="none" cap="none" strike="noStrike">
                <a:solidFill>
                  <a:srgbClr val="FFFF66"/>
                </a:solidFill>
                <a:latin typeface="Arial"/>
                <a:ea typeface="Arial"/>
                <a:cs typeface="Arial"/>
                <a:sym typeface="Arial"/>
              </a:rPr>
              <a:t>Significant amounts of time lost doing and/or recovering from the behavior.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5e7586e717_1_43"/>
          <p:cNvSpPr txBox="1"/>
          <p:nvPr/>
        </p:nvSpPr>
        <p:spPr>
          <a:xfrm>
            <a:off x="762000" y="1200150"/>
            <a:ext cx="7696200" cy="1543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6000"/>
              <a:buFont typeface="Book Antiqua"/>
              <a:buNone/>
            </a:pPr>
            <a:r>
              <a:rPr b="0" i="1" lang="en-US" sz="6000" u="none" cap="none" strike="noStrike">
                <a:solidFill>
                  <a:srgbClr val="FFFFFF"/>
                </a:solidFill>
                <a:latin typeface="Book Antiqua"/>
                <a:ea typeface="Book Antiqua"/>
                <a:cs typeface="Book Antiqua"/>
                <a:sym typeface="Book Antiqua"/>
              </a:rPr>
              <a:t>Preoccupation</a:t>
            </a:r>
            <a:endParaRPr b="0" i="0" sz="1400" u="none" cap="none" strike="noStrike">
              <a:solidFill>
                <a:srgbClr val="000000"/>
              </a:solidFill>
              <a:latin typeface="Arial"/>
              <a:ea typeface="Arial"/>
              <a:cs typeface="Arial"/>
              <a:sym typeface="Arial"/>
            </a:endParaRPr>
          </a:p>
        </p:txBody>
      </p:sp>
      <p:sp>
        <p:nvSpPr>
          <p:cNvPr id="201" name="Google Shape;201;g5e7586e717_1_43"/>
          <p:cNvSpPr txBox="1"/>
          <p:nvPr/>
        </p:nvSpPr>
        <p:spPr>
          <a:xfrm>
            <a:off x="685800" y="2000250"/>
            <a:ext cx="7696200" cy="1543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66"/>
              </a:buClr>
              <a:buSzPts val="4000"/>
              <a:buFont typeface="Arial"/>
              <a:buNone/>
            </a:pPr>
            <a:r>
              <a:rPr b="0" i="0" lang="en-US" sz="4000" u="none" cap="none" strike="noStrike">
                <a:solidFill>
                  <a:srgbClr val="FFFF66"/>
                </a:solidFill>
                <a:latin typeface="Arial"/>
                <a:ea typeface="Arial"/>
                <a:cs typeface="Arial"/>
                <a:sym typeface="Arial"/>
              </a:rPr>
              <a:t>Obsessing about or because of the behavior.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5e7586e717_1_49"/>
          <p:cNvSpPr txBox="1"/>
          <p:nvPr/>
        </p:nvSpPr>
        <p:spPr>
          <a:xfrm>
            <a:off x="762000" y="1047750"/>
            <a:ext cx="7696200" cy="154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6000"/>
              <a:buFont typeface="Book Antiqua"/>
              <a:buNone/>
            </a:pPr>
            <a:r>
              <a:rPr b="0" i="1" lang="en-US" sz="6000" u="none" cap="none" strike="noStrike">
                <a:solidFill>
                  <a:srgbClr val="FFFFFF"/>
                </a:solidFill>
                <a:latin typeface="Book Antiqua"/>
                <a:ea typeface="Book Antiqua"/>
                <a:cs typeface="Book Antiqua"/>
                <a:sym typeface="Book Antiqua"/>
              </a:rPr>
              <a:t>Inability to Fulfill Obligations</a:t>
            </a:r>
            <a:endParaRPr b="0" i="0" sz="1400" u="none" cap="none" strike="noStrike">
              <a:solidFill>
                <a:srgbClr val="000000"/>
              </a:solidFill>
              <a:latin typeface="Arial"/>
              <a:ea typeface="Arial"/>
              <a:cs typeface="Arial"/>
              <a:sym typeface="Arial"/>
            </a:endParaRPr>
          </a:p>
        </p:txBody>
      </p:sp>
      <p:sp>
        <p:nvSpPr>
          <p:cNvPr id="208" name="Google Shape;208;g5e7586e717_1_49"/>
          <p:cNvSpPr txBox="1"/>
          <p:nvPr/>
        </p:nvSpPr>
        <p:spPr>
          <a:xfrm>
            <a:off x="685800" y="2952750"/>
            <a:ext cx="7696200" cy="154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66"/>
              </a:buClr>
              <a:buSzPts val="4000"/>
              <a:buFont typeface="Arial"/>
              <a:buNone/>
            </a:pPr>
            <a:r>
              <a:rPr b="0" i="0" lang="en-US" sz="4000" u="none" cap="none" strike="noStrike">
                <a:solidFill>
                  <a:srgbClr val="FFFF66"/>
                </a:solidFill>
                <a:latin typeface="Arial"/>
                <a:ea typeface="Arial"/>
                <a:cs typeface="Arial"/>
                <a:sym typeface="Arial"/>
              </a:rPr>
              <a:t>The behavior interferes with work, school, family, and friends.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5e7586e717_1_55"/>
          <p:cNvSpPr txBox="1"/>
          <p:nvPr/>
        </p:nvSpPr>
        <p:spPr>
          <a:xfrm>
            <a:off x="762000" y="495300"/>
            <a:ext cx="7696200" cy="154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6000"/>
              <a:buFont typeface="Book Antiqua"/>
              <a:buNone/>
            </a:pPr>
            <a:r>
              <a:rPr b="0" i="1" lang="en-US" sz="6000" u="none" cap="none" strike="noStrike">
                <a:solidFill>
                  <a:srgbClr val="FFFFFF"/>
                </a:solidFill>
                <a:latin typeface="Book Antiqua"/>
                <a:ea typeface="Book Antiqua"/>
                <a:cs typeface="Book Antiqua"/>
                <a:sym typeface="Book Antiqua"/>
              </a:rPr>
              <a:t>Continuation Despite Consequences</a:t>
            </a:r>
            <a:endParaRPr b="0" i="0" sz="1400" u="none" cap="none" strike="noStrike">
              <a:solidFill>
                <a:srgbClr val="000000"/>
              </a:solidFill>
              <a:latin typeface="Arial"/>
              <a:ea typeface="Arial"/>
              <a:cs typeface="Arial"/>
              <a:sym typeface="Arial"/>
            </a:endParaRPr>
          </a:p>
        </p:txBody>
      </p:sp>
      <p:sp>
        <p:nvSpPr>
          <p:cNvPr id="215" name="Google Shape;215;g5e7586e717_1_55"/>
          <p:cNvSpPr txBox="1"/>
          <p:nvPr/>
        </p:nvSpPr>
        <p:spPr>
          <a:xfrm>
            <a:off x="457200" y="2343150"/>
            <a:ext cx="8153400" cy="1543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66"/>
              </a:buClr>
              <a:buSzPts val="4000"/>
              <a:buFont typeface="Arial"/>
              <a:buNone/>
            </a:pPr>
            <a:r>
              <a:rPr b="0" i="0" lang="en-US" sz="3000" u="none" cap="none" strike="noStrike">
                <a:solidFill>
                  <a:srgbClr val="FFFF66"/>
                </a:solidFill>
                <a:latin typeface="Arial"/>
                <a:ea typeface="Arial"/>
                <a:cs typeface="Arial"/>
                <a:sym typeface="Arial"/>
              </a:rPr>
              <a:t>Failure to stop the behavior even though you have problems because of it (social, legal, financial, physical).</a:t>
            </a:r>
            <a:endParaRPr b="0" i="0" sz="30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5e7586e717_1_61"/>
          <p:cNvSpPr txBox="1"/>
          <p:nvPr/>
        </p:nvSpPr>
        <p:spPr>
          <a:xfrm>
            <a:off x="762000" y="1200150"/>
            <a:ext cx="7696200" cy="1543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6000"/>
              <a:buFont typeface="Book Antiqua"/>
              <a:buNone/>
            </a:pPr>
            <a:r>
              <a:rPr b="0" i="1" lang="en-US" sz="6000" u="none" cap="none" strike="noStrike">
                <a:solidFill>
                  <a:srgbClr val="FFFFFF"/>
                </a:solidFill>
                <a:latin typeface="Book Antiqua"/>
                <a:ea typeface="Book Antiqua"/>
                <a:cs typeface="Book Antiqua"/>
                <a:sym typeface="Book Antiqua"/>
              </a:rPr>
              <a:t>Escalation</a:t>
            </a:r>
            <a:endParaRPr b="0" i="0" sz="1400" u="none" cap="none" strike="noStrike">
              <a:solidFill>
                <a:srgbClr val="000000"/>
              </a:solidFill>
              <a:latin typeface="Arial"/>
              <a:ea typeface="Arial"/>
              <a:cs typeface="Arial"/>
              <a:sym typeface="Arial"/>
            </a:endParaRPr>
          </a:p>
        </p:txBody>
      </p:sp>
      <p:sp>
        <p:nvSpPr>
          <p:cNvPr id="222" name="Google Shape;222;g5e7586e717_1_61"/>
          <p:cNvSpPr txBox="1"/>
          <p:nvPr/>
        </p:nvSpPr>
        <p:spPr>
          <a:xfrm>
            <a:off x="685800" y="2114550"/>
            <a:ext cx="7696200" cy="1543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66"/>
              </a:buClr>
              <a:buSzPts val="4000"/>
              <a:buFont typeface="Arial"/>
              <a:buNone/>
            </a:pPr>
            <a:r>
              <a:rPr b="0" i="0" lang="en-US" sz="4000" u="none" cap="none" strike="noStrike">
                <a:solidFill>
                  <a:srgbClr val="FFFF66"/>
                </a:solidFill>
                <a:latin typeface="Arial"/>
                <a:ea typeface="Arial"/>
                <a:cs typeface="Arial"/>
                <a:sym typeface="Arial"/>
              </a:rPr>
              <a:t>Need to make behavior more intense, more frequent, or more risky.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5e7586e717_1_67"/>
          <p:cNvSpPr txBox="1"/>
          <p:nvPr/>
        </p:nvSpPr>
        <p:spPr>
          <a:xfrm>
            <a:off x="685800" y="1047750"/>
            <a:ext cx="7696200" cy="154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6000"/>
              <a:buFont typeface="Book Antiqua"/>
              <a:buNone/>
            </a:pPr>
            <a:r>
              <a:rPr b="0" i="1" lang="en-US" sz="6000" u="none" cap="none" strike="noStrike">
                <a:solidFill>
                  <a:srgbClr val="FFFFFF"/>
                </a:solidFill>
                <a:latin typeface="Book Antiqua"/>
                <a:ea typeface="Book Antiqua"/>
                <a:cs typeface="Book Antiqua"/>
                <a:sym typeface="Book Antiqua"/>
              </a:rPr>
              <a:t>Losses</a:t>
            </a:r>
            <a:endParaRPr b="0" i="0" sz="1400" u="none" cap="none" strike="noStrike">
              <a:solidFill>
                <a:srgbClr val="000000"/>
              </a:solidFill>
              <a:latin typeface="Arial"/>
              <a:ea typeface="Arial"/>
              <a:cs typeface="Arial"/>
              <a:sym typeface="Arial"/>
            </a:endParaRPr>
          </a:p>
        </p:txBody>
      </p:sp>
      <p:sp>
        <p:nvSpPr>
          <p:cNvPr id="229" name="Google Shape;229;g5e7586e717_1_67"/>
          <p:cNvSpPr txBox="1"/>
          <p:nvPr/>
        </p:nvSpPr>
        <p:spPr>
          <a:xfrm>
            <a:off x="762000" y="2114550"/>
            <a:ext cx="7696200" cy="1543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66"/>
              </a:buClr>
              <a:buSzPts val="4000"/>
              <a:buFont typeface="Arial"/>
              <a:buNone/>
            </a:pPr>
            <a:r>
              <a:rPr b="0" i="0" lang="en-US" sz="3000" u="none" cap="none" strike="noStrike">
                <a:solidFill>
                  <a:srgbClr val="FFFF66"/>
                </a:solidFill>
                <a:latin typeface="Arial"/>
                <a:ea typeface="Arial"/>
                <a:cs typeface="Arial"/>
                <a:sym typeface="Arial"/>
              </a:rPr>
              <a:t>Losing, limiting, or sacrificing valued parts of life such as hobbies, family, relationships, and work.</a:t>
            </a:r>
            <a:endParaRPr b="0" i="0" sz="30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61E7F"/>
            </a:gs>
            <a:gs pos="100000">
              <a:srgbClr val="FF9900"/>
            </a:gs>
          </a:gsLst>
          <a:lin ang="5400700" scaled="0"/>
        </a:gradFill>
      </p:bgPr>
    </p:bg>
    <p:spTree>
      <p:nvGrpSpPr>
        <p:cNvPr id="105" name="Shape 105"/>
        <p:cNvGrpSpPr/>
        <p:nvPr/>
      </p:nvGrpSpPr>
      <p:grpSpPr>
        <a:xfrm>
          <a:off x="0" y="0"/>
          <a:ext cx="0" cy="0"/>
          <a:chOff x="0" y="0"/>
          <a:chExt cx="0" cy="0"/>
        </a:xfrm>
      </p:grpSpPr>
      <p:sp>
        <p:nvSpPr>
          <p:cNvPr id="106" name="Google Shape;106;p2"/>
          <p:cNvSpPr txBox="1"/>
          <p:nvPr>
            <p:ph idx="1" type="body"/>
          </p:nvPr>
        </p:nvSpPr>
        <p:spPr>
          <a:xfrm>
            <a:off x="3315350" y="801450"/>
            <a:ext cx="5342700" cy="3540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lang="en-US" sz="2400">
                <a:solidFill>
                  <a:srgbClr val="454545"/>
                </a:solidFill>
                <a:latin typeface="Gill Sans"/>
                <a:ea typeface="Gill Sans"/>
                <a:cs typeface="Gill Sans"/>
                <a:sym typeface="Gill Sans"/>
              </a:rPr>
              <a:t>          </a:t>
            </a:r>
            <a:r>
              <a:rPr b="1" lang="en-US" sz="2400">
                <a:solidFill>
                  <a:srgbClr val="454545"/>
                </a:solidFill>
                <a:latin typeface="Gill Sans"/>
                <a:ea typeface="Gill Sans"/>
                <a:cs typeface="Gill Sans"/>
                <a:sym typeface="Gill Sans"/>
              </a:rPr>
              <a:t>Patrick Carnes, PhD</a:t>
            </a:r>
            <a:br>
              <a:rPr b="1" lang="en-US" sz="1100">
                <a:solidFill>
                  <a:schemeClr val="dk2"/>
                </a:solidFill>
                <a:latin typeface="Montserrat"/>
                <a:ea typeface="Montserrat"/>
                <a:cs typeface="Montserrat"/>
                <a:sym typeface="Montserrat"/>
              </a:rPr>
            </a:br>
            <a:endParaRPr sz="1100">
              <a:solidFill>
                <a:srgbClr val="454545"/>
              </a:solidFill>
              <a:latin typeface="Gill Sans"/>
              <a:ea typeface="Gill Sans"/>
              <a:cs typeface="Gill Sans"/>
              <a:sym typeface="Gill Sans"/>
            </a:endParaRPr>
          </a:p>
          <a:p>
            <a:pPr indent="-381000" lvl="1" marL="914400" rtl="0" algn="l">
              <a:lnSpc>
                <a:spcPct val="100000"/>
              </a:lnSpc>
              <a:spcBef>
                <a:spcPts val="0"/>
              </a:spcBef>
              <a:spcAft>
                <a:spcPts val="0"/>
              </a:spcAft>
              <a:buClr>
                <a:srgbClr val="454545"/>
              </a:buClr>
              <a:buSzPts val="2400"/>
              <a:buFont typeface="Arial"/>
              <a:buChar char="•"/>
            </a:pPr>
            <a:r>
              <a:rPr lang="en-US" sz="2400">
                <a:solidFill>
                  <a:srgbClr val="454545"/>
                </a:solidFill>
                <a:latin typeface="Calibri"/>
                <a:ea typeface="Calibri"/>
                <a:cs typeface="Calibri"/>
                <a:sym typeface="Calibri"/>
              </a:rPr>
              <a:t>Author: </a:t>
            </a:r>
            <a:r>
              <a:rPr i="1" lang="en-US" sz="2400">
                <a:solidFill>
                  <a:srgbClr val="333333"/>
                </a:solidFill>
                <a:latin typeface="Calibri"/>
                <a:ea typeface="Calibri"/>
                <a:cs typeface="Calibri"/>
                <a:sym typeface="Calibri"/>
              </a:rPr>
              <a:t>Out of the Shadows: Understanding Sexual Addiction , Facing the Shadow</a:t>
            </a:r>
            <a:r>
              <a:rPr i="1" lang="en-US" sz="2400">
                <a:solidFill>
                  <a:srgbClr val="333333"/>
                </a:solidFill>
                <a:highlight>
                  <a:srgbClr val="FFFFFF"/>
                </a:highlight>
                <a:latin typeface="Calibri"/>
                <a:ea typeface="Calibri"/>
                <a:cs typeface="Calibri"/>
                <a:sym typeface="Calibri"/>
              </a:rPr>
              <a:t> </a:t>
            </a:r>
            <a:endParaRPr i="1" sz="2400">
              <a:solidFill>
                <a:srgbClr val="333333"/>
              </a:solidFill>
              <a:latin typeface="Calibri"/>
              <a:ea typeface="Calibri"/>
              <a:cs typeface="Calibri"/>
              <a:sym typeface="Calibri"/>
            </a:endParaRPr>
          </a:p>
          <a:p>
            <a:pPr indent="-381000" lvl="1" marL="914400" rtl="0" algn="l">
              <a:lnSpc>
                <a:spcPct val="100000"/>
              </a:lnSpc>
              <a:spcBef>
                <a:spcPts val="0"/>
              </a:spcBef>
              <a:spcAft>
                <a:spcPts val="0"/>
              </a:spcAft>
              <a:buClr>
                <a:srgbClr val="333333"/>
              </a:buClr>
              <a:buSzPts val="2400"/>
              <a:buFont typeface="Arial"/>
              <a:buChar char="•"/>
            </a:pPr>
            <a:r>
              <a:rPr lang="en-US" sz="2400">
                <a:solidFill>
                  <a:schemeClr val="dk1"/>
                </a:solidFill>
                <a:latin typeface="Calibri"/>
                <a:ea typeface="Calibri"/>
                <a:cs typeface="Calibri"/>
                <a:sym typeface="Calibri"/>
              </a:rPr>
              <a:t>International Institute for Trauma and Addiction Professionals (IITAP)</a:t>
            </a:r>
            <a:endParaRPr i="1" sz="2400">
              <a:solidFill>
                <a:srgbClr val="333333"/>
              </a:solidFill>
              <a:latin typeface="Calibri"/>
              <a:ea typeface="Calibri"/>
              <a:cs typeface="Calibri"/>
              <a:sym typeface="Calibri"/>
            </a:endParaRPr>
          </a:p>
          <a:p>
            <a:pPr indent="-381000" lvl="1" marL="914400" rtl="0" algn="l">
              <a:lnSpc>
                <a:spcPct val="115000"/>
              </a:lnSpc>
              <a:spcBef>
                <a:spcPts val="0"/>
              </a:spcBef>
              <a:spcAft>
                <a:spcPts val="0"/>
              </a:spcAft>
              <a:buSzPts val="2400"/>
              <a:buFont typeface="Arial"/>
              <a:buChar char="•"/>
            </a:pPr>
            <a:r>
              <a:rPr lang="en-US" sz="2400">
                <a:solidFill>
                  <a:schemeClr val="dk1"/>
                </a:solidFill>
                <a:latin typeface="Calibri"/>
                <a:ea typeface="Calibri"/>
                <a:cs typeface="Calibri"/>
                <a:sym typeface="Calibri"/>
              </a:rPr>
              <a:t>Certified Sex Addiction Therapist, or CSAT®, program</a:t>
            </a:r>
            <a:endParaRPr sz="2400">
              <a:solidFill>
                <a:schemeClr val="dk1"/>
              </a:solidFill>
              <a:latin typeface="Calibri"/>
              <a:ea typeface="Calibri"/>
              <a:cs typeface="Calibri"/>
              <a:sym typeface="Calibri"/>
            </a:endParaRPr>
          </a:p>
        </p:txBody>
      </p:sp>
      <p:sp>
        <p:nvSpPr>
          <p:cNvPr id="107" name="Google Shape;107;p2"/>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108" name="Google Shape;108;p2"/>
          <p:cNvPicPr preferRelativeResize="0"/>
          <p:nvPr/>
        </p:nvPicPr>
        <p:blipFill rotWithShape="1">
          <a:blip r:embed="rId3">
            <a:alphaModFix/>
          </a:blip>
          <a:srcRect b="0" l="0" r="0" t="0"/>
          <a:stretch/>
        </p:blipFill>
        <p:spPr>
          <a:xfrm>
            <a:off x="654025" y="1416418"/>
            <a:ext cx="2080600" cy="2177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0" st="0"/>
                                            </p:txEl>
                                          </p:spTgt>
                                        </p:tgtEl>
                                        <p:attrNameLst>
                                          <p:attrName>style.visibility</p:attrName>
                                        </p:attrNameLst>
                                      </p:cBhvr>
                                      <p:to>
                                        <p:strVal val="visible"/>
                                      </p:to>
                                    </p:set>
                                    <p:animEffect filter="fade" transition="in">
                                      <p:cBhvr>
                                        <p:cTn dur="500"/>
                                        <p:tgtEl>
                                          <p:spTgt spid="1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1" st="1"/>
                                            </p:txEl>
                                          </p:spTgt>
                                        </p:tgtEl>
                                        <p:attrNameLst>
                                          <p:attrName>style.visibility</p:attrName>
                                        </p:attrNameLst>
                                      </p:cBhvr>
                                      <p:to>
                                        <p:strVal val="visible"/>
                                      </p:to>
                                    </p:set>
                                    <p:animEffect filter="fade" transition="in">
                                      <p:cBhvr>
                                        <p:cTn dur="500"/>
                                        <p:tgtEl>
                                          <p:spTgt spid="1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2" st="2"/>
                                            </p:txEl>
                                          </p:spTgt>
                                        </p:tgtEl>
                                        <p:attrNameLst>
                                          <p:attrName>style.visibility</p:attrName>
                                        </p:attrNameLst>
                                      </p:cBhvr>
                                      <p:to>
                                        <p:strVal val="visible"/>
                                      </p:to>
                                    </p:set>
                                    <p:animEffect filter="fade" transition="in">
                                      <p:cBhvr>
                                        <p:cTn dur="500"/>
                                        <p:tgtEl>
                                          <p:spTgt spid="1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3" st="3"/>
                                            </p:txEl>
                                          </p:spTgt>
                                        </p:tgtEl>
                                        <p:attrNameLst>
                                          <p:attrName>style.visibility</p:attrName>
                                        </p:attrNameLst>
                                      </p:cBhvr>
                                      <p:to>
                                        <p:strVal val="visible"/>
                                      </p:to>
                                    </p:set>
                                    <p:animEffect filter="fade" transition="in">
                                      <p:cBhvr>
                                        <p:cTn dur="500"/>
                                        <p:tgtEl>
                                          <p:spTgt spid="10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5e7586e717_1_73"/>
          <p:cNvSpPr txBox="1"/>
          <p:nvPr/>
        </p:nvSpPr>
        <p:spPr>
          <a:xfrm>
            <a:off x="762000" y="1085850"/>
            <a:ext cx="7696200" cy="1543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6000"/>
              <a:buFont typeface="Book Antiqua"/>
              <a:buNone/>
            </a:pPr>
            <a:r>
              <a:rPr b="0" i="1" lang="en-US" sz="6000" u="none" cap="none" strike="noStrike">
                <a:solidFill>
                  <a:srgbClr val="FFFFFF"/>
                </a:solidFill>
                <a:latin typeface="Book Antiqua"/>
                <a:ea typeface="Book Antiqua"/>
                <a:cs typeface="Book Antiqua"/>
                <a:sym typeface="Book Antiqua"/>
              </a:rPr>
              <a:t>Withdrawal</a:t>
            </a:r>
            <a:endParaRPr b="0" i="0" sz="1400" u="none" cap="none" strike="noStrike">
              <a:solidFill>
                <a:srgbClr val="000000"/>
              </a:solidFill>
              <a:latin typeface="Arial"/>
              <a:ea typeface="Arial"/>
              <a:cs typeface="Arial"/>
              <a:sym typeface="Arial"/>
            </a:endParaRPr>
          </a:p>
        </p:txBody>
      </p:sp>
      <p:sp>
        <p:nvSpPr>
          <p:cNvPr id="236" name="Google Shape;236;g5e7586e717_1_73"/>
          <p:cNvSpPr txBox="1"/>
          <p:nvPr/>
        </p:nvSpPr>
        <p:spPr>
          <a:xfrm>
            <a:off x="762000" y="2000250"/>
            <a:ext cx="7696200" cy="1543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66"/>
              </a:buClr>
              <a:buSzPts val="4000"/>
              <a:buFont typeface="Arial"/>
              <a:buNone/>
            </a:pPr>
            <a:r>
              <a:rPr b="0" i="0" lang="en-US" sz="3000" u="none" cap="none" strike="noStrike">
                <a:solidFill>
                  <a:srgbClr val="FFFF66"/>
                </a:solidFill>
                <a:latin typeface="Arial"/>
                <a:ea typeface="Arial"/>
                <a:cs typeface="Arial"/>
                <a:sym typeface="Arial"/>
              </a:rPr>
              <a:t>Stopping behavior causes considerable distress, anxiety, restlessness, irritability, or physical discomfort.</a:t>
            </a:r>
            <a:endParaRPr b="0" i="0" sz="30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5e803fb5f1_1_586"/>
          <p:cNvSpPr txBox="1"/>
          <p:nvPr/>
        </p:nvSpPr>
        <p:spPr>
          <a:xfrm>
            <a:off x="762000" y="457200"/>
            <a:ext cx="7696200" cy="1543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6000"/>
              <a:buFont typeface="Book Antiqua"/>
              <a:buNone/>
            </a:pPr>
            <a:r>
              <a:rPr b="0" i="1" lang="en-US" sz="6000" u="none" cap="none" strike="noStrike">
                <a:solidFill>
                  <a:srgbClr val="FFFFFF"/>
                </a:solidFill>
                <a:latin typeface="Book Antiqua"/>
                <a:ea typeface="Book Antiqua"/>
                <a:cs typeface="Book Antiqua"/>
                <a:sym typeface="Book Antiqua"/>
              </a:rPr>
              <a:t>The Life of a Sex Addict</a:t>
            </a:r>
            <a:endParaRPr b="0" i="0" sz="1400" u="none" cap="none" strike="noStrike">
              <a:solidFill>
                <a:srgbClr val="000000"/>
              </a:solidFill>
              <a:latin typeface="Arial"/>
              <a:ea typeface="Arial"/>
              <a:cs typeface="Arial"/>
              <a:sym typeface="Arial"/>
            </a:endParaRPr>
          </a:p>
        </p:txBody>
      </p:sp>
      <p:sp>
        <p:nvSpPr>
          <p:cNvPr id="243" name="Google Shape;243;g5e803fb5f1_1_586"/>
          <p:cNvSpPr txBox="1"/>
          <p:nvPr/>
        </p:nvSpPr>
        <p:spPr>
          <a:xfrm>
            <a:off x="762000" y="2000250"/>
            <a:ext cx="7696200" cy="1543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66"/>
              </a:buClr>
              <a:buSzPts val="4000"/>
              <a:buFont typeface="Arial"/>
              <a:buNone/>
            </a:pPr>
            <a:r>
              <a:t/>
            </a:r>
            <a:endParaRPr b="0" i="0" sz="3000" u="none" cap="none" strike="noStrike">
              <a:solidFill>
                <a:srgbClr val="000000"/>
              </a:solidFill>
              <a:latin typeface="Arial"/>
              <a:ea typeface="Arial"/>
              <a:cs typeface="Arial"/>
              <a:sym typeface="Arial"/>
            </a:endParaRPr>
          </a:p>
        </p:txBody>
      </p:sp>
      <p:pic>
        <p:nvPicPr>
          <p:cNvPr id="244" name="Google Shape;244;g5e803fb5f1_1_586" title="Sex addict reveals how struggles almost ruined her life - Daily Mail"/>
          <p:cNvPicPr preferRelativeResize="0"/>
          <p:nvPr/>
        </p:nvPicPr>
        <p:blipFill rotWithShape="1">
          <a:blip r:embed="rId3">
            <a:alphaModFix/>
          </a:blip>
          <a:srcRect b="0" l="0" r="0" t="0"/>
          <a:stretch/>
        </p:blipFill>
        <p:spPr>
          <a:xfrm>
            <a:off x="1524000" y="1521619"/>
            <a:ext cx="6096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9" name="Shape 249"/>
        <p:cNvGrpSpPr/>
        <p:nvPr/>
      </p:nvGrpSpPr>
      <p:grpSpPr>
        <a:xfrm>
          <a:off x="0" y="0"/>
          <a:ext cx="0" cy="0"/>
          <a:chOff x="0" y="0"/>
          <a:chExt cx="0" cy="0"/>
        </a:xfrm>
      </p:grpSpPr>
      <p:sp>
        <p:nvSpPr>
          <p:cNvPr id="250" name="Google Shape;250;g5e7586e717_1_79"/>
          <p:cNvSpPr/>
          <p:nvPr/>
        </p:nvSpPr>
        <p:spPr>
          <a:xfrm>
            <a:off x="2743200" y="3062288"/>
            <a:ext cx="3733800" cy="1600200"/>
          </a:xfrm>
          <a:prstGeom prst="ellipse">
            <a:avLst/>
          </a:prstGeom>
          <a:gradFill>
            <a:gsLst>
              <a:gs pos="0">
                <a:srgbClr val="CC9900">
                  <a:alpha val="49411"/>
                </a:srgbClr>
              </a:gs>
              <a:gs pos="100000">
                <a:srgbClr val="5F5F5F">
                  <a:alpha val="49411"/>
                </a:srgbClr>
              </a:gs>
            </a:gsLst>
            <a:path path="circle">
              <a:fillToRect b="50%" l="50%" r="50%" t="50%"/>
            </a:path>
            <a:tileRect/>
          </a:gra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1" name="Google Shape;251;g5e7586e717_1_79"/>
          <p:cNvSpPr/>
          <p:nvPr/>
        </p:nvSpPr>
        <p:spPr>
          <a:xfrm>
            <a:off x="2743200" y="866775"/>
            <a:ext cx="3733800" cy="1600200"/>
          </a:xfrm>
          <a:prstGeom prst="ellipse">
            <a:avLst/>
          </a:prstGeom>
          <a:gradFill>
            <a:gsLst>
              <a:gs pos="0">
                <a:srgbClr val="CC9900">
                  <a:alpha val="49411"/>
                </a:srgbClr>
              </a:gs>
              <a:gs pos="100000">
                <a:srgbClr val="5F5F5F">
                  <a:alpha val="49411"/>
                </a:srgbClr>
              </a:gs>
            </a:gsLst>
            <a:path path="circle">
              <a:fillToRect b="50%" l="50%" r="50%" t="50%"/>
            </a:path>
            <a:tileRect/>
          </a:gra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2" name="Google Shape;252;g5e7586e717_1_79"/>
          <p:cNvSpPr txBox="1"/>
          <p:nvPr>
            <p:ph type="title"/>
          </p:nvPr>
        </p:nvSpPr>
        <p:spPr>
          <a:xfrm>
            <a:off x="457200" y="114300"/>
            <a:ext cx="8229600" cy="514350"/>
          </a:xfrm>
          <a:prstGeom prst="rect">
            <a:avLst/>
          </a:prstGeom>
          <a:noFill/>
          <a:ln>
            <a:noFill/>
          </a:ln>
          <a:effectLst>
            <a:outerShdw blurRad="42863" rotWithShape="0" algn="bl" dir="5400000" dist="9525">
              <a:srgbClr val="000000">
                <a:alpha val="20000"/>
              </a:srgbClr>
            </a:outerShdw>
          </a:effectLst>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Arial"/>
              <a:buNone/>
            </a:pPr>
            <a:r>
              <a:rPr b="0" i="0" lang="en-US" sz="4000" u="none">
                <a:solidFill>
                  <a:schemeClr val="lt1"/>
                </a:solidFill>
                <a:latin typeface="Arial"/>
                <a:ea typeface="Arial"/>
                <a:cs typeface="Arial"/>
                <a:sym typeface="Arial"/>
              </a:rPr>
              <a:t>The Addictive Cycle</a:t>
            </a:r>
            <a:endParaRPr/>
          </a:p>
        </p:txBody>
      </p:sp>
      <p:sp>
        <p:nvSpPr>
          <p:cNvPr id="253" name="Google Shape;253;g5e7586e717_1_79"/>
          <p:cNvSpPr txBox="1"/>
          <p:nvPr/>
        </p:nvSpPr>
        <p:spPr>
          <a:xfrm>
            <a:off x="3886200" y="833438"/>
            <a:ext cx="1447800" cy="48101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Belief System</a:t>
            </a:r>
            <a:endParaRPr b="0" i="0" sz="1400" u="none" cap="none" strike="noStrike">
              <a:solidFill>
                <a:srgbClr val="000000"/>
              </a:solidFill>
              <a:latin typeface="Arial"/>
              <a:ea typeface="Arial"/>
              <a:cs typeface="Arial"/>
              <a:sym typeface="Arial"/>
            </a:endParaRPr>
          </a:p>
        </p:txBody>
      </p:sp>
      <p:sp>
        <p:nvSpPr>
          <p:cNvPr id="254" name="Google Shape;254;g5e7586e717_1_79"/>
          <p:cNvSpPr txBox="1"/>
          <p:nvPr/>
        </p:nvSpPr>
        <p:spPr>
          <a:xfrm>
            <a:off x="4724400" y="1495425"/>
            <a:ext cx="2057400" cy="27503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Impaired Thinking</a:t>
            </a:r>
            <a:endParaRPr b="0" i="0" sz="1400" u="none" cap="none" strike="noStrike">
              <a:solidFill>
                <a:srgbClr val="000000"/>
              </a:solidFill>
              <a:latin typeface="Arial"/>
              <a:ea typeface="Arial"/>
              <a:cs typeface="Arial"/>
              <a:sym typeface="Arial"/>
            </a:endParaRPr>
          </a:p>
        </p:txBody>
      </p:sp>
      <p:sp>
        <p:nvSpPr>
          <p:cNvPr id="255" name="Google Shape;255;g5e7586e717_1_79"/>
          <p:cNvSpPr txBox="1"/>
          <p:nvPr/>
        </p:nvSpPr>
        <p:spPr>
          <a:xfrm>
            <a:off x="2362200" y="1495425"/>
            <a:ext cx="1981200" cy="27503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Unmanageability</a:t>
            </a:r>
            <a:endParaRPr b="0" i="0" sz="1400" u="none" cap="none" strike="noStrike">
              <a:solidFill>
                <a:srgbClr val="000000"/>
              </a:solidFill>
              <a:latin typeface="Arial"/>
              <a:ea typeface="Arial"/>
              <a:cs typeface="Arial"/>
              <a:sym typeface="Arial"/>
            </a:endParaRPr>
          </a:p>
        </p:txBody>
      </p:sp>
      <p:sp>
        <p:nvSpPr>
          <p:cNvPr id="256" name="Google Shape;256;g5e7586e717_1_79"/>
          <p:cNvSpPr txBox="1"/>
          <p:nvPr/>
        </p:nvSpPr>
        <p:spPr>
          <a:xfrm>
            <a:off x="3810000" y="3073003"/>
            <a:ext cx="1676400" cy="27503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Preoccupation</a:t>
            </a:r>
            <a:endParaRPr b="0" i="0" sz="1400" u="none" cap="none" strike="noStrike">
              <a:solidFill>
                <a:srgbClr val="000000"/>
              </a:solidFill>
              <a:latin typeface="Arial"/>
              <a:ea typeface="Arial"/>
              <a:cs typeface="Arial"/>
              <a:sym typeface="Arial"/>
            </a:endParaRPr>
          </a:p>
        </p:txBody>
      </p:sp>
      <p:sp>
        <p:nvSpPr>
          <p:cNvPr id="257" name="Google Shape;257;g5e7586e717_1_79"/>
          <p:cNvSpPr txBox="1"/>
          <p:nvPr/>
        </p:nvSpPr>
        <p:spPr>
          <a:xfrm>
            <a:off x="5562600" y="3690938"/>
            <a:ext cx="1447800" cy="27503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Ritualization</a:t>
            </a:r>
            <a:endParaRPr b="0" i="0" sz="1400" u="none" cap="none" strike="noStrike">
              <a:solidFill>
                <a:srgbClr val="000000"/>
              </a:solidFill>
              <a:latin typeface="Arial"/>
              <a:ea typeface="Arial"/>
              <a:cs typeface="Arial"/>
              <a:sym typeface="Arial"/>
            </a:endParaRPr>
          </a:p>
        </p:txBody>
      </p:sp>
      <p:sp>
        <p:nvSpPr>
          <p:cNvPr id="258" name="Google Shape;258;g5e7586e717_1_79"/>
          <p:cNvSpPr txBox="1"/>
          <p:nvPr/>
        </p:nvSpPr>
        <p:spPr>
          <a:xfrm>
            <a:off x="3962400" y="4319588"/>
            <a:ext cx="1447800" cy="48101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Compulsive Behavior</a:t>
            </a:r>
            <a:endParaRPr b="0" i="0" sz="1400" u="none" cap="none" strike="noStrike">
              <a:solidFill>
                <a:srgbClr val="000000"/>
              </a:solidFill>
              <a:latin typeface="Arial"/>
              <a:ea typeface="Arial"/>
              <a:cs typeface="Arial"/>
              <a:sym typeface="Arial"/>
            </a:endParaRPr>
          </a:p>
        </p:txBody>
      </p:sp>
      <p:pic>
        <p:nvPicPr>
          <p:cNvPr descr="j0424776" id="259" name="Google Shape;259;g5e7586e717_1_79"/>
          <p:cNvPicPr preferRelativeResize="0"/>
          <p:nvPr/>
        </p:nvPicPr>
        <p:blipFill rotWithShape="1">
          <a:blip r:embed="rId3">
            <a:alphaModFix/>
          </a:blip>
          <a:srcRect b="0" l="0" r="0" t="0"/>
          <a:stretch/>
        </p:blipFill>
        <p:spPr>
          <a:xfrm rot="10800000">
            <a:off x="4171950" y="2152650"/>
            <a:ext cx="1314450" cy="942975"/>
          </a:xfrm>
          <a:prstGeom prst="rect">
            <a:avLst/>
          </a:prstGeom>
          <a:noFill/>
          <a:ln>
            <a:noFill/>
          </a:ln>
        </p:spPr>
      </p:pic>
      <p:grpSp>
        <p:nvGrpSpPr>
          <p:cNvPr id="260" name="Google Shape;260;g5e7586e717_1_79"/>
          <p:cNvGrpSpPr/>
          <p:nvPr/>
        </p:nvGrpSpPr>
        <p:grpSpPr>
          <a:xfrm>
            <a:off x="3124200" y="1831181"/>
            <a:ext cx="914400" cy="464344"/>
            <a:chOff x="864" y="3648"/>
            <a:chExt cx="766" cy="486"/>
          </a:xfrm>
        </p:grpSpPr>
        <p:sp>
          <p:nvSpPr>
            <p:cNvPr id="261" name="Google Shape;261;g5e7586e717_1_79"/>
            <p:cNvSpPr/>
            <p:nvPr/>
          </p:nvSpPr>
          <p:spPr>
            <a:xfrm>
              <a:off x="864" y="3648"/>
              <a:ext cx="766" cy="486"/>
            </a:xfrm>
            <a:custGeom>
              <a:rect b="b" l="l" r="r" t="t"/>
              <a:pathLst>
                <a:path extrusionOk="0" h="486" w="766">
                  <a:moveTo>
                    <a:pt x="26" y="6"/>
                  </a:moveTo>
                  <a:lnTo>
                    <a:pt x="20" y="12"/>
                  </a:lnTo>
                  <a:lnTo>
                    <a:pt x="15" y="18"/>
                  </a:lnTo>
                  <a:lnTo>
                    <a:pt x="12" y="26"/>
                  </a:lnTo>
                  <a:lnTo>
                    <a:pt x="11" y="34"/>
                  </a:lnTo>
                  <a:lnTo>
                    <a:pt x="0" y="273"/>
                  </a:lnTo>
                  <a:lnTo>
                    <a:pt x="0" y="281"/>
                  </a:lnTo>
                  <a:lnTo>
                    <a:pt x="3" y="290"/>
                  </a:lnTo>
                  <a:lnTo>
                    <a:pt x="7" y="297"/>
                  </a:lnTo>
                  <a:lnTo>
                    <a:pt x="13" y="303"/>
                  </a:lnTo>
                  <a:lnTo>
                    <a:pt x="21" y="308"/>
                  </a:lnTo>
                  <a:lnTo>
                    <a:pt x="29" y="311"/>
                  </a:lnTo>
                  <a:lnTo>
                    <a:pt x="37" y="311"/>
                  </a:lnTo>
                  <a:lnTo>
                    <a:pt x="45" y="310"/>
                  </a:lnTo>
                  <a:lnTo>
                    <a:pt x="132" y="286"/>
                  </a:lnTo>
                  <a:lnTo>
                    <a:pt x="156" y="304"/>
                  </a:lnTo>
                  <a:lnTo>
                    <a:pt x="182" y="321"/>
                  </a:lnTo>
                  <a:lnTo>
                    <a:pt x="209" y="337"/>
                  </a:lnTo>
                  <a:lnTo>
                    <a:pt x="237" y="353"/>
                  </a:lnTo>
                  <a:lnTo>
                    <a:pt x="266" y="368"/>
                  </a:lnTo>
                  <a:lnTo>
                    <a:pt x="297" y="382"/>
                  </a:lnTo>
                  <a:lnTo>
                    <a:pt x="329" y="396"/>
                  </a:lnTo>
                  <a:lnTo>
                    <a:pt x="362" y="409"/>
                  </a:lnTo>
                  <a:lnTo>
                    <a:pt x="395" y="421"/>
                  </a:lnTo>
                  <a:lnTo>
                    <a:pt x="430" y="433"/>
                  </a:lnTo>
                  <a:lnTo>
                    <a:pt x="465" y="443"/>
                  </a:lnTo>
                  <a:lnTo>
                    <a:pt x="502" y="453"/>
                  </a:lnTo>
                  <a:lnTo>
                    <a:pt x="540" y="462"/>
                  </a:lnTo>
                  <a:lnTo>
                    <a:pt x="579" y="470"/>
                  </a:lnTo>
                  <a:lnTo>
                    <a:pt x="618" y="479"/>
                  </a:lnTo>
                  <a:lnTo>
                    <a:pt x="658" y="485"/>
                  </a:lnTo>
                  <a:lnTo>
                    <a:pt x="664" y="486"/>
                  </a:lnTo>
                  <a:lnTo>
                    <a:pt x="669" y="485"/>
                  </a:lnTo>
                  <a:lnTo>
                    <a:pt x="674" y="484"/>
                  </a:lnTo>
                  <a:lnTo>
                    <a:pt x="679" y="482"/>
                  </a:lnTo>
                  <a:lnTo>
                    <a:pt x="684" y="479"/>
                  </a:lnTo>
                  <a:lnTo>
                    <a:pt x="688" y="476"/>
                  </a:lnTo>
                  <a:lnTo>
                    <a:pt x="692" y="471"/>
                  </a:lnTo>
                  <a:lnTo>
                    <a:pt x="695" y="466"/>
                  </a:lnTo>
                  <a:lnTo>
                    <a:pt x="761" y="352"/>
                  </a:lnTo>
                  <a:lnTo>
                    <a:pt x="763" y="348"/>
                  </a:lnTo>
                  <a:lnTo>
                    <a:pt x="764" y="343"/>
                  </a:lnTo>
                  <a:lnTo>
                    <a:pt x="766" y="334"/>
                  </a:lnTo>
                  <a:lnTo>
                    <a:pt x="765" y="326"/>
                  </a:lnTo>
                  <a:lnTo>
                    <a:pt x="762" y="319"/>
                  </a:lnTo>
                  <a:lnTo>
                    <a:pt x="757" y="311"/>
                  </a:lnTo>
                  <a:lnTo>
                    <a:pt x="751" y="305"/>
                  </a:lnTo>
                  <a:lnTo>
                    <a:pt x="743" y="301"/>
                  </a:lnTo>
                  <a:lnTo>
                    <a:pt x="735" y="299"/>
                  </a:lnTo>
                  <a:lnTo>
                    <a:pt x="691" y="291"/>
                  </a:lnTo>
                  <a:lnTo>
                    <a:pt x="649" y="281"/>
                  </a:lnTo>
                  <a:lnTo>
                    <a:pt x="608" y="271"/>
                  </a:lnTo>
                  <a:lnTo>
                    <a:pt x="569" y="260"/>
                  </a:lnTo>
                  <a:lnTo>
                    <a:pt x="531" y="247"/>
                  </a:lnTo>
                  <a:lnTo>
                    <a:pt x="495" y="233"/>
                  </a:lnTo>
                  <a:lnTo>
                    <a:pt x="461" y="217"/>
                  </a:lnTo>
                  <a:lnTo>
                    <a:pt x="429" y="201"/>
                  </a:lnTo>
                  <a:lnTo>
                    <a:pt x="451" y="195"/>
                  </a:lnTo>
                  <a:lnTo>
                    <a:pt x="456" y="193"/>
                  </a:lnTo>
                  <a:lnTo>
                    <a:pt x="461" y="190"/>
                  </a:lnTo>
                  <a:lnTo>
                    <a:pt x="466" y="187"/>
                  </a:lnTo>
                  <a:lnTo>
                    <a:pt x="470" y="182"/>
                  </a:lnTo>
                  <a:lnTo>
                    <a:pt x="473" y="178"/>
                  </a:lnTo>
                  <a:lnTo>
                    <a:pt x="475" y="172"/>
                  </a:lnTo>
                  <a:lnTo>
                    <a:pt x="477" y="167"/>
                  </a:lnTo>
                  <a:lnTo>
                    <a:pt x="477" y="161"/>
                  </a:lnTo>
                  <a:lnTo>
                    <a:pt x="477" y="160"/>
                  </a:lnTo>
                  <a:lnTo>
                    <a:pt x="477" y="155"/>
                  </a:lnTo>
                  <a:lnTo>
                    <a:pt x="475" y="149"/>
                  </a:lnTo>
                  <a:lnTo>
                    <a:pt x="473" y="144"/>
                  </a:lnTo>
                  <a:lnTo>
                    <a:pt x="470" y="139"/>
                  </a:lnTo>
                  <a:lnTo>
                    <a:pt x="467" y="135"/>
                  </a:lnTo>
                  <a:lnTo>
                    <a:pt x="462" y="131"/>
                  </a:lnTo>
                  <a:lnTo>
                    <a:pt x="457" y="128"/>
                  </a:lnTo>
                  <a:lnTo>
                    <a:pt x="452" y="126"/>
                  </a:lnTo>
                  <a:lnTo>
                    <a:pt x="57" y="1"/>
                  </a:lnTo>
                  <a:lnTo>
                    <a:pt x="49" y="0"/>
                  </a:lnTo>
                  <a:lnTo>
                    <a:pt x="41" y="0"/>
                  </a:lnTo>
                  <a:lnTo>
                    <a:pt x="33" y="2"/>
                  </a:lnTo>
                  <a:lnTo>
                    <a:pt x="27" y="6"/>
                  </a:lnTo>
                  <a:lnTo>
                    <a:pt x="26" y="6"/>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2" name="Google Shape;262;g5e7586e717_1_79"/>
            <p:cNvSpPr/>
            <p:nvPr/>
          </p:nvSpPr>
          <p:spPr>
            <a:xfrm>
              <a:off x="892" y="3675"/>
              <a:ext cx="711" cy="429"/>
            </a:xfrm>
            <a:custGeom>
              <a:rect b="b" l="l" r="r" t="t"/>
              <a:pathLst>
                <a:path extrusionOk="0" h="429" w="711">
                  <a:moveTo>
                    <a:pt x="13" y="1"/>
                  </a:moveTo>
                  <a:lnTo>
                    <a:pt x="12" y="2"/>
                  </a:lnTo>
                  <a:lnTo>
                    <a:pt x="12" y="4"/>
                  </a:lnTo>
                  <a:lnTo>
                    <a:pt x="11" y="8"/>
                  </a:lnTo>
                  <a:lnTo>
                    <a:pt x="0" y="252"/>
                  </a:lnTo>
                  <a:lnTo>
                    <a:pt x="1" y="254"/>
                  </a:lnTo>
                  <a:lnTo>
                    <a:pt x="2" y="255"/>
                  </a:lnTo>
                  <a:lnTo>
                    <a:pt x="3" y="257"/>
                  </a:lnTo>
                  <a:lnTo>
                    <a:pt x="5" y="257"/>
                  </a:lnTo>
                  <a:lnTo>
                    <a:pt x="110" y="226"/>
                  </a:lnTo>
                  <a:lnTo>
                    <a:pt x="133" y="244"/>
                  </a:lnTo>
                  <a:lnTo>
                    <a:pt x="158" y="263"/>
                  </a:lnTo>
                  <a:lnTo>
                    <a:pt x="185" y="279"/>
                  </a:lnTo>
                  <a:lnTo>
                    <a:pt x="213" y="295"/>
                  </a:lnTo>
                  <a:lnTo>
                    <a:pt x="242" y="311"/>
                  </a:lnTo>
                  <a:lnTo>
                    <a:pt x="272" y="325"/>
                  </a:lnTo>
                  <a:lnTo>
                    <a:pt x="305" y="339"/>
                  </a:lnTo>
                  <a:lnTo>
                    <a:pt x="337" y="352"/>
                  </a:lnTo>
                  <a:lnTo>
                    <a:pt x="371" y="365"/>
                  </a:lnTo>
                  <a:lnTo>
                    <a:pt x="406" y="376"/>
                  </a:lnTo>
                  <a:lnTo>
                    <a:pt x="442" y="387"/>
                  </a:lnTo>
                  <a:lnTo>
                    <a:pt x="478" y="397"/>
                  </a:lnTo>
                  <a:lnTo>
                    <a:pt x="517" y="406"/>
                  </a:lnTo>
                  <a:lnTo>
                    <a:pt x="555" y="415"/>
                  </a:lnTo>
                  <a:lnTo>
                    <a:pt x="595" y="422"/>
                  </a:lnTo>
                  <a:lnTo>
                    <a:pt x="635" y="429"/>
                  </a:lnTo>
                  <a:lnTo>
                    <a:pt x="637" y="429"/>
                  </a:lnTo>
                  <a:lnTo>
                    <a:pt x="639" y="429"/>
                  </a:lnTo>
                  <a:lnTo>
                    <a:pt x="641" y="427"/>
                  </a:lnTo>
                  <a:lnTo>
                    <a:pt x="710" y="306"/>
                  </a:lnTo>
                  <a:lnTo>
                    <a:pt x="711" y="305"/>
                  </a:lnTo>
                  <a:lnTo>
                    <a:pt x="711" y="303"/>
                  </a:lnTo>
                  <a:lnTo>
                    <a:pt x="709" y="302"/>
                  </a:lnTo>
                  <a:lnTo>
                    <a:pt x="708" y="301"/>
                  </a:lnTo>
                  <a:lnTo>
                    <a:pt x="703" y="300"/>
                  </a:lnTo>
                  <a:lnTo>
                    <a:pt x="674" y="296"/>
                  </a:lnTo>
                  <a:lnTo>
                    <a:pt x="646" y="290"/>
                  </a:lnTo>
                  <a:lnTo>
                    <a:pt x="619" y="285"/>
                  </a:lnTo>
                  <a:lnTo>
                    <a:pt x="593" y="279"/>
                  </a:lnTo>
                  <a:lnTo>
                    <a:pt x="567" y="272"/>
                  </a:lnTo>
                  <a:lnTo>
                    <a:pt x="543" y="265"/>
                  </a:lnTo>
                  <a:lnTo>
                    <a:pt x="518" y="257"/>
                  </a:lnTo>
                  <a:lnTo>
                    <a:pt x="495" y="248"/>
                  </a:lnTo>
                  <a:lnTo>
                    <a:pt x="471" y="239"/>
                  </a:lnTo>
                  <a:lnTo>
                    <a:pt x="448" y="229"/>
                  </a:lnTo>
                  <a:lnTo>
                    <a:pt x="427" y="220"/>
                  </a:lnTo>
                  <a:lnTo>
                    <a:pt x="406" y="209"/>
                  </a:lnTo>
                  <a:lnTo>
                    <a:pt x="386" y="199"/>
                  </a:lnTo>
                  <a:lnTo>
                    <a:pt x="367" y="188"/>
                  </a:lnTo>
                  <a:lnTo>
                    <a:pt x="349" y="176"/>
                  </a:lnTo>
                  <a:lnTo>
                    <a:pt x="331" y="164"/>
                  </a:lnTo>
                  <a:lnTo>
                    <a:pt x="427" y="137"/>
                  </a:lnTo>
                  <a:lnTo>
                    <a:pt x="429" y="136"/>
                  </a:lnTo>
                  <a:lnTo>
                    <a:pt x="429" y="134"/>
                  </a:lnTo>
                  <a:lnTo>
                    <a:pt x="429" y="131"/>
                  </a:lnTo>
                  <a:lnTo>
                    <a:pt x="427" y="130"/>
                  </a:lnTo>
                  <a:lnTo>
                    <a:pt x="16" y="0"/>
                  </a:lnTo>
                  <a:lnTo>
                    <a:pt x="15" y="0"/>
                  </a:lnTo>
                  <a:lnTo>
                    <a:pt x="14" y="1"/>
                  </a:lnTo>
                  <a:lnTo>
                    <a:pt x="13"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3" name="Google Shape;263;g5e7586e717_1_79"/>
            <p:cNvSpPr/>
            <p:nvPr/>
          </p:nvSpPr>
          <p:spPr>
            <a:xfrm>
              <a:off x="900" y="3684"/>
              <a:ext cx="694" cy="413"/>
            </a:xfrm>
            <a:custGeom>
              <a:rect b="b" l="l" r="r" t="t"/>
              <a:pathLst>
                <a:path extrusionOk="0" h="413" w="694">
                  <a:moveTo>
                    <a:pt x="405" y="124"/>
                  </a:moveTo>
                  <a:lnTo>
                    <a:pt x="11" y="0"/>
                  </a:lnTo>
                  <a:lnTo>
                    <a:pt x="0" y="238"/>
                  </a:lnTo>
                  <a:lnTo>
                    <a:pt x="103" y="209"/>
                  </a:lnTo>
                  <a:lnTo>
                    <a:pt x="126" y="227"/>
                  </a:lnTo>
                  <a:lnTo>
                    <a:pt x="151" y="245"/>
                  </a:lnTo>
                  <a:lnTo>
                    <a:pt x="178" y="263"/>
                  </a:lnTo>
                  <a:lnTo>
                    <a:pt x="205" y="279"/>
                  </a:lnTo>
                  <a:lnTo>
                    <a:pt x="234" y="294"/>
                  </a:lnTo>
                  <a:lnTo>
                    <a:pt x="264" y="309"/>
                  </a:lnTo>
                  <a:lnTo>
                    <a:pt x="297" y="323"/>
                  </a:lnTo>
                  <a:lnTo>
                    <a:pt x="329" y="336"/>
                  </a:lnTo>
                  <a:lnTo>
                    <a:pt x="363" y="348"/>
                  </a:lnTo>
                  <a:lnTo>
                    <a:pt x="397" y="360"/>
                  </a:lnTo>
                  <a:lnTo>
                    <a:pt x="433" y="371"/>
                  </a:lnTo>
                  <a:lnTo>
                    <a:pt x="470" y="381"/>
                  </a:lnTo>
                  <a:lnTo>
                    <a:pt x="509" y="390"/>
                  </a:lnTo>
                  <a:lnTo>
                    <a:pt x="548" y="398"/>
                  </a:lnTo>
                  <a:lnTo>
                    <a:pt x="587" y="406"/>
                  </a:lnTo>
                  <a:lnTo>
                    <a:pt x="628" y="413"/>
                  </a:lnTo>
                  <a:lnTo>
                    <a:pt x="694" y="298"/>
                  </a:lnTo>
                  <a:lnTo>
                    <a:pt x="663" y="293"/>
                  </a:lnTo>
                  <a:lnTo>
                    <a:pt x="634" y="288"/>
                  </a:lnTo>
                  <a:lnTo>
                    <a:pt x="606" y="282"/>
                  </a:lnTo>
                  <a:lnTo>
                    <a:pt x="578" y="275"/>
                  </a:lnTo>
                  <a:lnTo>
                    <a:pt x="551" y="268"/>
                  </a:lnTo>
                  <a:lnTo>
                    <a:pt x="525" y="260"/>
                  </a:lnTo>
                  <a:lnTo>
                    <a:pt x="500" y="252"/>
                  </a:lnTo>
                  <a:lnTo>
                    <a:pt x="475" y="242"/>
                  </a:lnTo>
                  <a:lnTo>
                    <a:pt x="450" y="232"/>
                  </a:lnTo>
                  <a:lnTo>
                    <a:pt x="427" y="223"/>
                  </a:lnTo>
                  <a:lnTo>
                    <a:pt x="405" y="212"/>
                  </a:lnTo>
                  <a:lnTo>
                    <a:pt x="383" y="201"/>
                  </a:lnTo>
                  <a:lnTo>
                    <a:pt x="363" y="189"/>
                  </a:lnTo>
                  <a:lnTo>
                    <a:pt x="343" y="178"/>
                  </a:lnTo>
                  <a:lnTo>
                    <a:pt x="324" y="165"/>
                  </a:lnTo>
                  <a:lnTo>
                    <a:pt x="307" y="152"/>
                  </a:lnTo>
                  <a:lnTo>
                    <a:pt x="405" y="124"/>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264" name="Google Shape;264;g5e7586e717_1_79"/>
          <p:cNvGrpSpPr/>
          <p:nvPr/>
        </p:nvGrpSpPr>
        <p:grpSpPr>
          <a:xfrm rot="8412425">
            <a:off x="3012112" y="1062196"/>
            <a:ext cx="929026" cy="478313"/>
            <a:chOff x="864" y="3648"/>
            <a:chExt cx="766" cy="486"/>
          </a:xfrm>
        </p:grpSpPr>
        <p:sp>
          <p:nvSpPr>
            <p:cNvPr id="265" name="Google Shape;265;g5e7586e717_1_79"/>
            <p:cNvSpPr/>
            <p:nvPr/>
          </p:nvSpPr>
          <p:spPr>
            <a:xfrm>
              <a:off x="864" y="3648"/>
              <a:ext cx="766" cy="486"/>
            </a:xfrm>
            <a:custGeom>
              <a:rect b="b" l="l" r="r" t="t"/>
              <a:pathLst>
                <a:path extrusionOk="0" h="486" w="766">
                  <a:moveTo>
                    <a:pt x="26" y="6"/>
                  </a:moveTo>
                  <a:lnTo>
                    <a:pt x="20" y="12"/>
                  </a:lnTo>
                  <a:lnTo>
                    <a:pt x="15" y="18"/>
                  </a:lnTo>
                  <a:lnTo>
                    <a:pt x="12" y="26"/>
                  </a:lnTo>
                  <a:lnTo>
                    <a:pt x="11" y="34"/>
                  </a:lnTo>
                  <a:lnTo>
                    <a:pt x="0" y="273"/>
                  </a:lnTo>
                  <a:lnTo>
                    <a:pt x="0" y="281"/>
                  </a:lnTo>
                  <a:lnTo>
                    <a:pt x="3" y="290"/>
                  </a:lnTo>
                  <a:lnTo>
                    <a:pt x="7" y="297"/>
                  </a:lnTo>
                  <a:lnTo>
                    <a:pt x="13" y="303"/>
                  </a:lnTo>
                  <a:lnTo>
                    <a:pt x="21" y="308"/>
                  </a:lnTo>
                  <a:lnTo>
                    <a:pt x="29" y="311"/>
                  </a:lnTo>
                  <a:lnTo>
                    <a:pt x="37" y="311"/>
                  </a:lnTo>
                  <a:lnTo>
                    <a:pt x="45" y="310"/>
                  </a:lnTo>
                  <a:lnTo>
                    <a:pt x="132" y="286"/>
                  </a:lnTo>
                  <a:lnTo>
                    <a:pt x="156" y="304"/>
                  </a:lnTo>
                  <a:lnTo>
                    <a:pt x="182" y="321"/>
                  </a:lnTo>
                  <a:lnTo>
                    <a:pt x="209" y="337"/>
                  </a:lnTo>
                  <a:lnTo>
                    <a:pt x="237" y="353"/>
                  </a:lnTo>
                  <a:lnTo>
                    <a:pt x="266" y="368"/>
                  </a:lnTo>
                  <a:lnTo>
                    <a:pt x="297" y="382"/>
                  </a:lnTo>
                  <a:lnTo>
                    <a:pt x="329" y="396"/>
                  </a:lnTo>
                  <a:lnTo>
                    <a:pt x="362" y="409"/>
                  </a:lnTo>
                  <a:lnTo>
                    <a:pt x="395" y="421"/>
                  </a:lnTo>
                  <a:lnTo>
                    <a:pt x="430" y="433"/>
                  </a:lnTo>
                  <a:lnTo>
                    <a:pt x="465" y="443"/>
                  </a:lnTo>
                  <a:lnTo>
                    <a:pt x="502" y="453"/>
                  </a:lnTo>
                  <a:lnTo>
                    <a:pt x="540" y="462"/>
                  </a:lnTo>
                  <a:lnTo>
                    <a:pt x="579" y="470"/>
                  </a:lnTo>
                  <a:lnTo>
                    <a:pt x="618" y="479"/>
                  </a:lnTo>
                  <a:lnTo>
                    <a:pt x="658" y="485"/>
                  </a:lnTo>
                  <a:lnTo>
                    <a:pt x="664" y="486"/>
                  </a:lnTo>
                  <a:lnTo>
                    <a:pt x="669" y="485"/>
                  </a:lnTo>
                  <a:lnTo>
                    <a:pt x="674" y="484"/>
                  </a:lnTo>
                  <a:lnTo>
                    <a:pt x="679" y="482"/>
                  </a:lnTo>
                  <a:lnTo>
                    <a:pt x="684" y="479"/>
                  </a:lnTo>
                  <a:lnTo>
                    <a:pt x="688" y="476"/>
                  </a:lnTo>
                  <a:lnTo>
                    <a:pt x="692" y="471"/>
                  </a:lnTo>
                  <a:lnTo>
                    <a:pt x="695" y="466"/>
                  </a:lnTo>
                  <a:lnTo>
                    <a:pt x="761" y="352"/>
                  </a:lnTo>
                  <a:lnTo>
                    <a:pt x="763" y="348"/>
                  </a:lnTo>
                  <a:lnTo>
                    <a:pt x="764" y="343"/>
                  </a:lnTo>
                  <a:lnTo>
                    <a:pt x="766" y="334"/>
                  </a:lnTo>
                  <a:lnTo>
                    <a:pt x="765" y="326"/>
                  </a:lnTo>
                  <a:lnTo>
                    <a:pt x="762" y="319"/>
                  </a:lnTo>
                  <a:lnTo>
                    <a:pt x="757" y="311"/>
                  </a:lnTo>
                  <a:lnTo>
                    <a:pt x="751" y="305"/>
                  </a:lnTo>
                  <a:lnTo>
                    <a:pt x="743" y="301"/>
                  </a:lnTo>
                  <a:lnTo>
                    <a:pt x="735" y="299"/>
                  </a:lnTo>
                  <a:lnTo>
                    <a:pt x="691" y="291"/>
                  </a:lnTo>
                  <a:lnTo>
                    <a:pt x="649" y="281"/>
                  </a:lnTo>
                  <a:lnTo>
                    <a:pt x="608" y="271"/>
                  </a:lnTo>
                  <a:lnTo>
                    <a:pt x="569" y="260"/>
                  </a:lnTo>
                  <a:lnTo>
                    <a:pt x="531" y="247"/>
                  </a:lnTo>
                  <a:lnTo>
                    <a:pt x="495" y="233"/>
                  </a:lnTo>
                  <a:lnTo>
                    <a:pt x="461" y="217"/>
                  </a:lnTo>
                  <a:lnTo>
                    <a:pt x="429" y="201"/>
                  </a:lnTo>
                  <a:lnTo>
                    <a:pt x="451" y="195"/>
                  </a:lnTo>
                  <a:lnTo>
                    <a:pt x="456" y="193"/>
                  </a:lnTo>
                  <a:lnTo>
                    <a:pt x="461" y="190"/>
                  </a:lnTo>
                  <a:lnTo>
                    <a:pt x="466" y="187"/>
                  </a:lnTo>
                  <a:lnTo>
                    <a:pt x="470" y="182"/>
                  </a:lnTo>
                  <a:lnTo>
                    <a:pt x="473" y="178"/>
                  </a:lnTo>
                  <a:lnTo>
                    <a:pt x="475" y="172"/>
                  </a:lnTo>
                  <a:lnTo>
                    <a:pt x="477" y="167"/>
                  </a:lnTo>
                  <a:lnTo>
                    <a:pt x="477" y="161"/>
                  </a:lnTo>
                  <a:lnTo>
                    <a:pt x="477" y="160"/>
                  </a:lnTo>
                  <a:lnTo>
                    <a:pt x="477" y="155"/>
                  </a:lnTo>
                  <a:lnTo>
                    <a:pt x="475" y="149"/>
                  </a:lnTo>
                  <a:lnTo>
                    <a:pt x="473" y="144"/>
                  </a:lnTo>
                  <a:lnTo>
                    <a:pt x="470" y="139"/>
                  </a:lnTo>
                  <a:lnTo>
                    <a:pt x="467" y="135"/>
                  </a:lnTo>
                  <a:lnTo>
                    <a:pt x="462" y="131"/>
                  </a:lnTo>
                  <a:lnTo>
                    <a:pt x="457" y="128"/>
                  </a:lnTo>
                  <a:lnTo>
                    <a:pt x="452" y="126"/>
                  </a:lnTo>
                  <a:lnTo>
                    <a:pt x="57" y="1"/>
                  </a:lnTo>
                  <a:lnTo>
                    <a:pt x="49" y="0"/>
                  </a:lnTo>
                  <a:lnTo>
                    <a:pt x="41" y="0"/>
                  </a:lnTo>
                  <a:lnTo>
                    <a:pt x="33" y="2"/>
                  </a:lnTo>
                  <a:lnTo>
                    <a:pt x="27" y="6"/>
                  </a:lnTo>
                  <a:lnTo>
                    <a:pt x="26" y="6"/>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6" name="Google Shape;266;g5e7586e717_1_79"/>
            <p:cNvSpPr/>
            <p:nvPr/>
          </p:nvSpPr>
          <p:spPr>
            <a:xfrm>
              <a:off x="892" y="3675"/>
              <a:ext cx="711" cy="429"/>
            </a:xfrm>
            <a:custGeom>
              <a:rect b="b" l="l" r="r" t="t"/>
              <a:pathLst>
                <a:path extrusionOk="0" h="429" w="711">
                  <a:moveTo>
                    <a:pt x="13" y="1"/>
                  </a:moveTo>
                  <a:lnTo>
                    <a:pt x="12" y="2"/>
                  </a:lnTo>
                  <a:lnTo>
                    <a:pt x="12" y="4"/>
                  </a:lnTo>
                  <a:lnTo>
                    <a:pt x="11" y="8"/>
                  </a:lnTo>
                  <a:lnTo>
                    <a:pt x="0" y="252"/>
                  </a:lnTo>
                  <a:lnTo>
                    <a:pt x="1" y="254"/>
                  </a:lnTo>
                  <a:lnTo>
                    <a:pt x="2" y="255"/>
                  </a:lnTo>
                  <a:lnTo>
                    <a:pt x="3" y="257"/>
                  </a:lnTo>
                  <a:lnTo>
                    <a:pt x="5" y="257"/>
                  </a:lnTo>
                  <a:lnTo>
                    <a:pt x="110" y="226"/>
                  </a:lnTo>
                  <a:lnTo>
                    <a:pt x="133" y="244"/>
                  </a:lnTo>
                  <a:lnTo>
                    <a:pt x="158" y="263"/>
                  </a:lnTo>
                  <a:lnTo>
                    <a:pt x="185" y="279"/>
                  </a:lnTo>
                  <a:lnTo>
                    <a:pt x="213" y="295"/>
                  </a:lnTo>
                  <a:lnTo>
                    <a:pt x="242" y="311"/>
                  </a:lnTo>
                  <a:lnTo>
                    <a:pt x="272" y="325"/>
                  </a:lnTo>
                  <a:lnTo>
                    <a:pt x="305" y="339"/>
                  </a:lnTo>
                  <a:lnTo>
                    <a:pt x="337" y="352"/>
                  </a:lnTo>
                  <a:lnTo>
                    <a:pt x="371" y="365"/>
                  </a:lnTo>
                  <a:lnTo>
                    <a:pt x="406" y="376"/>
                  </a:lnTo>
                  <a:lnTo>
                    <a:pt x="442" y="387"/>
                  </a:lnTo>
                  <a:lnTo>
                    <a:pt x="478" y="397"/>
                  </a:lnTo>
                  <a:lnTo>
                    <a:pt x="517" y="406"/>
                  </a:lnTo>
                  <a:lnTo>
                    <a:pt x="555" y="415"/>
                  </a:lnTo>
                  <a:lnTo>
                    <a:pt x="595" y="422"/>
                  </a:lnTo>
                  <a:lnTo>
                    <a:pt x="635" y="429"/>
                  </a:lnTo>
                  <a:lnTo>
                    <a:pt x="637" y="429"/>
                  </a:lnTo>
                  <a:lnTo>
                    <a:pt x="639" y="429"/>
                  </a:lnTo>
                  <a:lnTo>
                    <a:pt x="641" y="427"/>
                  </a:lnTo>
                  <a:lnTo>
                    <a:pt x="710" y="306"/>
                  </a:lnTo>
                  <a:lnTo>
                    <a:pt x="711" y="305"/>
                  </a:lnTo>
                  <a:lnTo>
                    <a:pt x="711" y="303"/>
                  </a:lnTo>
                  <a:lnTo>
                    <a:pt x="709" y="302"/>
                  </a:lnTo>
                  <a:lnTo>
                    <a:pt x="708" y="301"/>
                  </a:lnTo>
                  <a:lnTo>
                    <a:pt x="703" y="300"/>
                  </a:lnTo>
                  <a:lnTo>
                    <a:pt x="674" y="296"/>
                  </a:lnTo>
                  <a:lnTo>
                    <a:pt x="646" y="290"/>
                  </a:lnTo>
                  <a:lnTo>
                    <a:pt x="619" y="285"/>
                  </a:lnTo>
                  <a:lnTo>
                    <a:pt x="593" y="279"/>
                  </a:lnTo>
                  <a:lnTo>
                    <a:pt x="567" y="272"/>
                  </a:lnTo>
                  <a:lnTo>
                    <a:pt x="543" y="265"/>
                  </a:lnTo>
                  <a:lnTo>
                    <a:pt x="518" y="257"/>
                  </a:lnTo>
                  <a:lnTo>
                    <a:pt x="495" y="248"/>
                  </a:lnTo>
                  <a:lnTo>
                    <a:pt x="471" y="239"/>
                  </a:lnTo>
                  <a:lnTo>
                    <a:pt x="448" y="229"/>
                  </a:lnTo>
                  <a:lnTo>
                    <a:pt x="427" y="220"/>
                  </a:lnTo>
                  <a:lnTo>
                    <a:pt x="406" y="209"/>
                  </a:lnTo>
                  <a:lnTo>
                    <a:pt x="386" y="199"/>
                  </a:lnTo>
                  <a:lnTo>
                    <a:pt x="367" y="188"/>
                  </a:lnTo>
                  <a:lnTo>
                    <a:pt x="349" y="176"/>
                  </a:lnTo>
                  <a:lnTo>
                    <a:pt x="331" y="164"/>
                  </a:lnTo>
                  <a:lnTo>
                    <a:pt x="427" y="137"/>
                  </a:lnTo>
                  <a:lnTo>
                    <a:pt x="429" y="136"/>
                  </a:lnTo>
                  <a:lnTo>
                    <a:pt x="429" y="134"/>
                  </a:lnTo>
                  <a:lnTo>
                    <a:pt x="429" y="131"/>
                  </a:lnTo>
                  <a:lnTo>
                    <a:pt x="427" y="130"/>
                  </a:lnTo>
                  <a:lnTo>
                    <a:pt x="16" y="0"/>
                  </a:lnTo>
                  <a:lnTo>
                    <a:pt x="15" y="0"/>
                  </a:lnTo>
                  <a:lnTo>
                    <a:pt x="14" y="1"/>
                  </a:lnTo>
                  <a:lnTo>
                    <a:pt x="13"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7" name="Google Shape;267;g5e7586e717_1_79"/>
            <p:cNvSpPr/>
            <p:nvPr/>
          </p:nvSpPr>
          <p:spPr>
            <a:xfrm>
              <a:off x="900" y="3684"/>
              <a:ext cx="694" cy="413"/>
            </a:xfrm>
            <a:custGeom>
              <a:rect b="b" l="l" r="r" t="t"/>
              <a:pathLst>
                <a:path extrusionOk="0" h="413" w="694">
                  <a:moveTo>
                    <a:pt x="405" y="124"/>
                  </a:moveTo>
                  <a:lnTo>
                    <a:pt x="11" y="0"/>
                  </a:lnTo>
                  <a:lnTo>
                    <a:pt x="0" y="238"/>
                  </a:lnTo>
                  <a:lnTo>
                    <a:pt x="103" y="209"/>
                  </a:lnTo>
                  <a:lnTo>
                    <a:pt x="126" y="227"/>
                  </a:lnTo>
                  <a:lnTo>
                    <a:pt x="151" y="245"/>
                  </a:lnTo>
                  <a:lnTo>
                    <a:pt x="178" y="263"/>
                  </a:lnTo>
                  <a:lnTo>
                    <a:pt x="205" y="279"/>
                  </a:lnTo>
                  <a:lnTo>
                    <a:pt x="234" y="294"/>
                  </a:lnTo>
                  <a:lnTo>
                    <a:pt x="264" y="309"/>
                  </a:lnTo>
                  <a:lnTo>
                    <a:pt x="297" y="323"/>
                  </a:lnTo>
                  <a:lnTo>
                    <a:pt x="329" y="336"/>
                  </a:lnTo>
                  <a:lnTo>
                    <a:pt x="363" y="348"/>
                  </a:lnTo>
                  <a:lnTo>
                    <a:pt x="397" y="360"/>
                  </a:lnTo>
                  <a:lnTo>
                    <a:pt x="433" y="371"/>
                  </a:lnTo>
                  <a:lnTo>
                    <a:pt x="470" y="381"/>
                  </a:lnTo>
                  <a:lnTo>
                    <a:pt x="509" y="390"/>
                  </a:lnTo>
                  <a:lnTo>
                    <a:pt x="548" y="398"/>
                  </a:lnTo>
                  <a:lnTo>
                    <a:pt x="587" y="406"/>
                  </a:lnTo>
                  <a:lnTo>
                    <a:pt x="628" y="413"/>
                  </a:lnTo>
                  <a:lnTo>
                    <a:pt x="694" y="298"/>
                  </a:lnTo>
                  <a:lnTo>
                    <a:pt x="663" y="293"/>
                  </a:lnTo>
                  <a:lnTo>
                    <a:pt x="634" y="288"/>
                  </a:lnTo>
                  <a:lnTo>
                    <a:pt x="606" y="282"/>
                  </a:lnTo>
                  <a:lnTo>
                    <a:pt x="578" y="275"/>
                  </a:lnTo>
                  <a:lnTo>
                    <a:pt x="551" y="268"/>
                  </a:lnTo>
                  <a:lnTo>
                    <a:pt x="525" y="260"/>
                  </a:lnTo>
                  <a:lnTo>
                    <a:pt x="500" y="252"/>
                  </a:lnTo>
                  <a:lnTo>
                    <a:pt x="475" y="242"/>
                  </a:lnTo>
                  <a:lnTo>
                    <a:pt x="450" y="232"/>
                  </a:lnTo>
                  <a:lnTo>
                    <a:pt x="427" y="223"/>
                  </a:lnTo>
                  <a:lnTo>
                    <a:pt x="405" y="212"/>
                  </a:lnTo>
                  <a:lnTo>
                    <a:pt x="383" y="201"/>
                  </a:lnTo>
                  <a:lnTo>
                    <a:pt x="363" y="189"/>
                  </a:lnTo>
                  <a:lnTo>
                    <a:pt x="343" y="178"/>
                  </a:lnTo>
                  <a:lnTo>
                    <a:pt x="324" y="165"/>
                  </a:lnTo>
                  <a:lnTo>
                    <a:pt x="307" y="152"/>
                  </a:lnTo>
                  <a:lnTo>
                    <a:pt x="405" y="124"/>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268" name="Google Shape;268;g5e7586e717_1_79"/>
          <p:cNvGrpSpPr/>
          <p:nvPr/>
        </p:nvGrpSpPr>
        <p:grpSpPr>
          <a:xfrm rot="-10619872">
            <a:off x="5107515" y="1031887"/>
            <a:ext cx="989545" cy="407964"/>
            <a:chOff x="864" y="3648"/>
            <a:chExt cx="766" cy="486"/>
          </a:xfrm>
        </p:grpSpPr>
        <p:sp>
          <p:nvSpPr>
            <p:cNvPr id="269" name="Google Shape;269;g5e7586e717_1_79"/>
            <p:cNvSpPr/>
            <p:nvPr/>
          </p:nvSpPr>
          <p:spPr>
            <a:xfrm>
              <a:off x="864" y="3648"/>
              <a:ext cx="766" cy="486"/>
            </a:xfrm>
            <a:custGeom>
              <a:rect b="b" l="l" r="r" t="t"/>
              <a:pathLst>
                <a:path extrusionOk="0" h="486" w="766">
                  <a:moveTo>
                    <a:pt x="26" y="6"/>
                  </a:moveTo>
                  <a:lnTo>
                    <a:pt x="20" y="12"/>
                  </a:lnTo>
                  <a:lnTo>
                    <a:pt x="15" y="18"/>
                  </a:lnTo>
                  <a:lnTo>
                    <a:pt x="12" y="26"/>
                  </a:lnTo>
                  <a:lnTo>
                    <a:pt x="11" y="34"/>
                  </a:lnTo>
                  <a:lnTo>
                    <a:pt x="0" y="273"/>
                  </a:lnTo>
                  <a:lnTo>
                    <a:pt x="0" y="281"/>
                  </a:lnTo>
                  <a:lnTo>
                    <a:pt x="3" y="290"/>
                  </a:lnTo>
                  <a:lnTo>
                    <a:pt x="7" y="297"/>
                  </a:lnTo>
                  <a:lnTo>
                    <a:pt x="13" y="303"/>
                  </a:lnTo>
                  <a:lnTo>
                    <a:pt x="21" y="308"/>
                  </a:lnTo>
                  <a:lnTo>
                    <a:pt x="29" y="311"/>
                  </a:lnTo>
                  <a:lnTo>
                    <a:pt x="37" y="311"/>
                  </a:lnTo>
                  <a:lnTo>
                    <a:pt x="45" y="310"/>
                  </a:lnTo>
                  <a:lnTo>
                    <a:pt x="132" y="286"/>
                  </a:lnTo>
                  <a:lnTo>
                    <a:pt x="156" y="304"/>
                  </a:lnTo>
                  <a:lnTo>
                    <a:pt x="182" y="321"/>
                  </a:lnTo>
                  <a:lnTo>
                    <a:pt x="209" y="337"/>
                  </a:lnTo>
                  <a:lnTo>
                    <a:pt x="237" y="353"/>
                  </a:lnTo>
                  <a:lnTo>
                    <a:pt x="266" y="368"/>
                  </a:lnTo>
                  <a:lnTo>
                    <a:pt x="297" y="382"/>
                  </a:lnTo>
                  <a:lnTo>
                    <a:pt x="329" y="396"/>
                  </a:lnTo>
                  <a:lnTo>
                    <a:pt x="362" y="409"/>
                  </a:lnTo>
                  <a:lnTo>
                    <a:pt x="395" y="421"/>
                  </a:lnTo>
                  <a:lnTo>
                    <a:pt x="430" y="433"/>
                  </a:lnTo>
                  <a:lnTo>
                    <a:pt x="465" y="443"/>
                  </a:lnTo>
                  <a:lnTo>
                    <a:pt x="502" y="453"/>
                  </a:lnTo>
                  <a:lnTo>
                    <a:pt x="540" y="462"/>
                  </a:lnTo>
                  <a:lnTo>
                    <a:pt x="579" y="470"/>
                  </a:lnTo>
                  <a:lnTo>
                    <a:pt x="618" y="479"/>
                  </a:lnTo>
                  <a:lnTo>
                    <a:pt x="658" y="485"/>
                  </a:lnTo>
                  <a:lnTo>
                    <a:pt x="664" y="486"/>
                  </a:lnTo>
                  <a:lnTo>
                    <a:pt x="669" y="485"/>
                  </a:lnTo>
                  <a:lnTo>
                    <a:pt x="674" y="484"/>
                  </a:lnTo>
                  <a:lnTo>
                    <a:pt x="679" y="482"/>
                  </a:lnTo>
                  <a:lnTo>
                    <a:pt x="684" y="479"/>
                  </a:lnTo>
                  <a:lnTo>
                    <a:pt x="688" y="476"/>
                  </a:lnTo>
                  <a:lnTo>
                    <a:pt x="692" y="471"/>
                  </a:lnTo>
                  <a:lnTo>
                    <a:pt x="695" y="466"/>
                  </a:lnTo>
                  <a:lnTo>
                    <a:pt x="761" y="352"/>
                  </a:lnTo>
                  <a:lnTo>
                    <a:pt x="763" y="348"/>
                  </a:lnTo>
                  <a:lnTo>
                    <a:pt x="764" y="343"/>
                  </a:lnTo>
                  <a:lnTo>
                    <a:pt x="766" y="334"/>
                  </a:lnTo>
                  <a:lnTo>
                    <a:pt x="765" y="326"/>
                  </a:lnTo>
                  <a:lnTo>
                    <a:pt x="762" y="319"/>
                  </a:lnTo>
                  <a:lnTo>
                    <a:pt x="757" y="311"/>
                  </a:lnTo>
                  <a:lnTo>
                    <a:pt x="751" y="305"/>
                  </a:lnTo>
                  <a:lnTo>
                    <a:pt x="743" y="301"/>
                  </a:lnTo>
                  <a:lnTo>
                    <a:pt x="735" y="299"/>
                  </a:lnTo>
                  <a:lnTo>
                    <a:pt x="691" y="291"/>
                  </a:lnTo>
                  <a:lnTo>
                    <a:pt x="649" y="281"/>
                  </a:lnTo>
                  <a:lnTo>
                    <a:pt x="608" y="271"/>
                  </a:lnTo>
                  <a:lnTo>
                    <a:pt x="569" y="260"/>
                  </a:lnTo>
                  <a:lnTo>
                    <a:pt x="531" y="247"/>
                  </a:lnTo>
                  <a:lnTo>
                    <a:pt x="495" y="233"/>
                  </a:lnTo>
                  <a:lnTo>
                    <a:pt x="461" y="217"/>
                  </a:lnTo>
                  <a:lnTo>
                    <a:pt x="429" y="201"/>
                  </a:lnTo>
                  <a:lnTo>
                    <a:pt x="451" y="195"/>
                  </a:lnTo>
                  <a:lnTo>
                    <a:pt x="456" y="193"/>
                  </a:lnTo>
                  <a:lnTo>
                    <a:pt x="461" y="190"/>
                  </a:lnTo>
                  <a:lnTo>
                    <a:pt x="466" y="187"/>
                  </a:lnTo>
                  <a:lnTo>
                    <a:pt x="470" y="182"/>
                  </a:lnTo>
                  <a:lnTo>
                    <a:pt x="473" y="178"/>
                  </a:lnTo>
                  <a:lnTo>
                    <a:pt x="475" y="172"/>
                  </a:lnTo>
                  <a:lnTo>
                    <a:pt x="477" y="167"/>
                  </a:lnTo>
                  <a:lnTo>
                    <a:pt x="477" y="161"/>
                  </a:lnTo>
                  <a:lnTo>
                    <a:pt x="477" y="160"/>
                  </a:lnTo>
                  <a:lnTo>
                    <a:pt x="477" y="155"/>
                  </a:lnTo>
                  <a:lnTo>
                    <a:pt x="475" y="149"/>
                  </a:lnTo>
                  <a:lnTo>
                    <a:pt x="473" y="144"/>
                  </a:lnTo>
                  <a:lnTo>
                    <a:pt x="470" y="139"/>
                  </a:lnTo>
                  <a:lnTo>
                    <a:pt x="467" y="135"/>
                  </a:lnTo>
                  <a:lnTo>
                    <a:pt x="462" y="131"/>
                  </a:lnTo>
                  <a:lnTo>
                    <a:pt x="457" y="128"/>
                  </a:lnTo>
                  <a:lnTo>
                    <a:pt x="452" y="126"/>
                  </a:lnTo>
                  <a:lnTo>
                    <a:pt x="57" y="1"/>
                  </a:lnTo>
                  <a:lnTo>
                    <a:pt x="49" y="0"/>
                  </a:lnTo>
                  <a:lnTo>
                    <a:pt x="41" y="0"/>
                  </a:lnTo>
                  <a:lnTo>
                    <a:pt x="33" y="2"/>
                  </a:lnTo>
                  <a:lnTo>
                    <a:pt x="27" y="6"/>
                  </a:lnTo>
                  <a:lnTo>
                    <a:pt x="26" y="6"/>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0" name="Google Shape;270;g5e7586e717_1_79"/>
            <p:cNvSpPr/>
            <p:nvPr/>
          </p:nvSpPr>
          <p:spPr>
            <a:xfrm>
              <a:off x="892" y="3675"/>
              <a:ext cx="711" cy="429"/>
            </a:xfrm>
            <a:custGeom>
              <a:rect b="b" l="l" r="r" t="t"/>
              <a:pathLst>
                <a:path extrusionOk="0" h="429" w="711">
                  <a:moveTo>
                    <a:pt x="13" y="1"/>
                  </a:moveTo>
                  <a:lnTo>
                    <a:pt x="12" y="2"/>
                  </a:lnTo>
                  <a:lnTo>
                    <a:pt x="12" y="4"/>
                  </a:lnTo>
                  <a:lnTo>
                    <a:pt x="11" y="8"/>
                  </a:lnTo>
                  <a:lnTo>
                    <a:pt x="0" y="252"/>
                  </a:lnTo>
                  <a:lnTo>
                    <a:pt x="1" y="254"/>
                  </a:lnTo>
                  <a:lnTo>
                    <a:pt x="2" y="255"/>
                  </a:lnTo>
                  <a:lnTo>
                    <a:pt x="3" y="257"/>
                  </a:lnTo>
                  <a:lnTo>
                    <a:pt x="5" y="257"/>
                  </a:lnTo>
                  <a:lnTo>
                    <a:pt x="110" y="226"/>
                  </a:lnTo>
                  <a:lnTo>
                    <a:pt x="133" y="244"/>
                  </a:lnTo>
                  <a:lnTo>
                    <a:pt x="158" y="263"/>
                  </a:lnTo>
                  <a:lnTo>
                    <a:pt x="185" y="279"/>
                  </a:lnTo>
                  <a:lnTo>
                    <a:pt x="213" y="295"/>
                  </a:lnTo>
                  <a:lnTo>
                    <a:pt x="242" y="311"/>
                  </a:lnTo>
                  <a:lnTo>
                    <a:pt x="272" y="325"/>
                  </a:lnTo>
                  <a:lnTo>
                    <a:pt x="305" y="339"/>
                  </a:lnTo>
                  <a:lnTo>
                    <a:pt x="337" y="352"/>
                  </a:lnTo>
                  <a:lnTo>
                    <a:pt x="371" y="365"/>
                  </a:lnTo>
                  <a:lnTo>
                    <a:pt x="406" y="376"/>
                  </a:lnTo>
                  <a:lnTo>
                    <a:pt x="442" y="387"/>
                  </a:lnTo>
                  <a:lnTo>
                    <a:pt x="478" y="397"/>
                  </a:lnTo>
                  <a:lnTo>
                    <a:pt x="517" y="406"/>
                  </a:lnTo>
                  <a:lnTo>
                    <a:pt x="555" y="415"/>
                  </a:lnTo>
                  <a:lnTo>
                    <a:pt x="595" y="422"/>
                  </a:lnTo>
                  <a:lnTo>
                    <a:pt x="635" y="429"/>
                  </a:lnTo>
                  <a:lnTo>
                    <a:pt x="637" y="429"/>
                  </a:lnTo>
                  <a:lnTo>
                    <a:pt x="639" y="429"/>
                  </a:lnTo>
                  <a:lnTo>
                    <a:pt x="641" y="427"/>
                  </a:lnTo>
                  <a:lnTo>
                    <a:pt x="710" y="306"/>
                  </a:lnTo>
                  <a:lnTo>
                    <a:pt x="711" y="305"/>
                  </a:lnTo>
                  <a:lnTo>
                    <a:pt x="711" y="303"/>
                  </a:lnTo>
                  <a:lnTo>
                    <a:pt x="709" y="302"/>
                  </a:lnTo>
                  <a:lnTo>
                    <a:pt x="708" y="301"/>
                  </a:lnTo>
                  <a:lnTo>
                    <a:pt x="703" y="300"/>
                  </a:lnTo>
                  <a:lnTo>
                    <a:pt x="674" y="296"/>
                  </a:lnTo>
                  <a:lnTo>
                    <a:pt x="646" y="290"/>
                  </a:lnTo>
                  <a:lnTo>
                    <a:pt x="619" y="285"/>
                  </a:lnTo>
                  <a:lnTo>
                    <a:pt x="593" y="279"/>
                  </a:lnTo>
                  <a:lnTo>
                    <a:pt x="567" y="272"/>
                  </a:lnTo>
                  <a:lnTo>
                    <a:pt x="543" y="265"/>
                  </a:lnTo>
                  <a:lnTo>
                    <a:pt x="518" y="257"/>
                  </a:lnTo>
                  <a:lnTo>
                    <a:pt x="495" y="248"/>
                  </a:lnTo>
                  <a:lnTo>
                    <a:pt x="471" y="239"/>
                  </a:lnTo>
                  <a:lnTo>
                    <a:pt x="448" y="229"/>
                  </a:lnTo>
                  <a:lnTo>
                    <a:pt x="427" y="220"/>
                  </a:lnTo>
                  <a:lnTo>
                    <a:pt x="406" y="209"/>
                  </a:lnTo>
                  <a:lnTo>
                    <a:pt x="386" y="199"/>
                  </a:lnTo>
                  <a:lnTo>
                    <a:pt x="367" y="188"/>
                  </a:lnTo>
                  <a:lnTo>
                    <a:pt x="349" y="176"/>
                  </a:lnTo>
                  <a:lnTo>
                    <a:pt x="331" y="164"/>
                  </a:lnTo>
                  <a:lnTo>
                    <a:pt x="427" y="137"/>
                  </a:lnTo>
                  <a:lnTo>
                    <a:pt x="429" y="136"/>
                  </a:lnTo>
                  <a:lnTo>
                    <a:pt x="429" y="134"/>
                  </a:lnTo>
                  <a:lnTo>
                    <a:pt x="429" y="131"/>
                  </a:lnTo>
                  <a:lnTo>
                    <a:pt x="427" y="130"/>
                  </a:lnTo>
                  <a:lnTo>
                    <a:pt x="16" y="0"/>
                  </a:lnTo>
                  <a:lnTo>
                    <a:pt x="15" y="0"/>
                  </a:lnTo>
                  <a:lnTo>
                    <a:pt x="14" y="1"/>
                  </a:lnTo>
                  <a:lnTo>
                    <a:pt x="13"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1" name="Google Shape;271;g5e7586e717_1_79"/>
            <p:cNvSpPr/>
            <p:nvPr/>
          </p:nvSpPr>
          <p:spPr>
            <a:xfrm>
              <a:off x="900" y="3684"/>
              <a:ext cx="694" cy="413"/>
            </a:xfrm>
            <a:custGeom>
              <a:rect b="b" l="l" r="r" t="t"/>
              <a:pathLst>
                <a:path extrusionOk="0" h="413" w="694">
                  <a:moveTo>
                    <a:pt x="405" y="124"/>
                  </a:moveTo>
                  <a:lnTo>
                    <a:pt x="11" y="0"/>
                  </a:lnTo>
                  <a:lnTo>
                    <a:pt x="0" y="238"/>
                  </a:lnTo>
                  <a:lnTo>
                    <a:pt x="103" y="209"/>
                  </a:lnTo>
                  <a:lnTo>
                    <a:pt x="126" y="227"/>
                  </a:lnTo>
                  <a:lnTo>
                    <a:pt x="151" y="245"/>
                  </a:lnTo>
                  <a:lnTo>
                    <a:pt x="178" y="263"/>
                  </a:lnTo>
                  <a:lnTo>
                    <a:pt x="205" y="279"/>
                  </a:lnTo>
                  <a:lnTo>
                    <a:pt x="234" y="294"/>
                  </a:lnTo>
                  <a:lnTo>
                    <a:pt x="264" y="309"/>
                  </a:lnTo>
                  <a:lnTo>
                    <a:pt x="297" y="323"/>
                  </a:lnTo>
                  <a:lnTo>
                    <a:pt x="329" y="336"/>
                  </a:lnTo>
                  <a:lnTo>
                    <a:pt x="363" y="348"/>
                  </a:lnTo>
                  <a:lnTo>
                    <a:pt x="397" y="360"/>
                  </a:lnTo>
                  <a:lnTo>
                    <a:pt x="433" y="371"/>
                  </a:lnTo>
                  <a:lnTo>
                    <a:pt x="470" y="381"/>
                  </a:lnTo>
                  <a:lnTo>
                    <a:pt x="509" y="390"/>
                  </a:lnTo>
                  <a:lnTo>
                    <a:pt x="548" y="398"/>
                  </a:lnTo>
                  <a:lnTo>
                    <a:pt x="587" y="406"/>
                  </a:lnTo>
                  <a:lnTo>
                    <a:pt x="628" y="413"/>
                  </a:lnTo>
                  <a:lnTo>
                    <a:pt x="694" y="298"/>
                  </a:lnTo>
                  <a:lnTo>
                    <a:pt x="663" y="293"/>
                  </a:lnTo>
                  <a:lnTo>
                    <a:pt x="634" y="288"/>
                  </a:lnTo>
                  <a:lnTo>
                    <a:pt x="606" y="282"/>
                  </a:lnTo>
                  <a:lnTo>
                    <a:pt x="578" y="275"/>
                  </a:lnTo>
                  <a:lnTo>
                    <a:pt x="551" y="268"/>
                  </a:lnTo>
                  <a:lnTo>
                    <a:pt x="525" y="260"/>
                  </a:lnTo>
                  <a:lnTo>
                    <a:pt x="500" y="252"/>
                  </a:lnTo>
                  <a:lnTo>
                    <a:pt x="475" y="242"/>
                  </a:lnTo>
                  <a:lnTo>
                    <a:pt x="450" y="232"/>
                  </a:lnTo>
                  <a:lnTo>
                    <a:pt x="427" y="223"/>
                  </a:lnTo>
                  <a:lnTo>
                    <a:pt x="405" y="212"/>
                  </a:lnTo>
                  <a:lnTo>
                    <a:pt x="383" y="201"/>
                  </a:lnTo>
                  <a:lnTo>
                    <a:pt x="363" y="189"/>
                  </a:lnTo>
                  <a:lnTo>
                    <a:pt x="343" y="178"/>
                  </a:lnTo>
                  <a:lnTo>
                    <a:pt x="324" y="165"/>
                  </a:lnTo>
                  <a:lnTo>
                    <a:pt x="307" y="152"/>
                  </a:lnTo>
                  <a:lnTo>
                    <a:pt x="405" y="124"/>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272" name="Google Shape;272;g5e7586e717_1_79"/>
          <p:cNvGrpSpPr/>
          <p:nvPr/>
        </p:nvGrpSpPr>
        <p:grpSpPr>
          <a:xfrm rot="-2507450">
            <a:off x="5268938" y="1760498"/>
            <a:ext cx="854024" cy="491410"/>
            <a:chOff x="864" y="3648"/>
            <a:chExt cx="766" cy="486"/>
          </a:xfrm>
        </p:grpSpPr>
        <p:sp>
          <p:nvSpPr>
            <p:cNvPr id="273" name="Google Shape;273;g5e7586e717_1_79"/>
            <p:cNvSpPr/>
            <p:nvPr/>
          </p:nvSpPr>
          <p:spPr>
            <a:xfrm>
              <a:off x="864" y="3648"/>
              <a:ext cx="766" cy="486"/>
            </a:xfrm>
            <a:custGeom>
              <a:rect b="b" l="l" r="r" t="t"/>
              <a:pathLst>
                <a:path extrusionOk="0" h="486" w="766">
                  <a:moveTo>
                    <a:pt x="26" y="6"/>
                  </a:moveTo>
                  <a:lnTo>
                    <a:pt x="20" y="12"/>
                  </a:lnTo>
                  <a:lnTo>
                    <a:pt x="15" y="18"/>
                  </a:lnTo>
                  <a:lnTo>
                    <a:pt x="12" y="26"/>
                  </a:lnTo>
                  <a:lnTo>
                    <a:pt x="11" y="34"/>
                  </a:lnTo>
                  <a:lnTo>
                    <a:pt x="0" y="273"/>
                  </a:lnTo>
                  <a:lnTo>
                    <a:pt x="0" y="281"/>
                  </a:lnTo>
                  <a:lnTo>
                    <a:pt x="3" y="290"/>
                  </a:lnTo>
                  <a:lnTo>
                    <a:pt x="7" y="297"/>
                  </a:lnTo>
                  <a:lnTo>
                    <a:pt x="13" y="303"/>
                  </a:lnTo>
                  <a:lnTo>
                    <a:pt x="21" y="308"/>
                  </a:lnTo>
                  <a:lnTo>
                    <a:pt x="29" y="311"/>
                  </a:lnTo>
                  <a:lnTo>
                    <a:pt x="37" y="311"/>
                  </a:lnTo>
                  <a:lnTo>
                    <a:pt x="45" y="310"/>
                  </a:lnTo>
                  <a:lnTo>
                    <a:pt x="132" y="286"/>
                  </a:lnTo>
                  <a:lnTo>
                    <a:pt x="156" y="304"/>
                  </a:lnTo>
                  <a:lnTo>
                    <a:pt x="182" y="321"/>
                  </a:lnTo>
                  <a:lnTo>
                    <a:pt x="209" y="337"/>
                  </a:lnTo>
                  <a:lnTo>
                    <a:pt x="237" y="353"/>
                  </a:lnTo>
                  <a:lnTo>
                    <a:pt x="266" y="368"/>
                  </a:lnTo>
                  <a:lnTo>
                    <a:pt x="297" y="382"/>
                  </a:lnTo>
                  <a:lnTo>
                    <a:pt x="329" y="396"/>
                  </a:lnTo>
                  <a:lnTo>
                    <a:pt x="362" y="409"/>
                  </a:lnTo>
                  <a:lnTo>
                    <a:pt x="395" y="421"/>
                  </a:lnTo>
                  <a:lnTo>
                    <a:pt x="430" y="433"/>
                  </a:lnTo>
                  <a:lnTo>
                    <a:pt x="465" y="443"/>
                  </a:lnTo>
                  <a:lnTo>
                    <a:pt x="502" y="453"/>
                  </a:lnTo>
                  <a:lnTo>
                    <a:pt x="540" y="462"/>
                  </a:lnTo>
                  <a:lnTo>
                    <a:pt x="579" y="470"/>
                  </a:lnTo>
                  <a:lnTo>
                    <a:pt x="618" y="479"/>
                  </a:lnTo>
                  <a:lnTo>
                    <a:pt x="658" y="485"/>
                  </a:lnTo>
                  <a:lnTo>
                    <a:pt x="664" y="486"/>
                  </a:lnTo>
                  <a:lnTo>
                    <a:pt x="669" y="485"/>
                  </a:lnTo>
                  <a:lnTo>
                    <a:pt x="674" y="484"/>
                  </a:lnTo>
                  <a:lnTo>
                    <a:pt x="679" y="482"/>
                  </a:lnTo>
                  <a:lnTo>
                    <a:pt x="684" y="479"/>
                  </a:lnTo>
                  <a:lnTo>
                    <a:pt x="688" y="476"/>
                  </a:lnTo>
                  <a:lnTo>
                    <a:pt x="692" y="471"/>
                  </a:lnTo>
                  <a:lnTo>
                    <a:pt x="695" y="466"/>
                  </a:lnTo>
                  <a:lnTo>
                    <a:pt x="761" y="352"/>
                  </a:lnTo>
                  <a:lnTo>
                    <a:pt x="763" y="348"/>
                  </a:lnTo>
                  <a:lnTo>
                    <a:pt x="764" y="343"/>
                  </a:lnTo>
                  <a:lnTo>
                    <a:pt x="766" y="334"/>
                  </a:lnTo>
                  <a:lnTo>
                    <a:pt x="765" y="326"/>
                  </a:lnTo>
                  <a:lnTo>
                    <a:pt x="762" y="319"/>
                  </a:lnTo>
                  <a:lnTo>
                    <a:pt x="757" y="311"/>
                  </a:lnTo>
                  <a:lnTo>
                    <a:pt x="751" y="305"/>
                  </a:lnTo>
                  <a:lnTo>
                    <a:pt x="743" y="301"/>
                  </a:lnTo>
                  <a:lnTo>
                    <a:pt x="735" y="299"/>
                  </a:lnTo>
                  <a:lnTo>
                    <a:pt x="691" y="291"/>
                  </a:lnTo>
                  <a:lnTo>
                    <a:pt x="649" y="281"/>
                  </a:lnTo>
                  <a:lnTo>
                    <a:pt x="608" y="271"/>
                  </a:lnTo>
                  <a:lnTo>
                    <a:pt x="569" y="260"/>
                  </a:lnTo>
                  <a:lnTo>
                    <a:pt x="531" y="247"/>
                  </a:lnTo>
                  <a:lnTo>
                    <a:pt x="495" y="233"/>
                  </a:lnTo>
                  <a:lnTo>
                    <a:pt x="461" y="217"/>
                  </a:lnTo>
                  <a:lnTo>
                    <a:pt x="429" y="201"/>
                  </a:lnTo>
                  <a:lnTo>
                    <a:pt x="451" y="195"/>
                  </a:lnTo>
                  <a:lnTo>
                    <a:pt x="456" y="193"/>
                  </a:lnTo>
                  <a:lnTo>
                    <a:pt x="461" y="190"/>
                  </a:lnTo>
                  <a:lnTo>
                    <a:pt x="466" y="187"/>
                  </a:lnTo>
                  <a:lnTo>
                    <a:pt x="470" y="182"/>
                  </a:lnTo>
                  <a:lnTo>
                    <a:pt x="473" y="178"/>
                  </a:lnTo>
                  <a:lnTo>
                    <a:pt x="475" y="172"/>
                  </a:lnTo>
                  <a:lnTo>
                    <a:pt x="477" y="167"/>
                  </a:lnTo>
                  <a:lnTo>
                    <a:pt x="477" y="161"/>
                  </a:lnTo>
                  <a:lnTo>
                    <a:pt x="477" y="160"/>
                  </a:lnTo>
                  <a:lnTo>
                    <a:pt x="477" y="155"/>
                  </a:lnTo>
                  <a:lnTo>
                    <a:pt x="475" y="149"/>
                  </a:lnTo>
                  <a:lnTo>
                    <a:pt x="473" y="144"/>
                  </a:lnTo>
                  <a:lnTo>
                    <a:pt x="470" y="139"/>
                  </a:lnTo>
                  <a:lnTo>
                    <a:pt x="467" y="135"/>
                  </a:lnTo>
                  <a:lnTo>
                    <a:pt x="462" y="131"/>
                  </a:lnTo>
                  <a:lnTo>
                    <a:pt x="457" y="128"/>
                  </a:lnTo>
                  <a:lnTo>
                    <a:pt x="452" y="126"/>
                  </a:lnTo>
                  <a:lnTo>
                    <a:pt x="57" y="1"/>
                  </a:lnTo>
                  <a:lnTo>
                    <a:pt x="49" y="0"/>
                  </a:lnTo>
                  <a:lnTo>
                    <a:pt x="41" y="0"/>
                  </a:lnTo>
                  <a:lnTo>
                    <a:pt x="33" y="2"/>
                  </a:lnTo>
                  <a:lnTo>
                    <a:pt x="27" y="6"/>
                  </a:lnTo>
                  <a:lnTo>
                    <a:pt x="26" y="6"/>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4" name="Google Shape;274;g5e7586e717_1_79"/>
            <p:cNvSpPr/>
            <p:nvPr/>
          </p:nvSpPr>
          <p:spPr>
            <a:xfrm>
              <a:off x="892" y="3675"/>
              <a:ext cx="711" cy="429"/>
            </a:xfrm>
            <a:custGeom>
              <a:rect b="b" l="l" r="r" t="t"/>
              <a:pathLst>
                <a:path extrusionOk="0" h="429" w="711">
                  <a:moveTo>
                    <a:pt x="13" y="1"/>
                  </a:moveTo>
                  <a:lnTo>
                    <a:pt x="12" y="2"/>
                  </a:lnTo>
                  <a:lnTo>
                    <a:pt x="12" y="4"/>
                  </a:lnTo>
                  <a:lnTo>
                    <a:pt x="11" y="8"/>
                  </a:lnTo>
                  <a:lnTo>
                    <a:pt x="0" y="252"/>
                  </a:lnTo>
                  <a:lnTo>
                    <a:pt x="1" y="254"/>
                  </a:lnTo>
                  <a:lnTo>
                    <a:pt x="2" y="255"/>
                  </a:lnTo>
                  <a:lnTo>
                    <a:pt x="3" y="257"/>
                  </a:lnTo>
                  <a:lnTo>
                    <a:pt x="5" y="257"/>
                  </a:lnTo>
                  <a:lnTo>
                    <a:pt x="110" y="226"/>
                  </a:lnTo>
                  <a:lnTo>
                    <a:pt x="133" y="244"/>
                  </a:lnTo>
                  <a:lnTo>
                    <a:pt x="158" y="263"/>
                  </a:lnTo>
                  <a:lnTo>
                    <a:pt x="185" y="279"/>
                  </a:lnTo>
                  <a:lnTo>
                    <a:pt x="213" y="295"/>
                  </a:lnTo>
                  <a:lnTo>
                    <a:pt x="242" y="311"/>
                  </a:lnTo>
                  <a:lnTo>
                    <a:pt x="272" y="325"/>
                  </a:lnTo>
                  <a:lnTo>
                    <a:pt x="305" y="339"/>
                  </a:lnTo>
                  <a:lnTo>
                    <a:pt x="337" y="352"/>
                  </a:lnTo>
                  <a:lnTo>
                    <a:pt x="371" y="365"/>
                  </a:lnTo>
                  <a:lnTo>
                    <a:pt x="406" y="376"/>
                  </a:lnTo>
                  <a:lnTo>
                    <a:pt x="442" y="387"/>
                  </a:lnTo>
                  <a:lnTo>
                    <a:pt x="478" y="397"/>
                  </a:lnTo>
                  <a:lnTo>
                    <a:pt x="517" y="406"/>
                  </a:lnTo>
                  <a:lnTo>
                    <a:pt x="555" y="415"/>
                  </a:lnTo>
                  <a:lnTo>
                    <a:pt x="595" y="422"/>
                  </a:lnTo>
                  <a:lnTo>
                    <a:pt x="635" y="429"/>
                  </a:lnTo>
                  <a:lnTo>
                    <a:pt x="637" y="429"/>
                  </a:lnTo>
                  <a:lnTo>
                    <a:pt x="639" y="429"/>
                  </a:lnTo>
                  <a:lnTo>
                    <a:pt x="641" y="427"/>
                  </a:lnTo>
                  <a:lnTo>
                    <a:pt x="710" y="306"/>
                  </a:lnTo>
                  <a:lnTo>
                    <a:pt x="711" y="305"/>
                  </a:lnTo>
                  <a:lnTo>
                    <a:pt x="711" y="303"/>
                  </a:lnTo>
                  <a:lnTo>
                    <a:pt x="709" y="302"/>
                  </a:lnTo>
                  <a:lnTo>
                    <a:pt x="708" y="301"/>
                  </a:lnTo>
                  <a:lnTo>
                    <a:pt x="703" y="300"/>
                  </a:lnTo>
                  <a:lnTo>
                    <a:pt x="674" y="296"/>
                  </a:lnTo>
                  <a:lnTo>
                    <a:pt x="646" y="290"/>
                  </a:lnTo>
                  <a:lnTo>
                    <a:pt x="619" y="285"/>
                  </a:lnTo>
                  <a:lnTo>
                    <a:pt x="593" y="279"/>
                  </a:lnTo>
                  <a:lnTo>
                    <a:pt x="567" y="272"/>
                  </a:lnTo>
                  <a:lnTo>
                    <a:pt x="543" y="265"/>
                  </a:lnTo>
                  <a:lnTo>
                    <a:pt x="518" y="257"/>
                  </a:lnTo>
                  <a:lnTo>
                    <a:pt x="495" y="248"/>
                  </a:lnTo>
                  <a:lnTo>
                    <a:pt x="471" y="239"/>
                  </a:lnTo>
                  <a:lnTo>
                    <a:pt x="448" y="229"/>
                  </a:lnTo>
                  <a:lnTo>
                    <a:pt x="427" y="220"/>
                  </a:lnTo>
                  <a:lnTo>
                    <a:pt x="406" y="209"/>
                  </a:lnTo>
                  <a:lnTo>
                    <a:pt x="386" y="199"/>
                  </a:lnTo>
                  <a:lnTo>
                    <a:pt x="367" y="188"/>
                  </a:lnTo>
                  <a:lnTo>
                    <a:pt x="349" y="176"/>
                  </a:lnTo>
                  <a:lnTo>
                    <a:pt x="331" y="164"/>
                  </a:lnTo>
                  <a:lnTo>
                    <a:pt x="427" y="137"/>
                  </a:lnTo>
                  <a:lnTo>
                    <a:pt x="429" y="136"/>
                  </a:lnTo>
                  <a:lnTo>
                    <a:pt x="429" y="134"/>
                  </a:lnTo>
                  <a:lnTo>
                    <a:pt x="429" y="131"/>
                  </a:lnTo>
                  <a:lnTo>
                    <a:pt x="427" y="130"/>
                  </a:lnTo>
                  <a:lnTo>
                    <a:pt x="16" y="0"/>
                  </a:lnTo>
                  <a:lnTo>
                    <a:pt x="15" y="0"/>
                  </a:lnTo>
                  <a:lnTo>
                    <a:pt x="14" y="1"/>
                  </a:lnTo>
                  <a:lnTo>
                    <a:pt x="13"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5" name="Google Shape;275;g5e7586e717_1_79"/>
            <p:cNvSpPr/>
            <p:nvPr/>
          </p:nvSpPr>
          <p:spPr>
            <a:xfrm>
              <a:off x="900" y="3684"/>
              <a:ext cx="694" cy="413"/>
            </a:xfrm>
            <a:custGeom>
              <a:rect b="b" l="l" r="r" t="t"/>
              <a:pathLst>
                <a:path extrusionOk="0" h="413" w="694">
                  <a:moveTo>
                    <a:pt x="405" y="124"/>
                  </a:moveTo>
                  <a:lnTo>
                    <a:pt x="11" y="0"/>
                  </a:lnTo>
                  <a:lnTo>
                    <a:pt x="0" y="238"/>
                  </a:lnTo>
                  <a:lnTo>
                    <a:pt x="103" y="209"/>
                  </a:lnTo>
                  <a:lnTo>
                    <a:pt x="126" y="227"/>
                  </a:lnTo>
                  <a:lnTo>
                    <a:pt x="151" y="245"/>
                  </a:lnTo>
                  <a:lnTo>
                    <a:pt x="178" y="263"/>
                  </a:lnTo>
                  <a:lnTo>
                    <a:pt x="205" y="279"/>
                  </a:lnTo>
                  <a:lnTo>
                    <a:pt x="234" y="294"/>
                  </a:lnTo>
                  <a:lnTo>
                    <a:pt x="264" y="309"/>
                  </a:lnTo>
                  <a:lnTo>
                    <a:pt x="297" y="323"/>
                  </a:lnTo>
                  <a:lnTo>
                    <a:pt x="329" y="336"/>
                  </a:lnTo>
                  <a:lnTo>
                    <a:pt x="363" y="348"/>
                  </a:lnTo>
                  <a:lnTo>
                    <a:pt x="397" y="360"/>
                  </a:lnTo>
                  <a:lnTo>
                    <a:pt x="433" y="371"/>
                  </a:lnTo>
                  <a:lnTo>
                    <a:pt x="470" y="381"/>
                  </a:lnTo>
                  <a:lnTo>
                    <a:pt x="509" y="390"/>
                  </a:lnTo>
                  <a:lnTo>
                    <a:pt x="548" y="398"/>
                  </a:lnTo>
                  <a:lnTo>
                    <a:pt x="587" y="406"/>
                  </a:lnTo>
                  <a:lnTo>
                    <a:pt x="628" y="413"/>
                  </a:lnTo>
                  <a:lnTo>
                    <a:pt x="694" y="298"/>
                  </a:lnTo>
                  <a:lnTo>
                    <a:pt x="663" y="293"/>
                  </a:lnTo>
                  <a:lnTo>
                    <a:pt x="634" y="288"/>
                  </a:lnTo>
                  <a:lnTo>
                    <a:pt x="606" y="282"/>
                  </a:lnTo>
                  <a:lnTo>
                    <a:pt x="578" y="275"/>
                  </a:lnTo>
                  <a:lnTo>
                    <a:pt x="551" y="268"/>
                  </a:lnTo>
                  <a:lnTo>
                    <a:pt x="525" y="260"/>
                  </a:lnTo>
                  <a:lnTo>
                    <a:pt x="500" y="252"/>
                  </a:lnTo>
                  <a:lnTo>
                    <a:pt x="475" y="242"/>
                  </a:lnTo>
                  <a:lnTo>
                    <a:pt x="450" y="232"/>
                  </a:lnTo>
                  <a:lnTo>
                    <a:pt x="427" y="223"/>
                  </a:lnTo>
                  <a:lnTo>
                    <a:pt x="405" y="212"/>
                  </a:lnTo>
                  <a:lnTo>
                    <a:pt x="383" y="201"/>
                  </a:lnTo>
                  <a:lnTo>
                    <a:pt x="363" y="189"/>
                  </a:lnTo>
                  <a:lnTo>
                    <a:pt x="343" y="178"/>
                  </a:lnTo>
                  <a:lnTo>
                    <a:pt x="324" y="165"/>
                  </a:lnTo>
                  <a:lnTo>
                    <a:pt x="307" y="152"/>
                  </a:lnTo>
                  <a:lnTo>
                    <a:pt x="405" y="124"/>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276" name="Google Shape;276;g5e7586e717_1_79"/>
          <p:cNvGrpSpPr/>
          <p:nvPr/>
        </p:nvGrpSpPr>
        <p:grpSpPr>
          <a:xfrm rot="8412425">
            <a:off x="3002587" y="3280331"/>
            <a:ext cx="929026" cy="478313"/>
            <a:chOff x="864" y="3648"/>
            <a:chExt cx="766" cy="486"/>
          </a:xfrm>
        </p:grpSpPr>
        <p:sp>
          <p:nvSpPr>
            <p:cNvPr id="277" name="Google Shape;277;g5e7586e717_1_79"/>
            <p:cNvSpPr/>
            <p:nvPr/>
          </p:nvSpPr>
          <p:spPr>
            <a:xfrm>
              <a:off x="864" y="3648"/>
              <a:ext cx="766" cy="486"/>
            </a:xfrm>
            <a:custGeom>
              <a:rect b="b" l="l" r="r" t="t"/>
              <a:pathLst>
                <a:path extrusionOk="0" h="486" w="766">
                  <a:moveTo>
                    <a:pt x="26" y="6"/>
                  </a:moveTo>
                  <a:lnTo>
                    <a:pt x="20" y="12"/>
                  </a:lnTo>
                  <a:lnTo>
                    <a:pt x="15" y="18"/>
                  </a:lnTo>
                  <a:lnTo>
                    <a:pt x="12" y="26"/>
                  </a:lnTo>
                  <a:lnTo>
                    <a:pt x="11" y="34"/>
                  </a:lnTo>
                  <a:lnTo>
                    <a:pt x="0" y="273"/>
                  </a:lnTo>
                  <a:lnTo>
                    <a:pt x="0" y="281"/>
                  </a:lnTo>
                  <a:lnTo>
                    <a:pt x="3" y="290"/>
                  </a:lnTo>
                  <a:lnTo>
                    <a:pt x="7" y="297"/>
                  </a:lnTo>
                  <a:lnTo>
                    <a:pt x="13" y="303"/>
                  </a:lnTo>
                  <a:lnTo>
                    <a:pt x="21" y="308"/>
                  </a:lnTo>
                  <a:lnTo>
                    <a:pt x="29" y="311"/>
                  </a:lnTo>
                  <a:lnTo>
                    <a:pt x="37" y="311"/>
                  </a:lnTo>
                  <a:lnTo>
                    <a:pt x="45" y="310"/>
                  </a:lnTo>
                  <a:lnTo>
                    <a:pt x="132" y="286"/>
                  </a:lnTo>
                  <a:lnTo>
                    <a:pt x="156" y="304"/>
                  </a:lnTo>
                  <a:lnTo>
                    <a:pt x="182" y="321"/>
                  </a:lnTo>
                  <a:lnTo>
                    <a:pt x="209" y="337"/>
                  </a:lnTo>
                  <a:lnTo>
                    <a:pt x="237" y="353"/>
                  </a:lnTo>
                  <a:lnTo>
                    <a:pt x="266" y="368"/>
                  </a:lnTo>
                  <a:lnTo>
                    <a:pt x="297" y="382"/>
                  </a:lnTo>
                  <a:lnTo>
                    <a:pt x="329" y="396"/>
                  </a:lnTo>
                  <a:lnTo>
                    <a:pt x="362" y="409"/>
                  </a:lnTo>
                  <a:lnTo>
                    <a:pt x="395" y="421"/>
                  </a:lnTo>
                  <a:lnTo>
                    <a:pt x="430" y="433"/>
                  </a:lnTo>
                  <a:lnTo>
                    <a:pt x="465" y="443"/>
                  </a:lnTo>
                  <a:lnTo>
                    <a:pt x="502" y="453"/>
                  </a:lnTo>
                  <a:lnTo>
                    <a:pt x="540" y="462"/>
                  </a:lnTo>
                  <a:lnTo>
                    <a:pt x="579" y="470"/>
                  </a:lnTo>
                  <a:lnTo>
                    <a:pt x="618" y="479"/>
                  </a:lnTo>
                  <a:lnTo>
                    <a:pt x="658" y="485"/>
                  </a:lnTo>
                  <a:lnTo>
                    <a:pt x="664" y="486"/>
                  </a:lnTo>
                  <a:lnTo>
                    <a:pt x="669" y="485"/>
                  </a:lnTo>
                  <a:lnTo>
                    <a:pt x="674" y="484"/>
                  </a:lnTo>
                  <a:lnTo>
                    <a:pt x="679" y="482"/>
                  </a:lnTo>
                  <a:lnTo>
                    <a:pt x="684" y="479"/>
                  </a:lnTo>
                  <a:lnTo>
                    <a:pt x="688" y="476"/>
                  </a:lnTo>
                  <a:lnTo>
                    <a:pt x="692" y="471"/>
                  </a:lnTo>
                  <a:lnTo>
                    <a:pt x="695" y="466"/>
                  </a:lnTo>
                  <a:lnTo>
                    <a:pt x="761" y="352"/>
                  </a:lnTo>
                  <a:lnTo>
                    <a:pt x="763" y="348"/>
                  </a:lnTo>
                  <a:lnTo>
                    <a:pt x="764" y="343"/>
                  </a:lnTo>
                  <a:lnTo>
                    <a:pt x="766" y="334"/>
                  </a:lnTo>
                  <a:lnTo>
                    <a:pt x="765" y="326"/>
                  </a:lnTo>
                  <a:lnTo>
                    <a:pt x="762" y="319"/>
                  </a:lnTo>
                  <a:lnTo>
                    <a:pt x="757" y="311"/>
                  </a:lnTo>
                  <a:lnTo>
                    <a:pt x="751" y="305"/>
                  </a:lnTo>
                  <a:lnTo>
                    <a:pt x="743" y="301"/>
                  </a:lnTo>
                  <a:lnTo>
                    <a:pt x="735" y="299"/>
                  </a:lnTo>
                  <a:lnTo>
                    <a:pt x="691" y="291"/>
                  </a:lnTo>
                  <a:lnTo>
                    <a:pt x="649" y="281"/>
                  </a:lnTo>
                  <a:lnTo>
                    <a:pt x="608" y="271"/>
                  </a:lnTo>
                  <a:lnTo>
                    <a:pt x="569" y="260"/>
                  </a:lnTo>
                  <a:lnTo>
                    <a:pt x="531" y="247"/>
                  </a:lnTo>
                  <a:lnTo>
                    <a:pt x="495" y="233"/>
                  </a:lnTo>
                  <a:lnTo>
                    <a:pt x="461" y="217"/>
                  </a:lnTo>
                  <a:lnTo>
                    <a:pt x="429" y="201"/>
                  </a:lnTo>
                  <a:lnTo>
                    <a:pt x="451" y="195"/>
                  </a:lnTo>
                  <a:lnTo>
                    <a:pt x="456" y="193"/>
                  </a:lnTo>
                  <a:lnTo>
                    <a:pt x="461" y="190"/>
                  </a:lnTo>
                  <a:lnTo>
                    <a:pt x="466" y="187"/>
                  </a:lnTo>
                  <a:lnTo>
                    <a:pt x="470" y="182"/>
                  </a:lnTo>
                  <a:lnTo>
                    <a:pt x="473" y="178"/>
                  </a:lnTo>
                  <a:lnTo>
                    <a:pt x="475" y="172"/>
                  </a:lnTo>
                  <a:lnTo>
                    <a:pt x="477" y="167"/>
                  </a:lnTo>
                  <a:lnTo>
                    <a:pt x="477" y="161"/>
                  </a:lnTo>
                  <a:lnTo>
                    <a:pt x="477" y="160"/>
                  </a:lnTo>
                  <a:lnTo>
                    <a:pt x="477" y="155"/>
                  </a:lnTo>
                  <a:lnTo>
                    <a:pt x="475" y="149"/>
                  </a:lnTo>
                  <a:lnTo>
                    <a:pt x="473" y="144"/>
                  </a:lnTo>
                  <a:lnTo>
                    <a:pt x="470" y="139"/>
                  </a:lnTo>
                  <a:lnTo>
                    <a:pt x="467" y="135"/>
                  </a:lnTo>
                  <a:lnTo>
                    <a:pt x="462" y="131"/>
                  </a:lnTo>
                  <a:lnTo>
                    <a:pt x="457" y="128"/>
                  </a:lnTo>
                  <a:lnTo>
                    <a:pt x="452" y="126"/>
                  </a:lnTo>
                  <a:lnTo>
                    <a:pt x="57" y="1"/>
                  </a:lnTo>
                  <a:lnTo>
                    <a:pt x="49" y="0"/>
                  </a:lnTo>
                  <a:lnTo>
                    <a:pt x="41" y="0"/>
                  </a:lnTo>
                  <a:lnTo>
                    <a:pt x="33" y="2"/>
                  </a:lnTo>
                  <a:lnTo>
                    <a:pt x="27" y="6"/>
                  </a:lnTo>
                  <a:lnTo>
                    <a:pt x="26" y="6"/>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8" name="Google Shape;278;g5e7586e717_1_79"/>
            <p:cNvSpPr/>
            <p:nvPr/>
          </p:nvSpPr>
          <p:spPr>
            <a:xfrm>
              <a:off x="892" y="3675"/>
              <a:ext cx="711" cy="429"/>
            </a:xfrm>
            <a:custGeom>
              <a:rect b="b" l="l" r="r" t="t"/>
              <a:pathLst>
                <a:path extrusionOk="0" h="429" w="711">
                  <a:moveTo>
                    <a:pt x="13" y="1"/>
                  </a:moveTo>
                  <a:lnTo>
                    <a:pt x="12" y="2"/>
                  </a:lnTo>
                  <a:lnTo>
                    <a:pt x="12" y="4"/>
                  </a:lnTo>
                  <a:lnTo>
                    <a:pt x="11" y="8"/>
                  </a:lnTo>
                  <a:lnTo>
                    <a:pt x="0" y="252"/>
                  </a:lnTo>
                  <a:lnTo>
                    <a:pt x="1" y="254"/>
                  </a:lnTo>
                  <a:lnTo>
                    <a:pt x="2" y="255"/>
                  </a:lnTo>
                  <a:lnTo>
                    <a:pt x="3" y="257"/>
                  </a:lnTo>
                  <a:lnTo>
                    <a:pt x="5" y="257"/>
                  </a:lnTo>
                  <a:lnTo>
                    <a:pt x="110" y="226"/>
                  </a:lnTo>
                  <a:lnTo>
                    <a:pt x="133" y="244"/>
                  </a:lnTo>
                  <a:lnTo>
                    <a:pt x="158" y="263"/>
                  </a:lnTo>
                  <a:lnTo>
                    <a:pt x="185" y="279"/>
                  </a:lnTo>
                  <a:lnTo>
                    <a:pt x="213" y="295"/>
                  </a:lnTo>
                  <a:lnTo>
                    <a:pt x="242" y="311"/>
                  </a:lnTo>
                  <a:lnTo>
                    <a:pt x="272" y="325"/>
                  </a:lnTo>
                  <a:lnTo>
                    <a:pt x="305" y="339"/>
                  </a:lnTo>
                  <a:lnTo>
                    <a:pt x="337" y="352"/>
                  </a:lnTo>
                  <a:lnTo>
                    <a:pt x="371" y="365"/>
                  </a:lnTo>
                  <a:lnTo>
                    <a:pt x="406" y="376"/>
                  </a:lnTo>
                  <a:lnTo>
                    <a:pt x="442" y="387"/>
                  </a:lnTo>
                  <a:lnTo>
                    <a:pt x="478" y="397"/>
                  </a:lnTo>
                  <a:lnTo>
                    <a:pt x="517" y="406"/>
                  </a:lnTo>
                  <a:lnTo>
                    <a:pt x="555" y="415"/>
                  </a:lnTo>
                  <a:lnTo>
                    <a:pt x="595" y="422"/>
                  </a:lnTo>
                  <a:lnTo>
                    <a:pt x="635" y="429"/>
                  </a:lnTo>
                  <a:lnTo>
                    <a:pt x="637" y="429"/>
                  </a:lnTo>
                  <a:lnTo>
                    <a:pt x="639" y="429"/>
                  </a:lnTo>
                  <a:lnTo>
                    <a:pt x="641" y="427"/>
                  </a:lnTo>
                  <a:lnTo>
                    <a:pt x="710" y="306"/>
                  </a:lnTo>
                  <a:lnTo>
                    <a:pt x="711" y="305"/>
                  </a:lnTo>
                  <a:lnTo>
                    <a:pt x="711" y="303"/>
                  </a:lnTo>
                  <a:lnTo>
                    <a:pt x="709" y="302"/>
                  </a:lnTo>
                  <a:lnTo>
                    <a:pt x="708" y="301"/>
                  </a:lnTo>
                  <a:lnTo>
                    <a:pt x="703" y="300"/>
                  </a:lnTo>
                  <a:lnTo>
                    <a:pt x="674" y="296"/>
                  </a:lnTo>
                  <a:lnTo>
                    <a:pt x="646" y="290"/>
                  </a:lnTo>
                  <a:lnTo>
                    <a:pt x="619" y="285"/>
                  </a:lnTo>
                  <a:lnTo>
                    <a:pt x="593" y="279"/>
                  </a:lnTo>
                  <a:lnTo>
                    <a:pt x="567" y="272"/>
                  </a:lnTo>
                  <a:lnTo>
                    <a:pt x="543" y="265"/>
                  </a:lnTo>
                  <a:lnTo>
                    <a:pt x="518" y="257"/>
                  </a:lnTo>
                  <a:lnTo>
                    <a:pt x="495" y="248"/>
                  </a:lnTo>
                  <a:lnTo>
                    <a:pt x="471" y="239"/>
                  </a:lnTo>
                  <a:lnTo>
                    <a:pt x="448" y="229"/>
                  </a:lnTo>
                  <a:lnTo>
                    <a:pt x="427" y="220"/>
                  </a:lnTo>
                  <a:lnTo>
                    <a:pt x="406" y="209"/>
                  </a:lnTo>
                  <a:lnTo>
                    <a:pt x="386" y="199"/>
                  </a:lnTo>
                  <a:lnTo>
                    <a:pt x="367" y="188"/>
                  </a:lnTo>
                  <a:lnTo>
                    <a:pt x="349" y="176"/>
                  </a:lnTo>
                  <a:lnTo>
                    <a:pt x="331" y="164"/>
                  </a:lnTo>
                  <a:lnTo>
                    <a:pt x="427" y="137"/>
                  </a:lnTo>
                  <a:lnTo>
                    <a:pt x="429" y="136"/>
                  </a:lnTo>
                  <a:lnTo>
                    <a:pt x="429" y="134"/>
                  </a:lnTo>
                  <a:lnTo>
                    <a:pt x="429" y="131"/>
                  </a:lnTo>
                  <a:lnTo>
                    <a:pt x="427" y="130"/>
                  </a:lnTo>
                  <a:lnTo>
                    <a:pt x="16" y="0"/>
                  </a:lnTo>
                  <a:lnTo>
                    <a:pt x="15" y="0"/>
                  </a:lnTo>
                  <a:lnTo>
                    <a:pt x="14" y="1"/>
                  </a:lnTo>
                  <a:lnTo>
                    <a:pt x="13"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9" name="Google Shape;279;g5e7586e717_1_79"/>
            <p:cNvSpPr/>
            <p:nvPr/>
          </p:nvSpPr>
          <p:spPr>
            <a:xfrm>
              <a:off x="900" y="3684"/>
              <a:ext cx="694" cy="413"/>
            </a:xfrm>
            <a:custGeom>
              <a:rect b="b" l="l" r="r" t="t"/>
              <a:pathLst>
                <a:path extrusionOk="0" h="413" w="694">
                  <a:moveTo>
                    <a:pt x="405" y="124"/>
                  </a:moveTo>
                  <a:lnTo>
                    <a:pt x="11" y="0"/>
                  </a:lnTo>
                  <a:lnTo>
                    <a:pt x="0" y="238"/>
                  </a:lnTo>
                  <a:lnTo>
                    <a:pt x="103" y="209"/>
                  </a:lnTo>
                  <a:lnTo>
                    <a:pt x="126" y="227"/>
                  </a:lnTo>
                  <a:lnTo>
                    <a:pt x="151" y="245"/>
                  </a:lnTo>
                  <a:lnTo>
                    <a:pt x="178" y="263"/>
                  </a:lnTo>
                  <a:lnTo>
                    <a:pt x="205" y="279"/>
                  </a:lnTo>
                  <a:lnTo>
                    <a:pt x="234" y="294"/>
                  </a:lnTo>
                  <a:lnTo>
                    <a:pt x="264" y="309"/>
                  </a:lnTo>
                  <a:lnTo>
                    <a:pt x="297" y="323"/>
                  </a:lnTo>
                  <a:lnTo>
                    <a:pt x="329" y="336"/>
                  </a:lnTo>
                  <a:lnTo>
                    <a:pt x="363" y="348"/>
                  </a:lnTo>
                  <a:lnTo>
                    <a:pt x="397" y="360"/>
                  </a:lnTo>
                  <a:lnTo>
                    <a:pt x="433" y="371"/>
                  </a:lnTo>
                  <a:lnTo>
                    <a:pt x="470" y="381"/>
                  </a:lnTo>
                  <a:lnTo>
                    <a:pt x="509" y="390"/>
                  </a:lnTo>
                  <a:lnTo>
                    <a:pt x="548" y="398"/>
                  </a:lnTo>
                  <a:lnTo>
                    <a:pt x="587" y="406"/>
                  </a:lnTo>
                  <a:lnTo>
                    <a:pt x="628" y="413"/>
                  </a:lnTo>
                  <a:lnTo>
                    <a:pt x="694" y="298"/>
                  </a:lnTo>
                  <a:lnTo>
                    <a:pt x="663" y="293"/>
                  </a:lnTo>
                  <a:lnTo>
                    <a:pt x="634" y="288"/>
                  </a:lnTo>
                  <a:lnTo>
                    <a:pt x="606" y="282"/>
                  </a:lnTo>
                  <a:lnTo>
                    <a:pt x="578" y="275"/>
                  </a:lnTo>
                  <a:lnTo>
                    <a:pt x="551" y="268"/>
                  </a:lnTo>
                  <a:lnTo>
                    <a:pt x="525" y="260"/>
                  </a:lnTo>
                  <a:lnTo>
                    <a:pt x="500" y="252"/>
                  </a:lnTo>
                  <a:lnTo>
                    <a:pt x="475" y="242"/>
                  </a:lnTo>
                  <a:lnTo>
                    <a:pt x="450" y="232"/>
                  </a:lnTo>
                  <a:lnTo>
                    <a:pt x="427" y="223"/>
                  </a:lnTo>
                  <a:lnTo>
                    <a:pt x="405" y="212"/>
                  </a:lnTo>
                  <a:lnTo>
                    <a:pt x="383" y="201"/>
                  </a:lnTo>
                  <a:lnTo>
                    <a:pt x="363" y="189"/>
                  </a:lnTo>
                  <a:lnTo>
                    <a:pt x="343" y="178"/>
                  </a:lnTo>
                  <a:lnTo>
                    <a:pt x="324" y="165"/>
                  </a:lnTo>
                  <a:lnTo>
                    <a:pt x="307" y="152"/>
                  </a:lnTo>
                  <a:lnTo>
                    <a:pt x="405" y="124"/>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280" name="Google Shape;280;g5e7586e717_1_79"/>
          <p:cNvSpPr txBox="1"/>
          <p:nvPr/>
        </p:nvSpPr>
        <p:spPr>
          <a:xfrm>
            <a:off x="3886200" y="2181225"/>
            <a:ext cx="1447800" cy="48101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Addictive Cycle</a:t>
            </a:r>
            <a:endParaRPr b="0" i="0" sz="1400" u="none" cap="none" strike="noStrike">
              <a:solidFill>
                <a:srgbClr val="000000"/>
              </a:solidFill>
              <a:latin typeface="Arial"/>
              <a:ea typeface="Arial"/>
              <a:cs typeface="Arial"/>
              <a:sym typeface="Arial"/>
            </a:endParaRPr>
          </a:p>
        </p:txBody>
      </p:sp>
      <p:grpSp>
        <p:nvGrpSpPr>
          <p:cNvPr id="281" name="Google Shape;281;g5e7586e717_1_79"/>
          <p:cNvGrpSpPr/>
          <p:nvPr/>
        </p:nvGrpSpPr>
        <p:grpSpPr>
          <a:xfrm rot="-10619872">
            <a:off x="5259914" y="3347691"/>
            <a:ext cx="989545" cy="367406"/>
            <a:chOff x="864" y="3648"/>
            <a:chExt cx="766" cy="486"/>
          </a:xfrm>
        </p:grpSpPr>
        <p:sp>
          <p:nvSpPr>
            <p:cNvPr id="282" name="Google Shape;282;g5e7586e717_1_79"/>
            <p:cNvSpPr/>
            <p:nvPr/>
          </p:nvSpPr>
          <p:spPr>
            <a:xfrm>
              <a:off x="864" y="3648"/>
              <a:ext cx="766" cy="486"/>
            </a:xfrm>
            <a:custGeom>
              <a:rect b="b" l="l" r="r" t="t"/>
              <a:pathLst>
                <a:path extrusionOk="0" h="486" w="766">
                  <a:moveTo>
                    <a:pt x="26" y="6"/>
                  </a:moveTo>
                  <a:lnTo>
                    <a:pt x="20" y="12"/>
                  </a:lnTo>
                  <a:lnTo>
                    <a:pt x="15" y="18"/>
                  </a:lnTo>
                  <a:lnTo>
                    <a:pt x="12" y="26"/>
                  </a:lnTo>
                  <a:lnTo>
                    <a:pt x="11" y="34"/>
                  </a:lnTo>
                  <a:lnTo>
                    <a:pt x="0" y="273"/>
                  </a:lnTo>
                  <a:lnTo>
                    <a:pt x="0" y="281"/>
                  </a:lnTo>
                  <a:lnTo>
                    <a:pt x="3" y="290"/>
                  </a:lnTo>
                  <a:lnTo>
                    <a:pt x="7" y="297"/>
                  </a:lnTo>
                  <a:lnTo>
                    <a:pt x="13" y="303"/>
                  </a:lnTo>
                  <a:lnTo>
                    <a:pt x="21" y="308"/>
                  </a:lnTo>
                  <a:lnTo>
                    <a:pt x="29" y="311"/>
                  </a:lnTo>
                  <a:lnTo>
                    <a:pt x="37" y="311"/>
                  </a:lnTo>
                  <a:lnTo>
                    <a:pt x="45" y="310"/>
                  </a:lnTo>
                  <a:lnTo>
                    <a:pt x="132" y="286"/>
                  </a:lnTo>
                  <a:lnTo>
                    <a:pt x="156" y="304"/>
                  </a:lnTo>
                  <a:lnTo>
                    <a:pt x="182" y="321"/>
                  </a:lnTo>
                  <a:lnTo>
                    <a:pt x="209" y="337"/>
                  </a:lnTo>
                  <a:lnTo>
                    <a:pt x="237" y="353"/>
                  </a:lnTo>
                  <a:lnTo>
                    <a:pt x="266" y="368"/>
                  </a:lnTo>
                  <a:lnTo>
                    <a:pt x="297" y="382"/>
                  </a:lnTo>
                  <a:lnTo>
                    <a:pt x="329" y="396"/>
                  </a:lnTo>
                  <a:lnTo>
                    <a:pt x="362" y="409"/>
                  </a:lnTo>
                  <a:lnTo>
                    <a:pt x="395" y="421"/>
                  </a:lnTo>
                  <a:lnTo>
                    <a:pt x="430" y="433"/>
                  </a:lnTo>
                  <a:lnTo>
                    <a:pt x="465" y="443"/>
                  </a:lnTo>
                  <a:lnTo>
                    <a:pt x="502" y="453"/>
                  </a:lnTo>
                  <a:lnTo>
                    <a:pt x="540" y="462"/>
                  </a:lnTo>
                  <a:lnTo>
                    <a:pt x="579" y="470"/>
                  </a:lnTo>
                  <a:lnTo>
                    <a:pt x="618" y="479"/>
                  </a:lnTo>
                  <a:lnTo>
                    <a:pt x="658" y="485"/>
                  </a:lnTo>
                  <a:lnTo>
                    <a:pt x="664" y="486"/>
                  </a:lnTo>
                  <a:lnTo>
                    <a:pt x="669" y="485"/>
                  </a:lnTo>
                  <a:lnTo>
                    <a:pt x="674" y="484"/>
                  </a:lnTo>
                  <a:lnTo>
                    <a:pt x="679" y="482"/>
                  </a:lnTo>
                  <a:lnTo>
                    <a:pt x="684" y="479"/>
                  </a:lnTo>
                  <a:lnTo>
                    <a:pt x="688" y="476"/>
                  </a:lnTo>
                  <a:lnTo>
                    <a:pt x="692" y="471"/>
                  </a:lnTo>
                  <a:lnTo>
                    <a:pt x="695" y="466"/>
                  </a:lnTo>
                  <a:lnTo>
                    <a:pt x="761" y="352"/>
                  </a:lnTo>
                  <a:lnTo>
                    <a:pt x="763" y="348"/>
                  </a:lnTo>
                  <a:lnTo>
                    <a:pt x="764" y="343"/>
                  </a:lnTo>
                  <a:lnTo>
                    <a:pt x="766" y="334"/>
                  </a:lnTo>
                  <a:lnTo>
                    <a:pt x="765" y="326"/>
                  </a:lnTo>
                  <a:lnTo>
                    <a:pt x="762" y="319"/>
                  </a:lnTo>
                  <a:lnTo>
                    <a:pt x="757" y="311"/>
                  </a:lnTo>
                  <a:lnTo>
                    <a:pt x="751" y="305"/>
                  </a:lnTo>
                  <a:lnTo>
                    <a:pt x="743" y="301"/>
                  </a:lnTo>
                  <a:lnTo>
                    <a:pt x="735" y="299"/>
                  </a:lnTo>
                  <a:lnTo>
                    <a:pt x="691" y="291"/>
                  </a:lnTo>
                  <a:lnTo>
                    <a:pt x="649" y="281"/>
                  </a:lnTo>
                  <a:lnTo>
                    <a:pt x="608" y="271"/>
                  </a:lnTo>
                  <a:lnTo>
                    <a:pt x="569" y="260"/>
                  </a:lnTo>
                  <a:lnTo>
                    <a:pt x="531" y="247"/>
                  </a:lnTo>
                  <a:lnTo>
                    <a:pt x="495" y="233"/>
                  </a:lnTo>
                  <a:lnTo>
                    <a:pt x="461" y="217"/>
                  </a:lnTo>
                  <a:lnTo>
                    <a:pt x="429" y="201"/>
                  </a:lnTo>
                  <a:lnTo>
                    <a:pt x="451" y="195"/>
                  </a:lnTo>
                  <a:lnTo>
                    <a:pt x="456" y="193"/>
                  </a:lnTo>
                  <a:lnTo>
                    <a:pt x="461" y="190"/>
                  </a:lnTo>
                  <a:lnTo>
                    <a:pt x="466" y="187"/>
                  </a:lnTo>
                  <a:lnTo>
                    <a:pt x="470" y="182"/>
                  </a:lnTo>
                  <a:lnTo>
                    <a:pt x="473" y="178"/>
                  </a:lnTo>
                  <a:lnTo>
                    <a:pt x="475" y="172"/>
                  </a:lnTo>
                  <a:lnTo>
                    <a:pt x="477" y="167"/>
                  </a:lnTo>
                  <a:lnTo>
                    <a:pt x="477" y="161"/>
                  </a:lnTo>
                  <a:lnTo>
                    <a:pt x="477" y="160"/>
                  </a:lnTo>
                  <a:lnTo>
                    <a:pt x="477" y="155"/>
                  </a:lnTo>
                  <a:lnTo>
                    <a:pt x="475" y="149"/>
                  </a:lnTo>
                  <a:lnTo>
                    <a:pt x="473" y="144"/>
                  </a:lnTo>
                  <a:lnTo>
                    <a:pt x="470" y="139"/>
                  </a:lnTo>
                  <a:lnTo>
                    <a:pt x="467" y="135"/>
                  </a:lnTo>
                  <a:lnTo>
                    <a:pt x="462" y="131"/>
                  </a:lnTo>
                  <a:lnTo>
                    <a:pt x="457" y="128"/>
                  </a:lnTo>
                  <a:lnTo>
                    <a:pt x="452" y="126"/>
                  </a:lnTo>
                  <a:lnTo>
                    <a:pt x="57" y="1"/>
                  </a:lnTo>
                  <a:lnTo>
                    <a:pt x="49" y="0"/>
                  </a:lnTo>
                  <a:lnTo>
                    <a:pt x="41" y="0"/>
                  </a:lnTo>
                  <a:lnTo>
                    <a:pt x="33" y="2"/>
                  </a:lnTo>
                  <a:lnTo>
                    <a:pt x="27" y="6"/>
                  </a:lnTo>
                  <a:lnTo>
                    <a:pt x="26" y="6"/>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3" name="Google Shape;283;g5e7586e717_1_79"/>
            <p:cNvSpPr/>
            <p:nvPr/>
          </p:nvSpPr>
          <p:spPr>
            <a:xfrm>
              <a:off x="892" y="3675"/>
              <a:ext cx="711" cy="429"/>
            </a:xfrm>
            <a:custGeom>
              <a:rect b="b" l="l" r="r" t="t"/>
              <a:pathLst>
                <a:path extrusionOk="0" h="429" w="711">
                  <a:moveTo>
                    <a:pt x="13" y="1"/>
                  </a:moveTo>
                  <a:lnTo>
                    <a:pt x="12" y="2"/>
                  </a:lnTo>
                  <a:lnTo>
                    <a:pt x="12" y="4"/>
                  </a:lnTo>
                  <a:lnTo>
                    <a:pt x="11" y="8"/>
                  </a:lnTo>
                  <a:lnTo>
                    <a:pt x="0" y="252"/>
                  </a:lnTo>
                  <a:lnTo>
                    <a:pt x="1" y="254"/>
                  </a:lnTo>
                  <a:lnTo>
                    <a:pt x="2" y="255"/>
                  </a:lnTo>
                  <a:lnTo>
                    <a:pt x="3" y="257"/>
                  </a:lnTo>
                  <a:lnTo>
                    <a:pt x="5" y="257"/>
                  </a:lnTo>
                  <a:lnTo>
                    <a:pt x="110" y="226"/>
                  </a:lnTo>
                  <a:lnTo>
                    <a:pt x="133" y="244"/>
                  </a:lnTo>
                  <a:lnTo>
                    <a:pt x="158" y="263"/>
                  </a:lnTo>
                  <a:lnTo>
                    <a:pt x="185" y="279"/>
                  </a:lnTo>
                  <a:lnTo>
                    <a:pt x="213" y="295"/>
                  </a:lnTo>
                  <a:lnTo>
                    <a:pt x="242" y="311"/>
                  </a:lnTo>
                  <a:lnTo>
                    <a:pt x="272" y="325"/>
                  </a:lnTo>
                  <a:lnTo>
                    <a:pt x="305" y="339"/>
                  </a:lnTo>
                  <a:lnTo>
                    <a:pt x="337" y="352"/>
                  </a:lnTo>
                  <a:lnTo>
                    <a:pt x="371" y="365"/>
                  </a:lnTo>
                  <a:lnTo>
                    <a:pt x="406" y="376"/>
                  </a:lnTo>
                  <a:lnTo>
                    <a:pt x="442" y="387"/>
                  </a:lnTo>
                  <a:lnTo>
                    <a:pt x="478" y="397"/>
                  </a:lnTo>
                  <a:lnTo>
                    <a:pt x="517" y="406"/>
                  </a:lnTo>
                  <a:lnTo>
                    <a:pt x="555" y="415"/>
                  </a:lnTo>
                  <a:lnTo>
                    <a:pt x="595" y="422"/>
                  </a:lnTo>
                  <a:lnTo>
                    <a:pt x="635" y="429"/>
                  </a:lnTo>
                  <a:lnTo>
                    <a:pt x="637" y="429"/>
                  </a:lnTo>
                  <a:lnTo>
                    <a:pt x="639" y="429"/>
                  </a:lnTo>
                  <a:lnTo>
                    <a:pt x="641" y="427"/>
                  </a:lnTo>
                  <a:lnTo>
                    <a:pt x="710" y="306"/>
                  </a:lnTo>
                  <a:lnTo>
                    <a:pt x="711" y="305"/>
                  </a:lnTo>
                  <a:lnTo>
                    <a:pt x="711" y="303"/>
                  </a:lnTo>
                  <a:lnTo>
                    <a:pt x="709" y="302"/>
                  </a:lnTo>
                  <a:lnTo>
                    <a:pt x="708" y="301"/>
                  </a:lnTo>
                  <a:lnTo>
                    <a:pt x="703" y="300"/>
                  </a:lnTo>
                  <a:lnTo>
                    <a:pt x="674" y="296"/>
                  </a:lnTo>
                  <a:lnTo>
                    <a:pt x="646" y="290"/>
                  </a:lnTo>
                  <a:lnTo>
                    <a:pt x="619" y="285"/>
                  </a:lnTo>
                  <a:lnTo>
                    <a:pt x="593" y="279"/>
                  </a:lnTo>
                  <a:lnTo>
                    <a:pt x="567" y="272"/>
                  </a:lnTo>
                  <a:lnTo>
                    <a:pt x="543" y="265"/>
                  </a:lnTo>
                  <a:lnTo>
                    <a:pt x="518" y="257"/>
                  </a:lnTo>
                  <a:lnTo>
                    <a:pt x="495" y="248"/>
                  </a:lnTo>
                  <a:lnTo>
                    <a:pt x="471" y="239"/>
                  </a:lnTo>
                  <a:lnTo>
                    <a:pt x="448" y="229"/>
                  </a:lnTo>
                  <a:lnTo>
                    <a:pt x="427" y="220"/>
                  </a:lnTo>
                  <a:lnTo>
                    <a:pt x="406" y="209"/>
                  </a:lnTo>
                  <a:lnTo>
                    <a:pt x="386" y="199"/>
                  </a:lnTo>
                  <a:lnTo>
                    <a:pt x="367" y="188"/>
                  </a:lnTo>
                  <a:lnTo>
                    <a:pt x="349" y="176"/>
                  </a:lnTo>
                  <a:lnTo>
                    <a:pt x="331" y="164"/>
                  </a:lnTo>
                  <a:lnTo>
                    <a:pt x="427" y="137"/>
                  </a:lnTo>
                  <a:lnTo>
                    <a:pt x="429" y="136"/>
                  </a:lnTo>
                  <a:lnTo>
                    <a:pt x="429" y="134"/>
                  </a:lnTo>
                  <a:lnTo>
                    <a:pt x="429" y="131"/>
                  </a:lnTo>
                  <a:lnTo>
                    <a:pt x="427" y="130"/>
                  </a:lnTo>
                  <a:lnTo>
                    <a:pt x="16" y="0"/>
                  </a:lnTo>
                  <a:lnTo>
                    <a:pt x="15" y="0"/>
                  </a:lnTo>
                  <a:lnTo>
                    <a:pt x="14" y="1"/>
                  </a:lnTo>
                  <a:lnTo>
                    <a:pt x="13"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4" name="Google Shape;284;g5e7586e717_1_79"/>
            <p:cNvSpPr/>
            <p:nvPr/>
          </p:nvSpPr>
          <p:spPr>
            <a:xfrm>
              <a:off x="900" y="3684"/>
              <a:ext cx="694" cy="413"/>
            </a:xfrm>
            <a:custGeom>
              <a:rect b="b" l="l" r="r" t="t"/>
              <a:pathLst>
                <a:path extrusionOk="0" h="413" w="694">
                  <a:moveTo>
                    <a:pt x="405" y="124"/>
                  </a:moveTo>
                  <a:lnTo>
                    <a:pt x="11" y="0"/>
                  </a:lnTo>
                  <a:lnTo>
                    <a:pt x="0" y="238"/>
                  </a:lnTo>
                  <a:lnTo>
                    <a:pt x="103" y="209"/>
                  </a:lnTo>
                  <a:lnTo>
                    <a:pt x="126" y="227"/>
                  </a:lnTo>
                  <a:lnTo>
                    <a:pt x="151" y="245"/>
                  </a:lnTo>
                  <a:lnTo>
                    <a:pt x="178" y="263"/>
                  </a:lnTo>
                  <a:lnTo>
                    <a:pt x="205" y="279"/>
                  </a:lnTo>
                  <a:lnTo>
                    <a:pt x="234" y="294"/>
                  </a:lnTo>
                  <a:lnTo>
                    <a:pt x="264" y="309"/>
                  </a:lnTo>
                  <a:lnTo>
                    <a:pt x="297" y="323"/>
                  </a:lnTo>
                  <a:lnTo>
                    <a:pt x="329" y="336"/>
                  </a:lnTo>
                  <a:lnTo>
                    <a:pt x="363" y="348"/>
                  </a:lnTo>
                  <a:lnTo>
                    <a:pt x="397" y="360"/>
                  </a:lnTo>
                  <a:lnTo>
                    <a:pt x="433" y="371"/>
                  </a:lnTo>
                  <a:lnTo>
                    <a:pt x="470" y="381"/>
                  </a:lnTo>
                  <a:lnTo>
                    <a:pt x="509" y="390"/>
                  </a:lnTo>
                  <a:lnTo>
                    <a:pt x="548" y="398"/>
                  </a:lnTo>
                  <a:lnTo>
                    <a:pt x="587" y="406"/>
                  </a:lnTo>
                  <a:lnTo>
                    <a:pt x="628" y="413"/>
                  </a:lnTo>
                  <a:lnTo>
                    <a:pt x="694" y="298"/>
                  </a:lnTo>
                  <a:lnTo>
                    <a:pt x="663" y="293"/>
                  </a:lnTo>
                  <a:lnTo>
                    <a:pt x="634" y="288"/>
                  </a:lnTo>
                  <a:lnTo>
                    <a:pt x="606" y="282"/>
                  </a:lnTo>
                  <a:lnTo>
                    <a:pt x="578" y="275"/>
                  </a:lnTo>
                  <a:lnTo>
                    <a:pt x="551" y="268"/>
                  </a:lnTo>
                  <a:lnTo>
                    <a:pt x="525" y="260"/>
                  </a:lnTo>
                  <a:lnTo>
                    <a:pt x="500" y="252"/>
                  </a:lnTo>
                  <a:lnTo>
                    <a:pt x="475" y="242"/>
                  </a:lnTo>
                  <a:lnTo>
                    <a:pt x="450" y="232"/>
                  </a:lnTo>
                  <a:lnTo>
                    <a:pt x="427" y="223"/>
                  </a:lnTo>
                  <a:lnTo>
                    <a:pt x="405" y="212"/>
                  </a:lnTo>
                  <a:lnTo>
                    <a:pt x="383" y="201"/>
                  </a:lnTo>
                  <a:lnTo>
                    <a:pt x="363" y="189"/>
                  </a:lnTo>
                  <a:lnTo>
                    <a:pt x="343" y="178"/>
                  </a:lnTo>
                  <a:lnTo>
                    <a:pt x="324" y="165"/>
                  </a:lnTo>
                  <a:lnTo>
                    <a:pt x="307" y="152"/>
                  </a:lnTo>
                  <a:lnTo>
                    <a:pt x="405" y="124"/>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285" name="Google Shape;285;g5e7586e717_1_79"/>
          <p:cNvGrpSpPr/>
          <p:nvPr/>
        </p:nvGrpSpPr>
        <p:grpSpPr>
          <a:xfrm rot="-2507450">
            <a:off x="5407050" y="3931007"/>
            <a:ext cx="854024" cy="491410"/>
            <a:chOff x="864" y="3648"/>
            <a:chExt cx="766" cy="486"/>
          </a:xfrm>
        </p:grpSpPr>
        <p:sp>
          <p:nvSpPr>
            <p:cNvPr id="286" name="Google Shape;286;g5e7586e717_1_79"/>
            <p:cNvSpPr/>
            <p:nvPr/>
          </p:nvSpPr>
          <p:spPr>
            <a:xfrm>
              <a:off x="864" y="3648"/>
              <a:ext cx="766" cy="486"/>
            </a:xfrm>
            <a:custGeom>
              <a:rect b="b" l="l" r="r" t="t"/>
              <a:pathLst>
                <a:path extrusionOk="0" h="486" w="766">
                  <a:moveTo>
                    <a:pt x="26" y="6"/>
                  </a:moveTo>
                  <a:lnTo>
                    <a:pt x="20" y="12"/>
                  </a:lnTo>
                  <a:lnTo>
                    <a:pt x="15" y="18"/>
                  </a:lnTo>
                  <a:lnTo>
                    <a:pt x="12" y="26"/>
                  </a:lnTo>
                  <a:lnTo>
                    <a:pt x="11" y="34"/>
                  </a:lnTo>
                  <a:lnTo>
                    <a:pt x="0" y="273"/>
                  </a:lnTo>
                  <a:lnTo>
                    <a:pt x="0" y="281"/>
                  </a:lnTo>
                  <a:lnTo>
                    <a:pt x="3" y="290"/>
                  </a:lnTo>
                  <a:lnTo>
                    <a:pt x="7" y="297"/>
                  </a:lnTo>
                  <a:lnTo>
                    <a:pt x="13" y="303"/>
                  </a:lnTo>
                  <a:lnTo>
                    <a:pt x="21" y="308"/>
                  </a:lnTo>
                  <a:lnTo>
                    <a:pt x="29" y="311"/>
                  </a:lnTo>
                  <a:lnTo>
                    <a:pt x="37" y="311"/>
                  </a:lnTo>
                  <a:lnTo>
                    <a:pt x="45" y="310"/>
                  </a:lnTo>
                  <a:lnTo>
                    <a:pt x="132" y="286"/>
                  </a:lnTo>
                  <a:lnTo>
                    <a:pt x="156" y="304"/>
                  </a:lnTo>
                  <a:lnTo>
                    <a:pt x="182" y="321"/>
                  </a:lnTo>
                  <a:lnTo>
                    <a:pt x="209" y="337"/>
                  </a:lnTo>
                  <a:lnTo>
                    <a:pt x="237" y="353"/>
                  </a:lnTo>
                  <a:lnTo>
                    <a:pt x="266" y="368"/>
                  </a:lnTo>
                  <a:lnTo>
                    <a:pt x="297" y="382"/>
                  </a:lnTo>
                  <a:lnTo>
                    <a:pt x="329" y="396"/>
                  </a:lnTo>
                  <a:lnTo>
                    <a:pt x="362" y="409"/>
                  </a:lnTo>
                  <a:lnTo>
                    <a:pt x="395" y="421"/>
                  </a:lnTo>
                  <a:lnTo>
                    <a:pt x="430" y="433"/>
                  </a:lnTo>
                  <a:lnTo>
                    <a:pt x="465" y="443"/>
                  </a:lnTo>
                  <a:lnTo>
                    <a:pt x="502" y="453"/>
                  </a:lnTo>
                  <a:lnTo>
                    <a:pt x="540" y="462"/>
                  </a:lnTo>
                  <a:lnTo>
                    <a:pt x="579" y="470"/>
                  </a:lnTo>
                  <a:lnTo>
                    <a:pt x="618" y="479"/>
                  </a:lnTo>
                  <a:lnTo>
                    <a:pt x="658" y="485"/>
                  </a:lnTo>
                  <a:lnTo>
                    <a:pt x="664" y="486"/>
                  </a:lnTo>
                  <a:lnTo>
                    <a:pt x="669" y="485"/>
                  </a:lnTo>
                  <a:lnTo>
                    <a:pt x="674" y="484"/>
                  </a:lnTo>
                  <a:lnTo>
                    <a:pt x="679" y="482"/>
                  </a:lnTo>
                  <a:lnTo>
                    <a:pt x="684" y="479"/>
                  </a:lnTo>
                  <a:lnTo>
                    <a:pt x="688" y="476"/>
                  </a:lnTo>
                  <a:lnTo>
                    <a:pt x="692" y="471"/>
                  </a:lnTo>
                  <a:lnTo>
                    <a:pt x="695" y="466"/>
                  </a:lnTo>
                  <a:lnTo>
                    <a:pt x="761" y="352"/>
                  </a:lnTo>
                  <a:lnTo>
                    <a:pt x="763" y="348"/>
                  </a:lnTo>
                  <a:lnTo>
                    <a:pt x="764" y="343"/>
                  </a:lnTo>
                  <a:lnTo>
                    <a:pt x="766" y="334"/>
                  </a:lnTo>
                  <a:lnTo>
                    <a:pt x="765" y="326"/>
                  </a:lnTo>
                  <a:lnTo>
                    <a:pt x="762" y="319"/>
                  </a:lnTo>
                  <a:lnTo>
                    <a:pt x="757" y="311"/>
                  </a:lnTo>
                  <a:lnTo>
                    <a:pt x="751" y="305"/>
                  </a:lnTo>
                  <a:lnTo>
                    <a:pt x="743" y="301"/>
                  </a:lnTo>
                  <a:lnTo>
                    <a:pt x="735" y="299"/>
                  </a:lnTo>
                  <a:lnTo>
                    <a:pt x="691" y="291"/>
                  </a:lnTo>
                  <a:lnTo>
                    <a:pt x="649" y="281"/>
                  </a:lnTo>
                  <a:lnTo>
                    <a:pt x="608" y="271"/>
                  </a:lnTo>
                  <a:lnTo>
                    <a:pt x="569" y="260"/>
                  </a:lnTo>
                  <a:lnTo>
                    <a:pt x="531" y="247"/>
                  </a:lnTo>
                  <a:lnTo>
                    <a:pt x="495" y="233"/>
                  </a:lnTo>
                  <a:lnTo>
                    <a:pt x="461" y="217"/>
                  </a:lnTo>
                  <a:lnTo>
                    <a:pt x="429" y="201"/>
                  </a:lnTo>
                  <a:lnTo>
                    <a:pt x="451" y="195"/>
                  </a:lnTo>
                  <a:lnTo>
                    <a:pt x="456" y="193"/>
                  </a:lnTo>
                  <a:lnTo>
                    <a:pt x="461" y="190"/>
                  </a:lnTo>
                  <a:lnTo>
                    <a:pt x="466" y="187"/>
                  </a:lnTo>
                  <a:lnTo>
                    <a:pt x="470" y="182"/>
                  </a:lnTo>
                  <a:lnTo>
                    <a:pt x="473" y="178"/>
                  </a:lnTo>
                  <a:lnTo>
                    <a:pt x="475" y="172"/>
                  </a:lnTo>
                  <a:lnTo>
                    <a:pt x="477" y="167"/>
                  </a:lnTo>
                  <a:lnTo>
                    <a:pt x="477" y="161"/>
                  </a:lnTo>
                  <a:lnTo>
                    <a:pt x="477" y="160"/>
                  </a:lnTo>
                  <a:lnTo>
                    <a:pt x="477" y="155"/>
                  </a:lnTo>
                  <a:lnTo>
                    <a:pt x="475" y="149"/>
                  </a:lnTo>
                  <a:lnTo>
                    <a:pt x="473" y="144"/>
                  </a:lnTo>
                  <a:lnTo>
                    <a:pt x="470" y="139"/>
                  </a:lnTo>
                  <a:lnTo>
                    <a:pt x="467" y="135"/>
                  </a:lnTo>
                  <a:lnTo>
                    <a:pt x="462" y="131"/>
                  </a:lnTo>
                  <a:lnTo>
                    <a:pt x="457" y="128"/>
                  </a:lnTo>
                  <a:lnTo>
                    <a:pt x="452" y="126"/>
                  </a:lnTo>
                  <a:lnTo>
                    <a:pt x="57" y="1"/>
                  </a:lnTo>
                  <a:lnTo>
                    <a:pt x="49" y="0"/>
                  </a:lnTo>
                  <a:lnTo>
                    <a:pt x="41" y="0"/>
                  </a:lnTo>
                  <a:lnTo>
                    <a:pt x="33" y="2"/>
                  </a:lnTo>
                  <a:lnTo>
                    <a:pt x="27" y="6"/>
                  </a:lnTo>
                  <a:lnTo>
                    <a:pt x="26" y="6"/>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7" name="Google Shape;287;g5e7586e717_1_79"/>
            <p:cNvSpPr/>
            <p:nvPr/>
          </p:nvSpPr>
          <p:spPr>
            <a:xfrm>
              <a:off x="892" y="3675"/>
              <a:ext cx="711" cy="429"/>
            </a:xfrm>
            <a:custGeom>
              <a:rect b="b" l="l" r="r" t="t"/>
              <a:pathLst>
                <a:path extrusionOk="0" h="429" w="711">
                  <a:moveTo>
                    <a:pt x="13" y="1"/>
                  </a:moveTo>
                  <a:lnTo>
                    <a:pt x="12" y="2"/>
                  </a:lnTo>
                  <a:lnTo>
                    <a:pt x="12" y="4"/>
                  </a:lnTo>
                  <a:lnTo>
                    <a:pt x="11" y="8"/>
                  </a:lnTo>
                  <a:lnTo>
                    <a:pt x="0" y="252"/>
                  </a:lnTo>
                  <a:lnTo>
                    <a:pt x="1" y="254"/>
                  </a:lnTo>
                  <a:lnTo>
                    <a:pt x="2" y="255"/>
                  </a:lnTo>
                  <a:lnTo>
                    <a:pt x="3" y="257"/>
                  </a:lnTo>
                  <a:lnTo>
                    <a:pt x="5" y="257"/>
                  </a:lnTo>
                  <a:lnTo>
                    <a:pt x="110" y="226"/>
                  </a:lnTo>
                  <a:lnTo>
                    <a:pt x="133" y="244"/>
                  </a:lnTo>
                  <a:lnTo>
                    <a:pt x="158" y="263"/>
                  </a:lnTo>
                  <a:lnTo>
                    <a:pt x="185" y="279"/>
                  </a:lnTo>
                  <a:lnTo>
                    <a:pt x="213" y="295"/>
                  </a:lnTo>
                  <a:lnTo>
                    <a:pt x="242" y="311"/>
                  </a:lnTo>
                  <a:lnTo>
                    <a:pt x="272" y="325"/>
                  </a:lnTo>
                  <a:lnTo>
                    <a:pt x="305" y="339"/>
                  </a:lnTo>
                  <a:lnTo>
                    <a:pt x="337" y="352"/>
                  </a:lnTo>
                  <a:lnTo>
                    <a:pt x="371" y="365"/>
                  </a:lnTo>
                  <a:lnTo>
                    <a:pt x="406" y="376"/>
                  </a:lnTo>
                  <a:lnTo>
                    <a:pt x="442" y="387"/>
                  </a:lnTo>
                  <a:lnTo>
                    <a:pt x="478" y="397"/>
                  </a:lnTo>
                  <a:lnTo>
                    <a:pt x="517" y="406"/>
                  </a:lnTo>
                  <a:lnTo>
                    <a:pt x="555" y="415"/>
                  </a:lnTo>
                  <a:lnTo>
                    <a:pt x="595" y="422"/>
                  </a:lnTo>
                  <a:lnTo>
                    <a:pt x="635" y="429"/>
                  </a:lnTo>
                  <a:lnTo>
                    <a:pt x="637" y="429"/>
                  </a:lnTo>
                  <a:lnTo>
                    <a:pt x="639" y="429"/>
                  </a:lnTo>
                  <a:lnTo>
                    <a:pt x="641" y="427"/>
                  </a:lnTo>
                  <a:lnTo>
                    <a:pt x="710" y="306"/>
                  </a:lnTo>
                  <a:lnTo>
                    <a:pt x="711" y="305"/>
                  </a:lnTo>
                  <a:lnTo>
                    <a:pt x="711" y="303"/>
                  </a:lnTo>
                  <a:lnTo>
                    <a:pt x="709" y="302"/>
                  </a:lnTo>
                  <a:lnTo>
                    <a:pt x="708" y="301"/>
                  </a:lnTo>
                  <a:lnTo>
                    <a:pt x="703" y="300"/>
                  </a:lnTo>
                  <a:lnTo>
                    <a:pt x="674" y="296"/>
                  </a:lnTo>
                  <a:lnTo>
                    <a:pt x="646" y="290"/>
                  </a:lnTo>
                  <a:lnTo>
                    <a:pt x="619" y="285"/>
                  </a:lnTo>
                  <a:lnTo>
                    <a:pt x="593" y="279"/>
                  </a:lnTo>
                  <a:lnTo>
                    <a:pt x="567" y="272"/>
                  </a:lnTo>
                  <a:lnTo>
                    <a:pt x="543" y="265"/>
                  </a:lnTo>
                  <a:lnTo>
                    <a:pt x="518" y="257"/>
                  </a:lnTo>
                  <a:lnTo>
                    <a:pt x="495" y="248"/>
                  </a:lnTo>
                  <a:lnTo>
                    <a:pt x="471" y="239"/>
                  </a:lnTo>
                  <a:lnTo>
                    <a:pt x="448" y="229"/>
                  </a:lnTo>
                  <a:lnTo>
                    <a:pt x="427" y="220"/>
                  </a:lnTo>
                  <a:lnTo>
                    <a:pt x="406" y="209"/>
                  </a:lnTo>
                  <a:lnTo>
                    <a:pt x="386" y="199"/>
                  </a:lnTo>
                  <a:lnTo>
                    <a:pt x="367" y="188"/>
                  </a:lnTo>
                  <a:lnTo>
                    <a:pt x="349" y="176"/>
                  </a:lnTo>
                  <a:lnTo>
                    <a:pt x="331" y="164"/>
                  </a:lnTo>
                  <a:lnTo>
                    <a:pt x="427" y="137"/>
                  </a:lnTo>
                  <a:lnTo>
                    <a:pt x="429" y="136"/>
                  </a:lnTo>
                  <a:lnTo>
                    <a:pt x="429" y="134"/>
                  </a:lnTo>
                  <a:lnTo>
                    <a:pt x="429" y="131"/>
                  </a:lnTo>
                  <a:lnTo>
                    <a:pt x="427" y="130"/>
                  </a:lnTo>
                  <a:lnTo>
                    <a:pt x="16" y="0"/>
                  </a:lnTo>
                  <a:lnTo>
                    <a:pt x="15" y="0"/>
                  </a:lnTo>
                  <a:lnTo>
                    <a:pt x="14" y="1"/>
                  </a:lnTo>
                  <a:lnTo>
                    <a:pt x="13"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8" name="Google Shape;288;g5e7586e717_1_79"/>
            <p:cNvSpPr/>
            <p:nvPr/>
          </p:nvSpPr>
          <p:spPr>
            <a:xfrm>
              <a:off x="900" y="3684"/>
              <a:ext cx="694" cy="413"/>
            </a:xfrm>
            <a:custGeom>
              <a:rect b="b" l="l" r="r" t="t"/>
              <a:pathLst>
                <a:path extrusionOk="0" h="413" w="694">
                  <a:moveTo>
                    <a:pt x="405" y="124"/>
                  </a:moveTo>
                  <a:lnTo>
                    <a:pt x="11" y="0"/>
                  </a:lnTo>
                  <a:lnTo>
                    <a:pt x="0" y="238"/>
                  </a:lnTo>
                  <a:lnTo>
                    <a:pt x="103" y="209"/>
                  </a:lnTo>
                  <a:lnTo>
                    <a:pt x="126" y="227"/>
                  </a:lnTo>
                  <a:lnTo>
                    <a:pt x="151" y="245"/>
                  </a:lnTo>
                  <a:lnTo>
                    <a:pt x="178" y="263"/>
                  </a:lnTo>
                  <a:lnTo>
                    <a:pt x="205" y="279"/>
                  </a:lnTo>
                  <a:lnTo>
                    <a:pt x="234" y="294"/>
                  </a:lnTo>
                  <a:lnTo>
                    <a:pt x="264" y="309"/>
                  </a:lnTo>
                  <a:lnTo>
                    <a:pt x="297" y="323"/>
                  </a:lnTo>
                  <a:lnTo>
                    <a:pt x="329" y="336"/>
                  </a:lnTo>
                  <a:lnTo>
                    <a:pt x="363" y="348"/>
                  </a:lnTo>
                  <a:lnTo>
                    <a:pt x="397" y="360"/>
                  </a:lnTo>
                  <a:lnTo>
                    <a:pt x="433" y="371"/>
                  </a:lnTo>
                  <a:lnTo>
                    <a:pt x="470" y="381"/>
                  </a:lnTo>
                  <a:lnTo>
                    <a:pt x="509" y="390"/>
                  </a:lnTo>
                  <a:lnTo>
                    <a:pt x="548" y="398"/>
                  </a:lnTo>
                  <a:lnTo>
                    <a:pt x="587" y="406"/>
                  </a:lnTo>
                  <a:lnTo>
                    <a:pt x="628" y="413"/>
                  </a:lnTo>
                  <a:lnTo>
                    <a:pt x="694" y="298"/>
                  </a:lnTo>
                  <a:lnTo>
                    <a:pt x="663" y="293"/>
                  </a:lnTo>
                  <a:lnTo>
                    <a:pt x="634" y="288"/>
                  </a:lnTo>
                  <a:lnTo>
                    <a:pt x="606" y="282"/>
                  </a:lnTo>
                  <a:lnTo>
                    <a:pt x="578" y="275"/>
                  </a:lnTo>
                  <a:lnTo>
                    <a:pt x="551" y="268"/>
                  </a:lnTo>
                  <a:lnTo>
                    <a:pt x="525" y="260"/>
                  </a:lnTo>
                  <a:lnTo>
                    <a:pt x="500" y="252"/>
                  </a:lnTo>
                  <a:lnTo>
                    <a:pt x="475" y="242"/>
                  </a:lnTo>
                  <a:lnTo>
                    <a:pt x="450" y="232"/>
                  </a:lnTo>
                  <a:lnTo>
                    <a:pt x="427" y="223"/>
                  </a:lnTo>
                  <a:lnTo>
                    <a:pt x="405" y="212"/>
                  </a:lnTo>
                  <a:lnTo>
                    <a:pt x="383" y="201"/>
                  </a:lnTo>
                  <a:lnTo>
                    <a:pt x="363" y="189"/>
                  </a:lnTo>
                  <a:lnTo>
                    <a:pt x="343" y="178"/>
                  </a:lnTo>
                  <a:lnTo>
                    <a:pt x="324" y="165"/>
                  </a:lnTo>
                  <a:lnTo>
                    <a:pt x="307" y="152"/>
                  </a:lnTo>
                  <a:lnTo>
                    <a:pt x="405" y="124"/>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289" name="Google Shape;289;g5e7586e717_1_79"/>
          <p:cNvGrpSpPr/>
          <p:nvPr/>
        </p:nvGrpSpPr>
        <p:grpSpPr>
          <a:xfrm>
            <a:off x="3200400" y="4033838"/>
            <a:ext cx="914400" cy="464344"/>
            <a:chOff x="864" y="3648"/>
            <a:chExt cx="766" cy="486"/>
          </a:xfrm>
        </p:grpSpPr>
        <p:sp>
          <p:nvSpPr>
            <p:cNvPr id="290" name="Google Shape;290;g5e7586e717_1_79"/>
            <p:cNvSpPr/>
            <p:nvPr/>
          </p:nvSpPr>
          <p:spPr>
            <a:xfrm>
              <a:off x="864" y="3648"/>
              <a:ext cx="766" cy="486"/>
            </a:xfrm>
            <a:custGeom>
              <a:rect b="b" l="l" r="r" t="t"/>
              <a:pathLst>
                <a:path extrusionOk="0" h="486" w="766">
                  <a:moveTo>
                    <a:pt x="26" y="6"/>
                  </a:moveTo>
                  <a:lnTo>
                    <a:pt x="20" y="12"/>
                  </a:lnTo>
                  <a:lnTo>
                    <a:pt x="15" y="18"/>
                  </a:lnTo>
                  <a:lnTo>
                    <a:pt x="12" y="26"/>
                  </a:lnTo>
                  <a:lnTo>
                    <a:pt x="11" y="34"/>
                  </a:lnTo>
                  <a:lnTo>
                    <a:pt x="0" y="273"/>
                  </a:lnTo>
                  <a:lnTo>
                    <a:pt x="0" y="281"/>
                  </a:lnTo>
                  <a:lnTo>
                    <a:pt x="3" y="290"/>
                  </a:lnTo>
                  <a:lnTo>
                    <a:pt x="7" y="297"/>
                  </a:lnTo>
                  <a:lnTo>
                    <a:pt x="13" y="303"/>
                  </a:lnTo>
                  <a:lnTo>
                    <a:pt x="21" y="308"/>
                  </a:lnTo>
                  <a:lnTo>
                    <a:pt x="29" y="311"/>
                  </a:lnTo>
                  <a:lnTo>
                    <a:pt x="37" y="311"/>
                  </a:lnTo>
                  <a:lnTo>
                    <a:pt x="45" y="310"/>
                  </a:lnTo>
                  <a:lnTo>
                    <a:pt x="132" y="286"/>
                  </a:lnTo>
                  <a:lnTo>
                    <a:pt x="156" y="304"/>
                  </a:lnTo>
                  <a:lnTo>
                    <a:pt x="182" y="321"/>
                  </a:lnTo>
                  <a:lnTo>
                    <a:pt x="209" y="337"/>
                  </a:lnTo>
                  <a:lnTo>
                    <a:pt x="237" y="353"/>
                  </a:lnTo>
                  <a:lnTo>
                    <a:pt x="266" y="368"/>
                  </a:lnTo>
                  <a:lnTo>
                    <a:pt x="297" y="382"/>
                  </a:lnTo>
                  <a:lnTo>
                    <a:pt x="329" y="396"/>
                  </a:lnTo>
                  <a:lnTo>
                    <a:pt x="362" y="409"/>
                  </a:lnTo>
                  <a:lnTo>
                    <a:pt x="395" y="421"/>
                  </a:lnTo>
                  <a:lnTo>
                    <a:pt x="430" y="433"/>
                  </a:lnTo>
                  <a:lnTo>
                    <a:pt x="465" y="443"/>
                  </a:lnTo>
                  <a:lnTo>
                    <a:pt x="502" y="453"/>
                  </a:lnTo>
                  <a:lnTo>
                    <a:pt x="540" y="462"/>
                  </a:lnTo>
                  <a:lnTo>
                    <a:pt x="579" y="470"/>
                  </a:lnTo>
                  <a:lnTo>
                    <a:pt x="618" y="479"/>
                  </a:lnTo>
                  <a:lnTo>
                    <a:pt x="658" y="485"/>
                  </a:lnTo>
                  <a:lnTo>
                    <a:pt x="664" y="486"/>
                  </a:lnTo>
                  <a:lnTo>
                    <a:pt x="669" y="485"/>
                  </a:lnTo>
                  <a:lnTo>
                    <a:pt x="674" y="484"/>
                  </a:lnTo>
                  <a:lnTo>
                    <a:pt x="679" y="482"/>
                  </a:lnTo>
                  <a:lnTo>
                    <a:pt x="684" y="479"/>
                  </a:lnTo>
                  <a:lnTo>
                    <a:pt x="688" y="476"/>
                  </a:lnTo>
                  <a:lnTo>
                    <a:pt x="692" y="471"/>
                  </a:lnTo>
                  <a:lnTo>
                    <a:pt x="695" y="466"/>
                  </a:lnTo>
                  <a:lnTo>
                    <a:pt x="761" y="352"/>
                  </a:lnTo>
                  <a:lnTo>
                    <a:pt x="763" y="348"/>
                  </a:lnTo>
                  <a:lnTo>
                    <a:pt x="764" y="343"/>
                  </a:lnTo>
                  <a:lnTo>
                    <a:pt x="766" y="334"/>
                  </a:lnTo>
                  <a:lnTo>
                    <a:pt x="765" y="326"/>
                  </a:lnTo>
                  <a:lnTo>
                    <a:pt x="762" y="319"/>
                  </a:lnTo>
                  <a:lnTo>
                    <a:pt x="757" y="311"/>
                  </a:lnTo>
                  <a:lnTo>
                    <a:pt x="751" y="305"/>
                  </a:lnTo>
                  <a:lnTo>
                    <a:pt x="743" y="301"/>
                  </a:lnTo>
                  <a:lnTo>
                    <a:pt x="735" y="299"/>
                  </a:lnTo>
                  <a:lnTo>
                    <a:pt x="691" y="291"/>
                  </a:lnTo>
                  <a:lnTo>
                    <a:pt x="649" y="281"/>
                  </a:lnTo>
                  <a:lnTo>
                    <a:pt x="608" y="271"/>
                  </a:lnTo>
                  <a:lnTo>
                    <a:pt x="569" y="260"/>
                  </a:lnTo>
                  <a:lnTo>
                    <a:pt x="531" y="247"/>
                  </a:lnTo>
                  <a:lnTo>
                    <a:pt x="495" y="233"/>
                  </a:lnTo>
                  <a:lnTo>
                    <a:pt x="461" y="217"/>
                  </a:lnTo>
                  <a:lnTo>
                    <a:pt x="429" y="201"/>
                  </a:lnTo>
                  <a:lnTo>
                    <a:pt x="451" y="195"/>
                  </a:lnTo>
                  <a:lnTo>
                    <a:pt x="456" y="193"/>
                  </a:lnTo>
                  <a:lnTo>
                    <a:pt x="461" y="190"/>
                  </a:lnTo>
                  <a:lnTo>
                    <a:pt x="466" y="187"/>
                  </a:lnTo>
                  <a:lnTo>
                    <a:pt x="470" y="182"/>
                  </a:lnTo>
                  <a:lnTo>
                    <a:pt x="473" y="178"/>
                  </a:lnTo>
                  <a:lnTo>
                    <a:pt x="475" y="172"/>
                  </a:lnTo>
                  <a:lnTo>
                    <a:pt x="477" y="167"/>
                  </a:lnTo>
                  <a:lnTo>
                    <a:pt x="477" y="161"/>
                  </a:lnTo>
                  <a:lnTo>
                    <a:pt x="477" y="160"/>
                  </a:lnTo>
                  <a:lnTo>
                    <a:pt x="477" y="155"/>
                  </a:lnTo>
                  <a:lnTo>
                    <a:pt x="475" y="149"/>
                  </a:lnTo>
                  <a:lnTo>
                    <a:pt x="473" y="144"/>
                  </a:lnTo>
                  <a:lnTo>
                    <a:pt x="470" y="139"/>
                  </a:lnTo>
                  <a:lnTo>
                    <a:pt x="467" y="135"/>
                  </a:lnTo>
                  <a:lnTo>
                    <a:pt x="462" y="131"/>
                  </a:lnTo>
                  <a:lnTo>
                    <a:pt x="457" y="128"/>
                  </a:lnTo>
                  <a:lnTo>
                    <a:pt x="452" y="126"/>
                  </a:lnTo>
                  <a:lnTo>
                    <a:pt x="57" y="1"/>
                  </a:lnTo>
                  <a:lnTo>
                    <a:pt x="49" y="0"/>
                  </a:lnTo>
                  <a:lnTo>
                    <a:pt x="41" y="0"/>
                  </a:lnTo>
                  <a:lnTo>
                    <a:pt x="33" y="2"/>
                  </a:lnTo>
                  <a:lnTo>
                    <a:pt x="27" y="6"/>
                  </a:lnTo>
                  <a:lnTo>
                    <a:pt x="26" y="6"/>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1" name="Google Shape;291;g5e7586e717_1_79"/>
            <p:cNvSpPr/>
            <p:nvPr/>
          </p:nvSpPr>
          <p:spPr>
            <a:xfrm>
              <a:off x="892" y="3675"/>
              <a:ext cx="711" cy="429"/>
            </a:xfrm>
            <a:custGeom>
              <a:rect b="b" l="l" r="r" t="t"/>
              <a:pathLst>
                <a:path extrusionOk="0" h="429" w="711">
                  <a:moveTo>
                    <a:pt x="13" y="1"/>
                  </a:moveTo>
                  <a:lnTo>
                    <a:pt x="12" y="2"/>
                  </a:lnTo>
                  <a:lnTo>
                    <a:pt x="12" y="4"/>
                  </a:lnTo>
                  <a:lnTo>
                    <a:pt x="11" y="8"/>
                  </a:lnTo>
                  <a:lnTo>
                    <a:pt x="0" y="252"/>
                  </a:lnTo>
                  <a:lnTo>
                    <a:pt x="1" y="254"/>
                  </a:lnTo>
                  <a:lnTo>
                    <a:pt x="2" y="255"/>
                  </a:lnTo>
                  <a:lnTo>
                    <a:pt x="3" y="257"/>
                  </a:lnTo>
                  <a:lnTo>
                    <a:pt x="5" y="257"/>
                  </a:lnTo>
                  <a:lnTo>
                    <a:pt x="110" y="226"/>
                  </a:lnTo>
                  <a:lnTo>
                    <a:pt x="133" y="244"/>
                  </a:lnTo>
                  <a:lnTo>
                    <a:pt x="158" y="263"/>
                  </a:lnTo>
                  <a:lnTo>
                    <a:pt x="185" y="279"/>
                  </a:lnTo>
                  <a:lnTo>
                    <a:pt x="213" y="295"/>
                  </a:lnTo>
                  <a:lnTo>
                    <a:pt x="242" y="311"/>
                  </a:lnTo>
                  <a:lnTo>
                    <a:pt x="272" y="325"/>
                  </a:lnTo>
                  <a:lnTo>
                    <a:pt x="305" y="339"/>
                  </a:lnTo>
                  <a:lnTo>
                    <a:pt x="337" y="352"/>
                  </a:lnTo>
                  <a:lnTo>
                    <a:pt x="371" y="365"/>
                  </a:lnTo>
                  <a:lnTo>
                    <a:pt x="406" y="376"/>
                  </a:lnTo>
                  <a:lnTo>
                    <a:pt x="442" y="387"/>
                  </a:lnTo>
                  <a:lnTo>
                    <a:pt x="478" y="397"/>
                  </a:lnTo>
                  <a:lnTo>
                    <a:pt x="517" y="406"/>
                  </a:lnTo>
                  <a:lnTo>
                    <a:pt x="555" y="415"/>
                  </a:lnTo>
                  <a:lnTo>
                    <a:pt x="595" y="422"/>
                  </a:lnTo>
                  <a:lnTo>
                    <a:pt x="635" y="429"/>
                  </a:lnTo>
                  <a:lnTo>
                    <a:pt x="637" y="429"/>
                  </a:lnTo>
                  <a:lnTo>
                    <a:pt x="639" y="429"/>
                  </a:lnTo>
                  <a:lnTo>
                    <a:pt x="641" y="427"/>
                  </a:lnTo>
                  <a:lnTo>
                    <a:pt x="710" y="306"/>
                  </a:lnTo>
                  <a:lnTo>
                    <a:pt x="711" y="305"/>
                  </a:lnTo>
                  <a:lnTo>
                    <a:pt x="711" y="303"/>
                  </a:lnTo>
                  <a:lnTo>
                    <a:pt x="709" y="302"/>
                  </a:lnTo>
                  <a:lnTo>
                    <a:pt x="708" y="301"/>
                  </a:lnTo>
                  <a:lnTo>
                    <a:pt x="703" y="300"/>
                  </a:lnTo>
                  <a:lnTo>
                    <a:pt x="674" y="296"/>
                  </a:lnTo>
                  <a:lnTo>
                    <a:pt x="646" y="290"/>
                  </a:lnTo>
                  <a:lnTo>
                    <a:pt x="619" y="285"/>
                  </a:lnTo>
                  <a:lnTo>
                    <a:pt x="593" y="279"/>
                  </a:lnTo>
                  <a:lnTo>
                    <a:pt x="567" y="272"/>
                  </a:lnTo>
                  <a:lnTo>
                    <a:pt x="543" y="265"/>
                  </a:lnTo>
                  <a:lnTo>
                    <a:pt x="518" y="257"/>
                  </a:lnTo>
                  <a:lnTo>
                    <a:pt x="495" y="248"/>
                  </a:lnTo>
                  <a:lnTo>
                    <a:pt x="471" y="239"/>
                  </a:lnTo>
                  <a:lnTo>
                    <a:pt x="448" y="229"/>
                  </a:lnTo>
                  <a:lnTo>
                    <a:pt x="427" y="220"/>
                  </a:lnTo>
                  <a:lnTo>
                    <a:pt x="406" y="209"/>
                  </a:lnTo>
                  <a:lnTo>
                    <a:pt x="386" y="199"/>
                  </a:lnTo>
                  <a:lnTo>
                    <a:pt x="367" y="188"/>
                  </a:lnTo>
                  <a:lnTo>
                    <a:pt x="349" y="176"/>
                  </a:lnTo>
                  <a:lnTo>
                    <a:pt x="331" y="164"/>
                  </a:lnTo>
                  <a:lnTo>
                    <a:pt x="427" y="137"/>
                  </a:lnTo>
                  <a:lnTo>
                    <a:pt x="429" y="136"/>
                  </a:lnTo>
                  <a:lnTo>
                    <a:pt x="429" y="134"/>
                  </a:lnTo>
                  <a:lnTo>
                    <a:pt x="429" y="131"/>
                  </a:lnTo>
                  <a:lnTo>
                    <a:pt x="427" y="130"/>
                  </a:lnTo>
                  <a:lnTo>
                    <a:pt x="16" y="0"/>
                  </a:lnTo>
                  <a:lnTo>
                    <a:pt x="15" y="0"/>
                  </a:lnTo>
                  <a:lnTo>
                    <a:pt x="14" y="1"/>
                  </a:lnTo>
                  <a:lnTo>
                    <a:pt x="13" y="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2" name="Google Shape;292;g5e7586e717_1_79"/>
            <p:cNvSpPr/>
            <p:nvPr/>
          </p:nvSpPr>
          <p:spPr>
            <a:xfrm>
              <a:off x="900" y="3684"/>
              <a:ext cx="694" cy="413"/>
            </a:xfrm>
            <a:custGeom>
              <a:rect b="b" l="l" r="r" t="t"/>
              <a:pathLst>
                <a:path extrusionOk="0" h="413" w="694">
                  <a:moveTo>
                    <a:pt x="405" y="124"/>
                  </a:moveTo>
                  <a:lnTo>
                    <a:pt x="11" y="0"/>
                  </a:lnTo>
                  <a:lnTo>
                    <a:pt x="0" y="238"/>
                  </a:lnTo>
                  <a:lnTo>
                    <a:pt x="103" y="209"/>
                  </a:lnTo>
                  <a:lnTo>
                    <a:pt x="126" y="227"/>
                  </a:lnTo>
                  <a:lnTo>
                    <a:pt x="151" y="245"/>
                  </a:lnTo>
                  <a:lnTo>
                    <a:pt x="178" y="263"/>
                  </a:lnTo>
                  <a:lnTo>
                    <a:pt x="205" y="279"/>
                  </a:lnTo>
                  <a:lnTo>
                    <a:pt x="234" y="294"/>
                  </a:lnTo>
                  <a:lnTo>
                    <a:pt x="264" y="309"/>
                  </a:lnTo>
                  <a:lnTo>
                    <a:pt x="297" y="323"/>
                  </a:lnTo>
                  <a:lnTo>
                    <a:pt x="329" y="336"/>
                  </a:lnTo>
                  <a:lnTo>
                    <a:pt x="363" y="348"/>
                  </a:lnTo>
                  <a:lnTo>
                    <a:pt x="397" y="360"/>
                  </a:lnTo>
                  <a:lnTo>
                    <a:pt x="433" y="371"/>
                  </a:lnTo>
                  <a:lnTo>
                    <a:pt x="470" y="381"/>
                  </a:lnTo>
                  <a:lnTo>
                    <a:pt x="509" y="390"/>
                  </a:lnTo>
                  <a:lnTo>
                    <a:pt x="548" y="398"/>
                  </a:lnTo>
                  <a:lnTo>
                    <a:pt x="587" y="406"/>
                  </a:lnTo>
                  <a:lnTo>
                    <a:pt x="628" y="413"/>
                  </a:lnTo>
                  <a:lnTo>
                    <a:pt x="694" y="298"/>
                  </a:lnTo>
                  <a:lnTo>
                    <a:pt x="663" y="293"/>
                  </a:lnTo>
                  <a:lnTo>
                    <a:pt x="634" y="288"/>
                  </a:lnTo>
                  <a:lnTo>
                    <a:pt x="606" y="282"/>
                  </a:lnTo>
                  <a:lnTo>
                    <a:pt x="578" y="275"/>
                  </a:lnTo>
                  <a:lnTo>
                    <a:pt x="551" y="268"/>
                  </a:lnTo>
                  <a:lnTo>
                    <a:pt x="525" y="260"/>
                  </a:lnTo>
                  <a:lnTo>
                    <a:pt x="500" y="252"/>
                  </a:lnTo>
                  <a:lnTo>
                    <a:pt x="475" y="242"/>
                  </a:lnTo>
                  <a:lnTo>
                    <a:pt x="450" y="232"/>
                  </a:lnTo>
                  <a:lnTo>
                    <a:pt x="427" y="223"/>
                  </a:lnTo>
                  <a:lnTo>
                    <a:pt x="405" y="212"/>
                  </a:lnTo>
                  <a:lnTo>
                    <a:pt x="383" y="201"/>
                  </a:lnTo>
                  <a:lnTo>
                    <a:pt x="363" y="189"/>
                  </a:lnTo>
                  <a:lnTo>
                    <a:pt x="343" y="178"/>
                  </a:lnTo>
                  <a:lnTo>
                    <a:pt x="324" y="165"/>
                  </a:lnTo>
                  <a:lnTo>
                    <a:pt x="307" y="152"/>
                  </a:lnTo>
                  <a:lnTo>
                    <a:pt x="405" y="124"/>
                  </a:lnTo>
                  <a:close/>
                </a:path>
              </a:pathLst>
            </a:custGeom>
            <a:solidFill>
              <a:srgbClr val="CC9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pic>
        <p:nvPicPr>
          <p:cNvPr descr="j0424776" id="293" name="Google Shape;293;g5e7586e717_1_79"/>
          <p:cNvPicPr preferRelativeResize="0"/>
          <p:nvPr/>
        </p:nvPicPr>
        <p:blipFill rotWithShape="1">
          <a:blip r:embed="rId3">
            <a:alphaModFix/>
          </a:blip>
          <a:srcRect b="0" l="0" r="0" t="0"/>
          <a:stretch/>
        </p:blipFill>
        <p:spPr>
          <a:xfrm rot="-5400000">
            <a:off x="1833563" y="3362325"/>
            <a:ext cx="1314450" cy="942975"/>
          </a:xfrm>
          <a:prstGeom prst="rect">
            <a:avLst/>
          </a:prstGeom>
          <a:noFill/>
          <a:ln>
            <a:noFill/>
          </a:ln>
        </p:spPr>
      </p:pic>
      <p:sp>
        <p:nvSpPr>
          <p:cNvPr id="294" name="Google Shape;294;g5e7586e717_1_79"/>
          <p:cNvSpPr txBox="1"/>
          <p:nvPr/>
        </p:nvSpPr>
        <p:spPr>
          <a:xfrm>
            <a:off x="2286000" y="3690938"/>
            <a:ext cx="1143000" cy="27503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Despair</a:t>
            </a:r>
            <a:endParaRPr b="0" i="0" sz="1400" u="none" cap="none" strike="noStrike">
              <a:solidFill>
                <a:srgbClr val="000000"/>
              </a:solidFill>
              <a:latin typeface="Arial"/>
              <a:ea typeface="Arial"/>
              <a:cs typeface="Arial"/>
              <a:sym typeface="Arial"/>
            </a:endParaRPr>
          </a:p>
        </p:txBody>
      </p:sp>
      <p:grpSp>
        <p:nvGrpSpPr>
          <p:cNvPr id="295" name="Google Shape;295;g5e7586e717_1_79"/>
          <p:cNvGrpSpPr/>
          <p:nvPr/>
        </p:nvGrpSpPr>
        <p:grpSpPr>
          <a:xfrm>
            <a:off x="196068" y="3232047"/>
            <a:ext cx="1893863" cy="1417842"/>
            <a:chOff x="1180" y="2648"/>
            <a:chExt cx="1192" cy="1190"/>
          </a:xfrm>
        </p:grpSpPr>
        <p:pic>
          <p:nvPicPr>
            <p:cNvPr descr="dd01452_" id="296" name="Google Shape;296;g5e7586e717_1_79"/>
            <p:cNvPicPr preferRelativeResize="0"/>
            <p:nvPr/>
          </p:nvPicPr>
          <p:blipFill rotWithShape="1">
            <a:blip r:embed="rId4">
              <a:alphaModFix/>
            </a:blip>
            <a:srcRect b="0" l="0" r="0" t="0"/>
            <a:stretch/>
          </p:blipFill>
          <p:spPr>
            <a:xfrm rot="2580000">
              <a:off x="1344" y="2832"/>
              <a:ext cx="864" cy="822"/>
            </a:xfrm>
            <a:prstGeom prst="rect">
              <a:avLst/>
            </a:prstGeom>
            <a:noFill/>
            <a:ln>
              <a:noFill/>
            </a:ln>
          </p:spPr>
        </p:pic>
        <p:sp>
          <p:nvSpPr>
            <p:cNvPr id="297" name="Google Shape;297;g5e7586e717_1_79"/>
            <p:cNvSpPr txBox="1"/>
            <p:nvPr/>
          </p:nvSpPr>
          <p:spPr>
            <a:xfrm>
              <a:off x="1488" y="3456"/>
              <a:ext cx="528" cy="2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Guilt</a:t>
              </a:r>
              <a:endParaRPr b="0" i="0" sz="1400" u="none" cap="none" strike="noStrike">
                <a:solidFill>
                  <a:srgbClr val="000000"/>
                </a:solidFill>
                <a:latin typeface="Arial"/>
                <a:ea typeface="Arial"/>
                <a:cs typeface="Arial"/>
                <a:sym typeface="Arial"/>
              </a:endParaRPr>
            </a:p>
          </p:txBody>
        </p:sp>
        <p:sp>
          <p:nvSpPr>
            <p:cNvPr id="298" name="Google Shape;298;g5e7586e717_1_79"/>
            <p:cNvSpPr txBox="1"/>
            <p:nvPr/>
          </p:nvSpPr>
          <p:spPr>
            <a:xfrm>
              <a:off x="1440" y="2793"/>
              <a:ext cx="624" cy="2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Shame</a:t>
              </a:r>
              <a:endParaRPr b="0" i="0" sz="1400" u="none" cap="none" strike="noStrike">
                <a:solidFill>
                  <a:srgbClr val="000000"/>
                </a:solidFill>
                <a:latin typeface="Arial"/>
                <a:ea typeface="Arial"/>
                <a:cs typeface="Arial"/>
                <a:sym typeface="Arial"/>
              </a:endParaRPr>
            </a:p>
          </p:txBody>
        </p:sp>
      </p:grpSp>
      <p:sp>
        <p:nvSpPr>
          <p:cNvPr id="299" name="Google Shape;299;g5e7586e717_1_79"/>
          <p:cNvSpPr txBox="1"/>
          <p:nvPr/>
        </p:nvSpPr>
        <p:spPr>
          <a:xfrm>
            <a:off x="6477000" y="4766072"/>
            <a:ext cx="2133600" cy="20597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1200"/>
              <a:buFont typeface="Arial"/>
              <a:buNone/>
            </a:pPr>
            <a:r>
              <a:rPr b="1" i="0" lang="en-US" sz="1200" u="none" cap="none" strike="noStrike">
                <a:solidFill>
                  <a:schemeClr val="lt1"/>
                </a:solidFill>
                <a:latin typeface="Arial"/>
                <a:ea typeface="Arial"/>
                <a:cs typeface="Arial"/>
                <a:sym typeface="Arial"/>
              </a:rPr>
              <a:t>© 2008</a:t>
            </a:r>
            <a:endParaRPr b="0" i="0" sz="1400" u="none" cap="none" strike="noStrike">
              <a:solidFill>
                <a:srgbClr val="000000"/>
              </a:solidFill>
              <a:latin typeface="Arial"/>
              <a:ea typeface="Arial"/>
              <a:cs typeface="Arial"/>
              <a:sym typeface="Arial"/>
            </a:endParaRPr>
          </a:p>
        </p:txBody>
      </p:sp>
      <p:pic>
        <p:nvPicPr>
          <p:cNvPr descr="LOGO_IITAP_WithText" id="300" name="Google Shape;300;g5e7586e717_1_79"/>
          <p:cNvPicPr preferRelativeResize="0"/>
          <p:nvPr/>
        </p:nvPicPr>
        <p:blipFill rotWithShape="1">
          <a:blip r:embed="rId5">
            <a:alphaModFix/>
          </a:blip>
          <a:srcRect b="0" l="0" r="0" t="0"/>
          <a:stretch/>
        </p:blipFill>
        <p:spPr>
          <a:xfrm>
            <a:off x="8556625" y="4442222"/>
            <a:ext cx="383381" cy="6441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2000"/>
                                        <p:tgtEl>
                                          <p:spTgt spid="25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2000"/>
                                        <p:tgtEl>
                                          <p:spTgt spid="253"/>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2000"/>
                                        <p:tgtEl>
                                          <p:spTgt spid="254"/>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20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2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2000"/>
                                        <p:tgtEl>
                                          <p:spTgt spid="25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2000"/>
                                        <p:tgtEl>
                                          <p:spTgt spid="250"/>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2000"/>
                                        <p:tgtEl>
                                          <p:spTgt spid="256"/>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2000"/>
                                        <p:tgtEl>
                                          <p:spTgt spid="257"/>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2000"/>
                                        <p:tgtEl>
                                          <p:spTgt spid="258"/>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20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20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304" name="Shape 304"/>
        <p:cNvGrpSpPr/>
        <p:nvPr/>
      </p:nvGrpSpPr>
      <p:grpSpPr>
        <a:xfrm>
          <a:off x="0" y="0"/>
          <a:ext cx="0" cy="0"/>
          <a:chOff x="0" y="0"/>
          <a:chExt cx="0" cy="0"/>
        </a:xfrm>
      </p:grpSpPr>
      <p:sp>
        <p:nvSpPr>
          <p:cNvPr id="305" name="Google Shape;305;g5f888df182_0_14"/>
          <p:cNvSpPr txBox="1"/>
          <p:nvPr>
            <p:ph type="title"/>
          </p:nvPr>
        </p:nvSpPr>
        <p:spPr>
          <a:xfrm>
            <a:off x="267891" y="6697"/>
            <a:ext cx="8608200" cy="743400"/>
          </a:xfrm>
          <a:prstGeom prst="rect">
            <a:avLst/>
          </a:prstGeom>
          <a:noFill/>
          <a:ln>
            <a:noFill/>
          </a:ln>
        </p:spPr>
        <p:txBody>
          <a:bodyPr anchorCtr="0" anchor="ctr" bIns="32750" lIns="32750" spcFirstLastPara="1" rIns="107225" wrap="square" tIns="32750">
            <a:noAutofit/>
          </a:bodyPr>
          <a:lstStyle/>
          <a:p>
            <a:pPr indent="0" lvl="0" marL="38100" rtl="0" algn="ctr">
              <a:lnSpc>
                <a:spcPct val="100000"/>
              </a:lnSpc>
              <a:spcBef>
                <a:spcPts val="0"/>
              </a:spcBef>
              <a:spcAft>
                <a:spcPts val="0"/>
              </a:spcAft>
              <a:buClr>
                <a:srgbClr val="FFC01B"/>
              </a:buClr>
              <a:buSzPts val="3500"/>
              <a:buFont typeface="Helvetica Neue"/>
              <a:buNone/>
            </a:pPr>
            <a:r>
              <a:rPr b="1" i="0" lang="en-US" sz="3500" u="none">
                <a:solidFill>
                  <a:srgbClr val="FFC01B"/>
                </a:solidFill>
                <a:latin typeface="Helvetica Neue"/>
                <a:ea typeface="Helvetica Neue"/>
                <a:cs typeface="Helvetica Neue"/>
                <a:sym typeface="Helvetica Neue"/>
              </a:rPr>
              <a:t>Sexual Addiction Cycle</a:t>
            </a:r>
            <a:endParaRPr sz="900"/>
          </a:p>
        </p:txBody>
      </p:sp>
      <p:sp>
        <p:nvSpPr>
          <p:cNvPr id="306" name="Google Shape;306;g5f888df182_0_14"/>
          <p:cNvSpPr txBox="1"/>
          <p:nvPr/>
        </p:nvSpPr>
        <p:spPr>
          <a:xfrm>
            <a:off x="4321969" y="884039"/>
            <a:ext cx="765600" cy="241200"/>
          </a:xfrm>
          <a:prstGeom prst="rect">
            <a:avLst/>
          </a:prstGeom>
          <a:noFill/>
          <a:ln>
            <a:noFill/>
          </a:ln>
        </p:spPr>
        <p:txBody>
          <a:bodyPr anchorCtr="0" anchor="t" bIns="0" lIns="0" spcFirstLastPara="1" rIns="37250" wrap="square" tIns="0">
            <a:noAutofit/>
          </a:bodyPr>
          <a:lstStyle/>
          <a:p>
            <a:pPr indent="0" lvl="0" marL="38100" marR="0" rtl="0" algn="l">
              <a:lnSpc>
                <a:spcPct val="100000"/>
              </a:lnSpc>
              <a:spcBef>
                <a:spcPts val="0"/>
              </a:spcBef>
              <a:spcAft>
                <a:spcPts val="0"/>
              </a:spcAft>
              <a:buClr>
                <a:srgbClr val="FFFFFF"/>
              </a:buClr>
              <a:buSzPts val="1900"/>
              <a:buFont typeface="Helvetica Neue"/>
              <a:buNone/>
            </a:pPr>
            <a:r>
              <a:rPr b="0" i="0" lang="en-US" sz="1900" u="none" cap="none" strike="noStrike">
                <a:solidFill>
                  <a:srgbClr val="FFFFFF"/>
                </a:solidFill>
                <a:latin typeface="Helvetica Neue"/>
                <a:ea typeface="Helvetica Neue"/>
                <a:cs typeface="Helvetica Neue"/>
                <a:sym typeface="Helvetica Neue"/>
              </a:rPr>
              <a:t>Ritual</a:t>
            </a:r>
            <a:endParaRPr b="0" i="0" sz="900" u="none" cap="none" strike="noStrike">
              <a:solidFill>
                <a:srgbClr val="000000"/>
              </a:solidFill>
              <a:latin typeface="Arial"/>
              <a:ea typeface="Arial"/>
              <a:cs typeface="Arial"/>
              <a:sym typeface="Arial"/>
            </a:endParaRPr>
          </a:p>
        </p:txBody>
      </p:sp>
      <p:sp>
        <p:nvSpPr>
          <p:cNvPr id="307" name="Google Shape;307;g5f888df182_0_14"/>
          <p:cNvSpPr txBox="1"/>
          <p:nvPr/>
        </p:nvSpPr>
        <p:spPr>
          <a:xfrm>
            <a:off x="1678781" y="1553766"/>
            <a:ext cx="1285800" cy="294600"/>
          </a:xfrm>
          <a:prstGeom prst="rect">
            <a:avLst/>
          </a:prstGeom>
          <a:noFill/>
          <a:ln>
            <a:noFill/>
          </a:ln>
        </p:spPr>
        <p:txBody>
          <a:bodyPr anchorCtr="0" anchor="t" bIns="0" lIns="0" spcFirstLastPara="1" rIns="37250" wrap="square" tIns="0">
            <a:noAutofit/>
          </a:bodyPr>
          <a:lstStyle/>
          <a:p>
            <a:pPr indent="0" lvl="0" marL="38100" marR="0" rtl="0" algn="l">
              <a:lnSpc>
                <a:spcPct val="100000"/>
              </a:lnSpc>
              <a:spcBef>
                <a:spcPts val="0"/>
              </a:spcBef>
              <a:spcAft>
                <a:spcPts val="0"/>
              </a:spcAft>
              <a:buClr>
                <a:srgbClr val="FFFFFF"/>
              </a:buClr>
              <a:buSzPts val="1900"/>
              <a:buFont typeface="Helvetica Neue"/>
              <a:buNone/>
            </a:pPr>
            <a:r>
              <a:rPr b="0" i="0" lang="en-US" sz="1900" u="none" cap="none" strike="noStrike">
                <a:solidFill>
                  <a:srgbClr val="FFFFFF"/>
                </a:solidFill>
                <a:latin typeface="Helvetica Neue"/>
                <a:ea typeface="Helvetica Neue"/>
                <a:cs typeface="Helvetica Neue"/>
                <a:sym typeface="Helvetica Neue"/>
              </a:rPr>
              <a:t>Fantasy</a:t>
            </a:r>
            <a:endParaRPr b="0" i="0" sz="900" u="none" cap="none" strike="noStrike">
              <a:solidFill>
                <a:srgbClr val="000000"/>
              </a:solidFill>
              <a:latin typeface="Arial"/>
              <a:ea typeface="Arial"/>
              <a:cs typeface="Arial"/>
              <a:sym typeface="Arial"/>
            </a:endParaRPr>
          </a:p>
        </p:txBody>
      </p:sp>
      <p:sp>
        <p:nvSpPr>
          <p:cNvPr id="308" name="Google Shape;308;g5f888df182_0_14"/>
          <p:cNvSpPr txBox="1"/>
          <p:nvPr/>
        </p:nvSpPr>
        <p:spPr>
          <a:xfrm>
            <a:off x="6956227" y="1446609"/>
            <a:ext cx="1331700" cy="433500"/>
          </a:xfrm>
          <a:prstGeom prst="rect">
            <a:avLst/>
          </a:prstGeom>
          <a:noFill/>
          <a:ln>
            <a:noFill/>
          </a:ln>
        </p:spPr>
        <p:txBody>
          <a:bodyPr anchorCtr="0" anchor="t" bIns="0" lIns="0" spcFirstLastPara="1" rIns="37250" wrap="square" tIns="0">
            <a:noAutofit/>
          </a:bodyPr>
          <a:lstStyle/>
          <a:p>
            <a:pPr indent="0" lvl="0" marL="38100" marR="0" rtl="0" algn="l">
              <a:lnSpc>
                <a:spcPct val="100000"/>
              </a:lnSpc>
              <a:spcBef>
                <a:spcPts val="0"/>
              </a:spcBef>
              <a:spcAft>
                <a:spcPts val="0"/>
              </a:spcAft>
              <a:buClr>
                <a:srgbClr val="FFFFFF"/>
              </a:buClr>
              <a:buSzPts val="1900"/>
              <a:buFont typeface="Helvetica Neue"/>
              <a:buNone/>
            </a:pPr>
            <a:r>
              <a:rPr b="0" i="0" lang="en-US" sz="1900" u="none" cap="none" strike="noStrike">
                <a:solidFill>
                  <a:srgbClr val="FFFFFF"/>
                </a:solidFill>
                <a:latin typeface="Helvetica Neue"/>
                <a:ea typeface="Helvetica Neue"/>
                <a:cs typeface="Helvetica Neue"/>
                <a:sym typeface="Helvetica Neue"/>
              </a:rPr>
              <a:t>Acting Out</a:t>
            </a:r>
            <a:endParaRPr b="0" i="0" sz="900" u="none" cap="none" strike="noStrike">
              <a:solidFill>
                <a:srgbClr val="000000"/>
              </a:solidFill>
              <a:latin typeface="Arial"/>
              <a:ea typeface="Arial"/>
              <a:cs typeface="Arial"/>
              <a:sym typeface="Arial"/>
            </a:endParaRPr>
          </a:p>
          <a:p>
            <a:pPr indent="0" lvl="0" marL="38100" marR="0" rtl="0" algn="l">
              <a:lnSpc>
                <a:spcPct val="100000"/>
              </a:lnSpc>
              <a:spcBef>
                <a:spcPts val="0"/>
              </a:spcBef>
              <a:spcAft>
                <a:spcPts val="0"/>
              </a:spcAft>
              <a:buClr>
                <a:srgbClr val="FFCC66"/>
              </a:buClr>
              <a:buSzPts val="1500"/>
              <a:buFont typeface="Helvetica Neue"/>
              <a:buNone/>
            </a:pPr>
            <a:r>
              <a:rPr b="0" i="0" lang="en-US" sz="1500" u="none" cap="none" strike="noStrike">
                <a:solidFill>
                  <a:srgbClr val="FFCC66"/>
                </a:solidFill>
                <a:latin typeface="Helvetica Neue"/>
                <a:ea typeface="Helvetica Neue"/>
                <a:cs typeface="Helvetica Neue"/>
                <a:sym typeface="Helvetica Neue"/>
              </a:rPr>
              <a:t>Shortest part</a:t>
            </a:r>
            <a:endParaRPr b="0" i="0" sz="900" u="none" cap="none" strike="noStrike">
              <a:solidFill>
                <a:srgbClr val="000000"/>
              </a:solidFill>
              <a:latin typeface="Arial"/>
              <a:ea typeface="Arial"/>
              <a:cs typeface="Arial"/>
              <a:sym typeface="Arial"/>
            </a:endParaRPr>
          </a:p>
        </p:txBody>
      </p:sp>
      <p:sp>
        <p:nvSpPr>
          <p:cNvPr id="309" name="Google Shape;309;g5f888df182_0_14"/>
          <p:cNvSpPr txBox="1"/>
          <p:nvPr/>
        </p:nvSpPr>
        <p:spPr>
          <a:xfrm>
            <a:off x="482203" y="1998296"/>
            <a:ext cx="1564800" cy="273000"/>
          </a:xfrm>
          <a:prstGeom prst="rect">
            <a:avLst/>
          </a:prstGeom>
          <a:noFill/>
          <a:ln>
            <a:noFill/>
          </a:ln>
        </p:spPr>
        <p:txBody>
          <a:bodyPr anchorCtr="0" anchor="t" bIns="0" lIns="0" spcFirstLastPara="1" rIns="37250" wrap="square" tIns="0">
            <a:noAutofit/>
          </a:bodyPr>
          <a:lstStyle/>
          <a:p>
            <a:pPr indent="0" lvl="0" marL="38100" marR="0" rtl="0" algn="l">
              <a:lnSpc>
                <a:spcPct val="100000"/>
              </a:lnSpc>
              <a:spcBef>
                <a:spcPts val="0"/>
              </a:spcBef>
              <a:spcAft>
                <a:spcPts val="0"/>
              </a:spcAft>
              <a:buClr>
                <a:srgbClr val="FFC01B"/>
              </a:buClr>
              <a:buSzPts val="2200"/>
              <a:buFont typeface="Helvetica Neue"/>
              <a:buNone/>
            </a:pPr>
            <a:r>
              <a:rPr b="0" i="0" lang="en-US" sz="2200" u="sng" cap="none" strike="noStrike">
                <a:solidFill>
                  <a:srgbClr val="FFC01B"/>
                </a:solidFill>
                <a:latin typeface="Helvetica Neue"/>
                <a:ea typeface="Helvetica Neue"/>
                <a:cs typeface="Helvetica Neue"/>
                <a:sym typeface="Helvetica Neue"/>
              </a:rPr>
              <a:t>CONTROL</a:t>
            </a:r>
            <a:endParaRPr b="0" i="0" sz="900" u="none" cap="none" strike="noStrike">
              <a:solidFill>
                <a:srgbClr val="000000"/>
              </a:solidFill>
              <a:latin typeface="Arial"/>
              <a:ea typeface="Arial"/>
              <a:cs typeface="Arial"/>
              <a:sym typeface="Arial"/>
            </a:endParaRPr>
          </a:p>
        </p:txBody>
      </p:sp>
      <p:sp>
        <p:nvSpPr>
          <p:cNvPr id="310" name="Google Shape;310;g5f888df182_0_14"/>
          <p:cNvSpPr txBox="1"/>
          <p:nvPr/>
        </p:nvSpPr>
        <p:spPr>
          <a:xfrm>
            <a:off x="7429500" y="2002482"/>
            <a:ext cx="1902000" cy="328200"/>
          </a:xfrm>
          <a:prstGeom prst="rect">
            <a:avLst/>
          </a:prstGeom>
          <a:noFill/>
          <a:ln>
            <a:noFill/>
          </a:ln>
        </p:spPr>
        <p:txBody>
          <a:bodyPr anchorCtr="0" anchor="t" bIns="0" lIns="0" spcFirstLastPara="1" rIns="37250" wrap="square" tIns="0">
            <a:noAutofit/>
          </a:bodyPr>
          <a:lstStyle/>
          <a:p>
            <a:pPr indent="0" lvl="0" marL="38100" marR="0" rtl="0" algn="l">
              <a:lnSpc>
                <a:spcPct val="100000"/>
              </a:lnSpc>
              <a:spcBef>
                <a:spcPts val="0"/>
              </a:spcBef>
              <a:spcAft>
                <a:spcPts val="0"/>
              </a:spcAft>
              <a:buClr>
                <a:srgbClr val="FFC01B"/>
              </a:buClr>
              <a:buSzPts val="2200"/>
              <a:buFont typeface="Helvetica Neue"/>
              <a:buNone/>
            </a:pPr>
            <a:r>
              <a:rPr b="0" i="0" lang="en-US" sz="2200" u="sng" cap="none" strike="noStrike">
                <a:solidFill>
                  <a:srgbClr val="FFC01B"/>
                </a:solidFill>
                <a:latin typeface="Helvetica Neue"/>
                <a:ea typeface="Helvetica Neue"/>
                <a:cs typeface="Helvetica Neue"/>
                <a:sym typeface="Helvetica Neue"/>
              </a:rPr>
              <a:t>RELEASE</a:t>
            </a:r>
            <a:endParaRPr b="0" i="0" sz="900" u="none" cap="none" strike="noStrike">
              <a:solidFill>
                <a:srgbClr val="000000"/>
              </a:solidFill>
              <a:latin typeface="Arial"/>
              <a:ea typeface="Arial"/>
              <a:cs typeface="Arial"/>
              <a:sym typeface="Arial"/>
            </a:endParaRPr>
          </a:p>
        </p:txBody>
      </p:sp>
      <p:sp>
        <p:nvSpPr>
          <p:cNvPr id="311" name="Google Shape;311;g5f888df182_0_14"/>
          <p:cNvSpPr txBox="1"/>
          <p:nvPr/>
        </p:nvSpPr>
        <p:spPr>
          <a:xfrm>
            <a:off x="7045523" y="2524869"/>
            <a:ext cx="1598400" cy="294600"/>
          </a:xfrm>
          <a:prstGeom prst="rect">
            <a:avLst/>
          </a:prstGeom>
          <a:noFill/>
          <a:ln>
            <a:noFill/>
          </a:ln>
        </p:spPr>
        <p:txBody>
          <a:bodyPr anchorCtr="0" anchor="t" bIns="0" lIns="0" spcFirstLastPara="1" rIns="37250" wrap="square" tIns="0">
            <a:noAutofit/>
          </a:bodyPr>
          <a:lstStyle/>
          <a:p>
            <a:pPr indent="0" lvl="0" marL="38100" marR="0" rtl="0" algn="l">
              <a:lnSpc>
                <a:spcPct val="100000"/>
              </a:lnSpc>
              <a:spcBef>
                <a:spcPts val="0"/>
              </a:spcBef>
              <a:spcAft>
                <a:spcPts val="0"/>
              </a:spcAft>
              <a:buClr>
                <a:srgbClr val="FFFFFF"/>
              </a:buClr>
              <a:buSzPts val="1900"/>
              <a:buFont typeface="Helvetica Neue"/>
              <a:buNone/>
            </a:pPr>
            <a:r>
              <a:rPr b="0" i="0" lang="en-US" sz="1900" u="none" cap="none" strike="noStrike">
                <a:solidFill>
                  <a:srgbClr val="FFFFFF"/>
                </a:solidFill>
                <a:latin typeface="Helvetica Neue"/>
                <a:ea typeface="Helvetica Neue"/>
                <a:cs typeface="Helvetica Neue"/>
                <a:sym typeface="Helvetica Neue"/>
              </a:rPr>
              <a:t>Numbing</a:t>
            </a:r>
            <a:endParaRPr b="0" i="0" sz="900" u="none" cap="none" strike="noStrike">
              <a:solidFill>
                <a:srgbClr val="000000"/>
              </a:solidFill>
              <a:latin typeface="Arial"/>
              <a:ea typeface="Arial"/>
              <a:cs typeface="Arial"/>
              <a:sym typeface="Arial"/>
            </a:endParaRPr>
          </a:p>
        </p:txBody>
      </p:sp>
      <p:sp>
        <p:nvSpPr>
          <p:cNvPr id="312" name="Google Shape;312;g5f888df182_0_14"/>
          <p:cNvSpPr txBox="1"/>
          <p:nvPr/>
        </p:nvSpPr>
        <p:spPr>
          <a:xfrm>
            <a:off x="3464719" y="3455789"/>
            <a:ext cx="2388600" cy="241200"/>
          </a:xfrm>
          <a:prstGeom prst="rect">
            <a:avLst/>
          </a:prstGeom>
          <a:noFill/>
          <a:ln>
            <a:noFill/>
          </a:ln>
        </p:spPr>
        <p:txBody>
          <a:bodyPr anchorCtr="0" anchor="t" bIns="0" lIns="0" spcFirstLastPara="1" rIns="37250" wrap="square" tIns="0">
            <a:noAutofit/>
          </a:bodyPr>
          <a:lstStyle/>
          <a:p>
            <a:pPr indent="0" lvl="0" marL="38100" marR="0" rtl="0" algn="l">
              <a:lnSpc>
                <a:spcPct val="100000"/>
              </a:lnSpc>
              <a:spcBef>
                <a:spcPts val="0"/>
              </a:spcBef>
              <a:spcAft>
                <a:spcPts val="0"/>
              </a:spcAft>
              <a:buClr>
                <a:srgbClr val="FFFFFF"/>
              </a:buClr>
              <a:buSzPts val="1900"/>
              <a:buFont typeface="Helvetica Neue"/>
              <a:buNone/>
            </a:pPr>
            <a:r>
              <a:rPr b="0" i="0" lang="en-US" sz="1900" u="none" cap="none" strike="noStrike">
                <a:solidFill>
                  <a:srgbClr val="FFFFFF"/>
                </a:solidFill>
                <a:latin typeface="Helvetica Neue"/>
                <a:ea typeface="Helvetica Neue"/>
                <a:cs typeface="Helvetica Neue"/>
                <a:sym typeface="Helvetica Neue"/>
              </a:rPr>
              <a:t>Shame/Blame/Guilt</a:t>
            </a:r>
            <a:endParaRPr b="0" i="0" sz="900" u="none" cap="none" strike="noStrike">
              <a:solidFill>
                <a:srgbClr val="000000"/>
              </a:solidFill>
              <a:latin typeface="Arial"/>
              <a:ea typeface="Arial"/>
              <a:cs typeface="Arial"/>
              <a:sym typeface="Arial"/>
            </a:endParaRPr>
          </a:p>
        </p:txBody>
      </p:sp>
      <p:sp>
        <p:nvSpPr>
          <p:cNvPr id="313" name="Google Shape;313;g5f888df182_0_14"/>
          <p:cNvSpPr txBox="1"/>
          <p:nvPr/>
        </p:nvSpPr>
        <p:spPr>
          <a:xfrm>
            <a:off x="1375172" y="2397621"/>
            <a:ext cx="1169700" cy="294600"/>
          </a:xfrm>
          <a:prstGeom prst="rect">
            <a:avLst/>
          </a:prstGeom>
          <a:noFill/>
          <a:ln>
            <a:noFill/>
          </a:ln>
        </p:spPr>
        <p:txBody>
          <a:bodyPr anchorCtr="0" anchor="t" bIns="0" lIns="0" spcFirstLastPara="1" rIns="37250" wrap="square" tIns="0">
            <a:noAutofit/>
          </a:bodyPr>
          <a:lstStyle/>
          <a:p>
            <a:pPr indent="0" lvl="0" marL="38100" marR="0" rtl="0" algn="l">
              <a:lnSpc>
                <a:spcPct val="100000"/>
              </a:lnSpc>
              <a:spcBef>
                <a:spcPts val="0"/>
              </a:spcBef>
              <a:spcAft>
                <a:spcPts val="0"/>
              </a:spcAft>
              <a:buClr>
                <a:srgbClr val="FFFFFF"/>
              </a:buClr>
              <a:buSzPts val="1900"/>
              <a:buFont typeface="Helvetica Neue"/>
              <a:buNone/>
            </a:pPr>
            <a:r>
              <a:rPr b="0" i="0" lang="en-US" sz="1900" u="none" cap="none" strike="noStrike">
                <a:solidFill>
                  <a:srgbClr val="FFFFFF"/>
                </a:solidFill>
                <a:latin typeface="Helvetica Neue"/>
                <a:ea typeface="Helvetica Neue"/>
                <a:cs typeface="Helvetica Neue"/>
                <a:sym typeface="Helvetica Neue"/>
              </a:rPr>
              <a:t>Despair </a:t>
            </a:r>
            <a:endParaRPr b="0" i="0" sz="900" u="none" cap="none" strike="noStrike">
              <a:solidFill>
                <a:srgbClr val="000000"/>
              </a:solidFill>
              <a:latin typeface="Arial"/>
              <a:ea typeface="Arial"/>
              <a:cs typeface="Arial"/>
              <a:sym typeface="Arial"/>
            </a:endParaRPr>
          </a:p>
        </p:txBody>
      </p:sp>
      <p:sp>
        <p:nvSpPr>
          <p:cNvPr id="314" name="Google Shape;314;g5f888df182_0_14"/>
          <p:cNvSpPr/>
          <p:nvPr/>
        </p:nvSpPr>
        <p:spPr>
          <a:xfrm>
            <a:off x="2652117" y="1259086"/>
            <a:ext cx="4473900" cy="2136300"/>
          </a:xfrm>
          <a:prstGeom prst="ellipse">
            <a:avLst/>
          </a:prstGeom>
          <a:gradFill>
            <a:gsLst>
              <a:gs pos="0">
                <a:srgbClr val="464658"/>
              </a:gs>
              <a:gs pos="100000">
                <a:srgbClr val="26D2E4">
                  <a:alpha val="49411"/>
                </a:srgbClr>
              </a:gs>
            </a:gsLst>
            <a:lin ang="19139998" scaled="0"/>
          </a:gradFill>
          <a:ln cap="flat" cmpd="sng" w="38100">
            <a:solidFill>
              <a:srgbClr val="04006D"/>
            </a:solidFill>
            <a:prstDash val="solid"/>
            <a:miter lim="800000"/>
            <a:headEnd len="sm" w="sm" type="none"/>
            <a:tailEnd len="sm" w="sm" type="none"/>
          </a:ln>
          <a:effectLst>
            <a:outerShdw blurRad="63500" dir="2700000" dist="12699">
              <a:schemeClr val="lt2">
                <a:alpha val="74509"/>
              </a:schemeClr>
            </a:outerShdw>
          </a:effectLst>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Helvetica Neue Light"/>
              <a:ea typeface="Helvetica Neue Light"/>
              <a:cs typeface="Helvetica Neue Light"/>
              <a:sym typeface="Helvetica Neue Light"/>
            </a:endParaRPr>
          </a:p>
        </p:txBody>
      </p:sp>
      <p:cxnSp>
        <p:nvCxnSpPr>
          <p:cNvPr id="315" name="Google Shape;315;g5f888df182_0_14"/>
          <p:cNvCxnSpPr/>
          <p:nvPr/>
        </p:nvCxnSpPr>
        <p:spPr>
          <a:xfrm flipH="1">
            <a:off x="2834154" y="1192113"/>
            <a:ext cx="949800" cy="355800"/>
          </a:xfrm>
          <a:prstGeom prst="straightConnector1">
            <a:avLst/>
          </a:prstGeom>
          <a:noFill/>
          <a:ln cap="flat" cmpd="sng" w="63500">
            <a:solidFill>
              <a:srgbClr val="0044FE"/>
            </a:solidFill>
            <a:prstDash val="solid"/>
            <a:miter lim="800000"/>
            <a:headEnd len="med" w="med" type="stealth"/>
            <a:tailEnd len="sm" w="sm" type="none"/>
          </a:ln>
        </p:spPr>
      </p:cxnSp>
      <p:cxnSp>
        <p:nvCxnSpPr>
          <p:cNvPr id="316" name="Google Shape;316;g5f888df182_0_14"/>
          <p:cNvCxnSpPr/>
          <p:nvPr/>
        </p:nvCxnSpPr>
        <p:spPr>
          <a:xfrm rot="10800000">
            <a:off x="5688120" y="1089174"/>
            <a:ext cx="1040400" cy="291300"/>
          </a:xfrm>
          <a:prstGeom prst="straightConnector1">
            <a:avLst/>
          </a:prstGeom>
          <a:noFill/>
          <a:ln cap="flat" cmpd="sng" w="63500">
            <a:solidFill>
              <a:srgbClr val="0044FE"/>
            </a:solidFill>
            <a:prstDash val="solid"/>
            <a:miter lim="800000"/>
            <a:headEnd len="med" w="med" type="stealth"/>
            <a:tailEnd len="sm" w="sm" type="none"/>
          </a:ln>
        </p:spPr>
      </p:cxnSp>
      <p:cxnSp>
        <p:nvCxnSpPr>
          <p:cNvPr id="317" name="Google Shape;317;g5f888df182_0_14"/>
          <p:cNvCxnSpPr/>
          <p:nvPr/>
        </p:nvCxnSpPr>
        <p:spPr>
          <a:xfrm flipH="1" rot="10800000">
            <a:off x="6288732" y="2993649"/>
            <a:ext cx="721200" cy="468000"/>
          </a:xfrm>
          <a:prstGeom prst="straightConnector1">
            <a:avLst/>
          </a:prstGeom>
          <a:noFill/>
          <a:ln cap="flat" cmpd="sng" w="63500">
            <a:solidFill>
              <a:schemeClr val="dk1"/>
            </a:solidFill>
            <a:prstDash val="solid"/>
            <a:miter lim="800000"/>
            <a:headEnd len="med" w="med" type="stealth"/>
            <a:tailEnd len="sm" w="sm" type="none"/>
          </a:ln>
        </p:spPr>
      </p:cxnSp>
      <p:cxnSp>
        <p:nvCxnSpPr>
          <p:cNvPr id="318" name="Google Shape;318;g5f888df182_0_14"/>
          <p:cNvCxnSpPr/>
          <p:nvPr/>
        </p:nvCxnSpPr>
        <p:spPr>
          <a:xfrm>
            <a:off x="2625328" y="2980283"/>
            <a:ext cx="645300" cy="432000"/>
          </a:xfrm>
          <a:prstGeom prst="straightConnector1">
            <a:avLst/>
          </a:prstGeom>
          <a:noFill/>
          <a:ln cap="flat" cmpd="sng" w="63500">
            <a:solidFill>
              <a:schemeClr val="dk1"/>
            </a:solidFill>
            <a:prstDash val="solid"/>
            <a:miter lim="800000"/>
            <a:headEnd len="med" w="med" type="stealth"/>
            <a:tailEnd len="sm" w="sm" type="none"/>
          </a:ln>
        </p:spPr>
      </p:cxnSp>
      <p:sp>
        <p:nvSpPr>
          <p:cNvPr id="319" name="Google Shape;319;g5f888df182_0_14"/>
          <p:cNvSpPr/>
          <p:nvPr/>
        </p:nvSpPr>
        <p:spPr>
          <a:xfrm rot="-5400000">
            <a:off x="-119372" y="2916614"/>
            <a:ext cx="1426500" cy="509100"/>
          </a:xfrm>
          <a:prstGeom prst="rightArrow">
            <a:avLst>
              <a:gd fmla="val 17138" name="adj1"/>
              <a:gd fmla="val 7344" name="adj2"/>
            </a:avLst>
          </a:prstGeom>
          <a:solidFill>
            <a:schemeClr val="accent1"/>
          </a:solidFill>
          <a:ln cap="flat" cmpd="sng" w="1270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Helvetica Neue Light"/>
              <a:ea typeface="Helvetica Neue Light"/>
              <a:cs typeface="Helvetica Neue Light"/>
              <a:sym typeface="Helvetica Neue Light"/>
            </a:endParaRPr>
          </a:p>
        </p:txBody>
      </p:sp>
      <p:sp>
        <p:nvSpPr>
          <p:cNvPr id="320" name="Google Shape;320;g5f888df182_0_14"/>
          <p:cNvSpPr txBox="1"/>
          <p:nvPr/>
        </p:nvSpPr>
        <p:spPr>
          <a:xfrm>
            <a:off x="4027289" y="2096244"/>
            <a:ext cx="1751400" cy="401700"/>
          </a:xfrm>
          <a:prstGeom prst="rect">
            <a:avLst/>
          </a:prstGeom>
          <a:noFill/>
          <a:ln>
            <a:noFill/>
          </a:ln>
        </p:spPr>
        <p:txBody>
          <a:bodyPr anchorCtr="0" anchor="t" bIns="0" lIns="0" spcFirstLastPara="1" rIns="37250" wrap="square" tIns="0">
            <a:noAutofit/>
          </a:bodyPr>
          <a:lstStyle/>
          <a:p>
            <a:pPr indent="0" lvl="0" marL="38100" marR="0" rtl="0" algn="l">
              <a:lnSpc>
                <a:spcPct val="100000"/>
              </a:lnSpc>
              <a:spcBef>
                <a:spcPts val="0"/>
              </a:spcBef>
              <a:spcAft>
                <a:spcPts val="0"/>
              </a:spcAft>
              <a:buClr>
                <a:schemeClr val="dk1"/>
              </a:buClr>
              <a:buSzPts val="3200"/>
              <a:buFont typeface="Dancing Script"/>
              <a:buNone/>
            </a:pPr>
            <a:r>
              <a:rPr b="0" i="0" lang="en-US" sz="3200" u="none" cap="none" strike="noStrike">
                <a:solidFill>
                  <a:schemeClr val="dk1"/>
                </a:solidFill>
                <a:latin typeface="Dancing Script"/>
                <a:ea typeface="Dancing Script"/>
                <a:cs typeface="Dancing Script"/>
                <a:sym typeface="Dancing Script"/>
              </a:rPr>
              <a:t>SHAME</a:t>
            </a:r>
            <a:endParaRPr b="0" i="0" sz="900" u="none" cap="none" strike="noStrike">
              <a:solidFill>
                <a:srgbClr val="000000"/>
              </a:solidFill>
              <a:latin typeface="Arial"/>
              <a:ea typeface="Arial"/>
              <a:cs typeface="Arial"/>
              <a:sym typeface="Arial"/>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05"/>
                                        </p:tgtEl>
                                        <p:attrNameLst>
                                          <p:attrName>style.visibility</p:attrName>
                                        </p:attrNameLst>
                                      </p:cBhvr>
                                      <p:to>
                                        <p:strVal val="visible"/>
                                      </p:to>
                                    </p:set>
                                    <p:anim calcmode="lin" valueType="num">
                                      <p:cBhvr additive="base">
                                        <p:cTn dur="500"/>
                                        <p:tgtEl>
                                          <p:spTgt spid="305"/>
                                        </p:tgtEl>
                                        <p:attrNameLst>
                                          <p:attrName>ppt_w</p:attrName>
                                        </p:attrNameLst>
                                      </p:cBhvr>
                                      <p:tavLst>
                                        <p:tav fmla="" tm="0">
                                          <p:val>
                                            <p:strVal val="0"/>
                                          </p:val>
                                        </p:tav>
                                        <p:tav fmla="" tm="100000">
                                          <p:val>
                                            <p:strVal val="#ppt_w"/>
                                          </p:val>
                                        </p:tav>
                                      </p:tavLst>
                                    </p:anim>
                                    <p:anim calcmode="lin" valueType="num">
                                      <p:cBhvr additive="base">
                                        <p:cTn dur="500"/>
                                        <p:tgtEl>
                                          <p:spTgt spid="305"/>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320"/>
                                        </p:tgtEl>
                                        <p:attrNameLst>
                                          <p:attrName>style.visibility</p:attrName>
                                        </p:attrNameLst>
                                      </p:cBhvr>
                                      <p:to>
                                        <p:strVal val="visible"/>
                                      </p:to>
                                    </p:set>
                                    <p:anim calcmode="lin" valueType="num">
                                      <p:cBhvr additive="base">
                                        <p:cTn dur="75"/>
                                        <p:tgtEl>
                                          <p:spTgt spid="32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5"/>
                                        </p:tgtEl>
                                        <p:attrNameLst>
                                          <p:attrName>style.visibility</p:attrName>
                                        </p:attrNameLst>
                                      </p:cBhvr>
                                      <p:to>
                                        <p:strVal val="visible"/>
                                      </p:to>
                                    </p:set>
                                    <p:anim calcmode="lin" valueType="num">
                                      <p:cBhvr additive="base">
                                        <p:cTn dur="500"/>
                                        <p:tgtEl>
                                          <p:spTgt spid="315"/>
                                        </p:tgtEl>
                                        <p:attrNameLst>
                                          <p:attrName>ppt_w</p:attrName>
                                        </p:attrNameLst>
                                      </p:cBhvr>
                                      <p:tavLst>
                                        <p:tav fmla="" tm="0">
                                          <p:val>
                                            <p:strVal val="0"/>
                                          </p:val>
                                        </p:tav>
                                        <p:tav fmla="" tm="100000">
                                          <p:val>
                                            <p:strVal val="#ppt_w"/>
                                          </p:val>
                                        </p:tav>
                                      </p:tavLst>
                                    </p:anim>
                                    <p:anim calcmode="lin" valueType="num">
                                      <p:cBhvr additive="base">
                                        <p:cTn dur="500"/>
                                        <p:tgtEl>
                                          <p:spTgt spid="31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500"/>
                                        <p:tgtEl>
                                          <p:spTgt spid="316"/>
                                        </p:tgtEl>
                                        <p:attrNameLst>
                                          <p:attrName>ppt_w</p:attrName>
                                        </p:attrNameLst>
                                      </p:cBhvr>
                                      <p:tavLst>
                                        <p:tav fmla="" tm="0">
                                          <p:val>
                                            <p:strVal val="0"/>
                                          </p:val>
                                        </p:tav>
                                        <p:tav fmla="" tm="100000">
                                          <p:val>
                                            <p:strVal val="#ppt_w"/>
                                          </p:val>
                                        </p:tav>
                                      </p:tavLst>
                                    </p:anim>
                                    <p:anim calcmode="lin" valueType="num">
                                      <p:cBhvr additive="base">
                                        <p:cTn dur="500"/>
                                        <p:tgtEl>
                                          <p:spTgt spid="31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7"/>
                                        </p:tgtEl>
                                        <p:attrNameLst>
                                          <p:attrName>style.visibility</p:attrName>
                                        </p:attrNameLst>
                                      </p:cBhvr>
                                      <p:to>
                                        <p:strVal val="visible"/>
                                      </p:to>
                                    </p:set>
                                    <p:anim calcmode="lin" valueType="num">
                                      <p:cBhvr additive="base">
                                        <p:cTn dur="500"/>
                                        <p:tgtEl>
                                          <p:spTgt spid="317"/>
                                        </p:tgtEl>
                                        <p:attrNameLst>
                                          <p:attrName>ppt_w</p:attrName>
                                        </p:attrNameLst>
                                      </p:cBhvr>
                                      <p:tavLst>
                                        <p:tav fmla="" tm="0">
                                          <p:val>
                                            <p:strVal val="0"/>
                                          </p:val>
                                        </p:tav>
                                        <p:tav fmla="" tm="100000">
                                          <p:val>
                                            <p:strVal val="#ppt_w"/>
                                          </p:val>
                                        </p:tav>
                                      </p:tavLst>
                                    </p:anim>
                                    <p:anim calcmode="lin" valueType="num">
                                      <p:cBhvr additive="base">
                                        <p:cTn dur="500"/>
                                        <p:tgtEl>
                                          <p:spTgt spid="31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8"/>
                                        </p:tgtEl>
                                        <p:attrNameLst>
                                          <p:attrName>style.visibility</p:attrName>
                                        </p:attrNameLst>
                                      </p:cBhvr>
                                      <p:to>
                                        <p:strVal val="visible"/>
                                      </p:to>
                                    </p:set>
                                    <p:anim calcmode="lin" valueType="num">
                                      <p:cBhvr additive="base">
                                        <p:cTn dur="500"/>
                                        <p:tgtEl>
                                          <p:spTgt spid="318"/>
                                        </p:tgtEl>
                                        <p:attrNameLst>
                                          <p:attrName>ppt_w</p:attrName>
                                        </p:attrNameLst>
                                      </p:cBhvr>
                                      <p:tavLst>
                                        <p:tav fmla="" tm="0">
                                          <p:val>
                                            <p:strVal val="0"/>
                                          </p:val>
                                        </p:tav>
                                        <p:tav fmla="" tm="100000">
                                          <p:val>
                                            <p:strVal val="#ppt_w"/>
                                          </p:val>
                                        </p:tav>
                                      </p:tavLst>
                                    </p:anim>
                                    <p:anim calcmode="lin" valueType="num">
                                      <p:cBhvr additive="base">
                                        <p:cTn dur="500"/>
                                        <p:tgtEl>
                                          <p:spTgt spid="31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500"/>
                                  </p:stCondLst>
                                  <p:childTnLst>
                                    <p:set>
                                      <p:cBhvr>
                                        <p:cTn dur="1" fill="hold">
                                          <p:stCondLst>
                                            <p:cond delay="0"/>
                                          </p:stCondLst>
                                        </p:cTn>
                                        <p:tgtEl>
                                          <p:spTgt spid="319"/>
                                        </p:tgtEl>
                                        <p:attrNameLst>
                                          <p:attrName>style.visibility</p:attrName>
                                        </p:attrNameLst>
                                      </p:cBhvr>
                                      <p:to>
                                        <p:strVal val="visible"/>
                                      </p:to>
                                    </p:set>
                                    <p:animEffect filter="fade" transition="in">
                                      <p:cBhvr>
                                        <p:cTn dur="75"/>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5e7586e717_0_37"/>
          <p:cNvSpPr txBox="1"/>
          <p:nvPr/>
        </p:nvSpPr>
        <p:spPr>
          <a:xfrm>
            <a:off x="952500" y="205125"/>
            <a:ext cx="7239000" cy="154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2"/>
              </a:buClr>
              <a:buSzPts val="5400"/>
              <a:buFont typeface="Book Antiqua"/>
              <a:buNone/>
            </a:pPr>
            <a:r>
              <a:rPr b="0" i="1" lang="en-US" sz="5400" u="none" cap="none" strike="noStrike">
                <a:solidFill>
                  <a:srgbClr val="FFFFFF"/>
                </a:solidFill>
                <a:latin typeface="Book Antiqua"/>
                <a:ea typeface="Book Antiqua"/>
                <a:cs typeface="Book Antiqua"/>
                <a:sym typeface="Book Antiqua"/>
              </a:rPr>
              <a:t>Negative Core Beliefs</a:t>
            </a:r>
            <a:endParaRPr b="0" i="0" sz="1400" u="none" cap="none" strike="noStrike">
              <a:solidFill>
                <a:srgbClr val="FFFFFF"/>
              </a:solidFill>
              <a:latin typeface="Arial"/>
              <a:ea typeface="Arial"/>
              <a:cs typeface="Arial"/>
              <a:sym typeface="Arial"/>
            </a:endParaRPr>
          </a:p>
        </p:txBody>
      </p:sp>
      <p:sp>
        <p:nvSpPr>
          <p:cNvPr id="327" name="Google Shape;327;g5e7586e717_0_37"/>
          <p:cNvSpPr txBox="1"/>
          <p:nvPr/>
        </p:nvSpPr>
        <p:spPr>
          <a:xfrm>
            <a:off x="548225" y="1476375"/>
            <a:ext cx="8410500" cy="25716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rgbClr val="FFFF00"/>
              </a:buClr>
              <a:buSzPts val="2400"/>
              <a:buFont typeface="Arial"/>
              <a:buAutoNum type="arabicPeriod"/>
            </a:pPr>
            <a:r>
              <a:rPr b="0" i="0" lang="en-US" sz="2400" u="none" cap="none" strike="noStrike">
                <a:solidFill>
                  <a:schemeClr val="lt1"/>
                </a:solidFill>
                <a:latin typeface="Arial"/>
                <a:ea typeface="Arial"/>
                <a:cs typeface="Arial"/>
                <a:sym typeface="Arial"/>
              </a:rPr>
              <a:t>I am basically bad, unworthy person (low self esteem)</a:t>
            </a:r>
            <a:endParaRPr b="0" i="0" sz="2400" u="none" cap="none" strike="noStrike">
              <a:solidFill>
                <a:schemeClr val="lt1"/>
              </a:solidFill>
              <a:latin typeface="Arial"/>
              <a:ea typeface="Arial"/>
              <a:cs typeface="Arial"/>
              <a:sym typeface="Arial"/>
            </a:endParaRPr>
          </a:p>
          <a:p>
            <a:pPr indent="-381000" lvl="0" marL="457200" marR="0" rtl="0" algn="l">
              <a:lnSpc>
                <a:spcPct val="115000"/>
              </a:lnSpc>
              <a:spcBef>
                <a:spcPts val="0"/>
              </a:spcBef>
              <a:spcAft>
                <a:spcPts val="0"/>
              </a:spcAft>
              <a:buClr>
                <a:srgbClr val="FFFF00"/>
              </a:buClr>
              <a:buSzPts val="2400"/>
              <a:buFont typeface="Arial"/>
              <a:buAutoNum type="arabicPeriod"/>
            </a:pPr>
            <a:r>
              <a:rPr b="0" i="0" lang="en-US" sz="2400" u="none" cap="none" strike="noStrike">
                <a:solidFill>
                  <a:schemeClr val="lt1"/>
                </a:solidFill>
                <a:latin typeface="Arial"/>
                <a:ea typeface="Arial"/>
                <a:cs typeface="Arial"/>
                <a:sym typeface="Arial"/>
              </a:rPr>
              <a:t>No one would love me as I am (unlovable)</a:t>
            </a:r>
            <a:endParaRPr b="0" i="0" sz="2400" u="none" cap="none" strike="noStrike">
              <a:solidFill>
                <a:schemeClr val="lt1"/>
              </a:solidFill>
              <a:latin typeface="Arial"/>
              <a:ea typeface="Arial"/>
              <a:cs typeface="Arial"/>
              <a:sym typeface="Arial"/>
            </a:endParaRPr>
          </a:p>
          <a:p>
            <a:pPr indent="-381000" lvl="0" marL="457200" marR="0" rtl="0" algn="l">
              <a:lnSpc>
                <a:spcPct val="115000"/>
              </a:lnSpc>
              <a:spcBef>
                <a:spcPts val="0"/>
              </a:spcBef>
              <a:spcAft>
                <a:spcPts val="0"/>
              </a:spcAft>
              <a:buClr>
                <a:srgbClr val="FFFF00"/>
              </a:buClr>
              <a:buSzPts val="2400"/>
              <a:buFont typeface="Arial"/>
              <a:buAutoNum type="arabicPeriod"/>
            </a:pPr>
            <a:r>
              <a:rPr b="0" i="0" lang="en-US" sz="2400" u="none" cap="none" strike="noStrike">
                <a:solidFill>
                  <a:schemeClr val="lt1"/>
                </a:solidFill>
                <a:latin typeface="Arial"/>
                <a:ea typeface="Arial"/>
                <a:cs typeface="Arial"/>
                <a:sym typeface="Arial"/>
              </a:rPr>
              <a:t>My needs are never going to be met if I have to depend on others (anti-dependent).</a:t>
            </a:r>
            <a:endParaRPr b="0" i="0" sz="2400" u="none" cap="none" strike="noStrike">
              <a:solidFill>
                <a:schemeClr val="lt1"/>
              </a:solidFill>
              <a:latin typeface="Arial"/>
              <a:ea typeface="Arial"/>
              <a:cs typeface="Arial"/>
              <a:sym typeface="Arial"/>
            </a:endParaRPr>
          </a:p>
          <a:p>
            <a:pPr indent="-381000" lvl="0" marL="457200" marR="0" rtl="0" algn="l">
              <a:lnSpc>
                <a:spcPct val="115000"/>
              </a:lnSpc>
              <a:spcBef>
                <a:spcPts val="0"/>
              </a:spcBef>
              <a:spcAft>
                <a:spcPts val="0"/>
              </a:spcAft>
              <a:buClr>
                <a:srgbClr val="FFFF00"/>
              </a:buClr>
              <a:buSzPts val="2400"/>
              <a:buFont typeface="Arial"/>
              <a:buAutoNum type="arabicPeriod"/>
            </a:pPr>
            <a:r>
              <a:rPr b="0" i="0" lang="en-US" sz="2400" u="none" cap="none" strike="noStrike">
                <a:solidFill>
                  <a:schemeClr val="lt1"/>
                </a:solidFill>
                <a:latin typeface="Arial"/>
                <a:ea typeface="Arial"/>
                <a:cs typeface="Arial"/>
                <a:sym typeface="Arial"/>
              </a:rPr>
              <a:t>Sex is my most important need.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5e803fb5f1_1_592"/>
          <p:cNvSpPr txBox="1"/>
          <p:nvPr/>
        </p:nvSpPr>
        <p:spPr>
          <a:xfrm>
            <a:off x="952500" y="205125"/>
            <a:ext cx="7239000" cy="154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2"/>
              </a:buClr>
              <a:buSzPts val="5400"/>
              <a:buFont typeface="Book Antiqua"/>
              <a:buNone/>
            </a:pPr>
            <a:r>
              <a:rPr b="0" i="1" lang="en-US" sz="5400" u="none" cap="none" strike="noStrike">
                <a:solidFill>
                  <a:srgbClr val="FFFFFF"/>
                </a:solidFill>
                <a:latin typeface="Book Antiqua"/>
                <a:ea typeface="Book Antiqua"/>
                <a:cs typeface="Book Antiqua"/>
                <a:sym typeface="Book Antiqua"/>
              </a:rPr>
              <a:t>Carnes on Causes of SA</a:t>
            </a:r>
            <a:endParaRPr b="0" i="0" sz="1400" u="none" cap="none" strike="noStrike">
              <a:solidFill>
                <a:srgbClr val="FFFFFF"/>
              </a:solidFill>
              <a:latin typeface="Arial"/>
              <a:ea typeface="Arial"/>
              <a:cs typeface="Arial"/>
              <a:sym typeface="Arial"/>
            </a:endParaRPr>
          </a:p>
        </p:txBody>
      </p:sp>
      <p:sp>
        <p:nvSpPr>
          <p:cNvPr id="334" name="Google Shape;334;g5e803fb5f1_1_592"/>
          <p:cNvSpPr txBox="1"/>
          <p:nvPr/>
        </p:nvSpPr>
        <p:spPr>
          <a:xfrm>
            <a:off x="548225" y="1476375"/>
            <a:ext cx="8410500" cy="2571600"/>
          </a:xfrm>
          <a:prstGeom prst="rect">
            <a:avLst/>
          </a:prstGeom>
          <a:noFill/>
          <a:ln>
            <a:noFill/>
          </a:ln>
        </p:spPr>
        <p:txBody>
          <a:bodyPr anchorCtr="0" anchor="t" bIns="91425" lIns="91425" spcFirstLastPara="1" rIns="91425" wrap="square" tIns="91425">
            <a:noAutofit/>
          </a:bodyPr>
          <a:lstStyle/>
          <a:p>
            <a:pPr indent="0" lvl="0" marL="76200" marR="0" rtl="0" algn="l">
              <a:lnSpc>
                <a:spcPct val="115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pic>
        <p:nvPicPr>
          <p:cNvPr id="335" name="Google Shape;335;g5e803fb5f1_1_592" title="Dr. Patrick Carnes   |   What are the Causes of Addiction? | SexHelp.com"/>
          <p:cNvPicPr preferRelativeResize="0"/>
          <p:nvPr/>
        </p:nvPicPr>
        <p:blipFill rotWithShape="1">
          <a:blip r:embed="rId3">
            <a:alphaModFix/>
          </a:blip>
          <a:srcRect b="0" l="0" r="0" t="0"/>
          <a:stretch/>
        </p:blipFill>
        <p:spPr>
          <a:xfrm>
            <a:off x="2168128" y="1335186"/>
            <a:ext cx="4807744" cy="36031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g5eb465859b_1_2"/>
          <p:cNvPicPr preferRelativeResize="0"/>
          <p:nvPr/>
        </p:nvPicPr>
        <p:blipFill rotWithShape="1">
          <a:blip r:embed="rId3">
            <a:alphaModFix/>
          </a:blip>
          <a:srcRect b="0" l="0" r="0" t="0"/>
          <a:stretch/>
        </p:blipFill>
        <p:spPr>
          <a:xfrm>
            <a:off x="1395125" y="1084425"/>
            <a:ext cx="6248400" cy="3209925"/>
          </a:xfrm>
          <a:prstGeom prst="rect">
            <a:avLst/>
          </a:prstGeom>
          <a:noFill/>
          <a:ln>
            <a:noFill/>
          </a:ln>
        </p:spPr>
      </p:pic>
      <p:sp>
        <p:nvSpPr>
          <p:cNvPr id="342" name="Google Shape;342;g5eb465859b_1_2"/>
          <p:cNvSpPr txBox="1"/>
          <p:nvPr/>
        </p:nvSpPr>
        <p:spPr>
          <a:xfrm>
            <a:off x="1009025" y="0"/>
            <a:ext cx="7015500" cy="300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400"/>
              <a:buFont typeface="Arial"/>
              <a:buNone/>
            </a:pPr>
            <a:r>
              <a:rPr b="0" i="1" lang="en-US" sz="5400" u="none" cap="none" strike="noStrike">
                <a:solidFill>
                  <a:schemeClr val="lt1"/>
                </a:solidFill>
                <a:latin typeface="Book Antiqua"/>
                <a:ea typeface="Book Antiqua"/>
                <a:cs typeface="Book Antiqua"/>
                <a:sym typeface="Book Antiqua"/>
              </a:rPr>
              <a:t>Family History</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g5e7586e717_1_135"/>
          <p:cNvPicPr preferRelativeResize="0"/>
          <p:nvPr/>
        </p:nvPicPr>
        <p:blipFill rotWithShape="1">
          <a:blip r:embed="rId3">
            <a:alphaModFix/>
          </a:blip>
          <a:srcRect b="0" l="0" r="0" t="0"/>
          <a:stretch/>
        </p:blipFill>
        <p:spPr>
          <a:xfrm>
            <a:off x="0" y="571500"/>
            <a:ext cx="6858000" cy="4457700"/>
          </a:xfrm>
          <a:prstGeom prst="rect">
            <a:avLst/>
          </a:prstGeom>
          <a:noFill/>
          <a:ln>
            <a:noFill/>
          </a:ln>
        </p:spPr>
      </p:pic>
      <p:pic>
        <p:nvPicPr>
          <p:cNvPr id="349" name="Google Shape;349;g5e7586e717_1_135"/>
          <p:cNvPicPr preferRelativeResize="0"/>
          <p:nvPr/>
        </p:nvPicPr>
        <p:blipFill rotWithShape="1">
          <a:blip r:embed="rId4">
            <a:alphaModFix/>
          </a:blip>
          <a:srcRect b="0" l="0" r="0" t="0"/>
          <a:stretch/>
        </p:blipFill>
        <p:spPr>
          <a:xfrm>
            <a:off x="7391400" y="5093494"/>
            <a:ext cx="1190625" cy="50006"/>
          </a:xfrm>
          <a:prstGeom prst="rect">
            <a:avLst/>
          </a:prstGeom>
          <a:noFill/>
          <a:ln>
            <a:noFill/>
          </a:ln>
        </p:spPr>
      </p:pic>
      <p:sp>
        <p:nvSpPr>
          <p:cNvPr id="350" name="Google Shape;350;g5e7586e717_1_135"/>
          <p:cNvSpPr/>
          <p:nvPr/>
        </p:nvSpPr>
        <p:spPr>
          <a:xfrm>
            <a:off x="4583112" y="763190"/>
            <a:ext cx="2101850" cy="1905000"/>
          </a:xfrm>
          <a:custGeom>
            <a:rect b="b" l="l" r="r" t="t"/>
            <a:pathLst>
              <a:path extrusionOk="0" h="1558" w="1258">
                <a:moveTo>
                  <a:pt x="100" y="0"/>
                </a:moveTo>
                <a:lnTo>
                  <a:pt x="80" y="2"/>
                </a:lnTo>
                <a:lnTo>
                  <a:pt x="62" y="8"/>
                </a:lnTo>
                <a:lnTo>
                  <a:pt x="44" y="16"/>
                </a:lnTo>
                <a:lnTo>
                  <a:pt x="30" y="28"/>
                </a:lnTo>
                <a:lnTo>
                  <a:pt x="18" y="44"/>
                </a:lnTo>
                <a:lnTo>
                  <a:pt x="8" y="60"/>
                </a:lnTo>
                <a:lnTo>
                  <a:pt x="2" y="80"/>
                </a:lnTo>
                <a:lnTo>
                  <a:pt x="0" y="100"/>
                </a:lnTo>
                <a:lnTo>
                  <a:pt x="0" y="1458"/>
                </a:lnTo>
                <a:lnTo>
                  <a:pt x="2" y="1478"/>
                </a:lnTo>
                <a:lnTo>
                  <a:pt x="8" y="1496"/>
                </a:lnTo>
                <a:lnTo>
                  <a:pt x="18" y="1514"/>
                </a:lnTo>
                <a:lnTo>
                  <a:pt x="30" y="1528"/>
                </a:lnTo>
                <a:lnTo>
                  <a:pt x="44" y="1540"/>
                </a:lnTo>
                <a:lnTo>
                  <a:pt x="62" y="1550"/>
                </a:lnTo>
                <a:lnTo>
                  <a:pt x="80" y="1556"/>
                </a:lnTo>
                <a:lnTo>
                  <a:pt x="100" y="1558"/>
                </a:lnTo>
                <a:lnTo>
                  <a:pt x="1158" y="1558"/>
                </a:lnTo>
                <a:lnTo>
                  <a:pt x="1178" y="1556"/>
                </a:lnTo>
                <a:lnTo>
                  <a:pt x="1196" y="1550"/>
                </a:lnTo>
                <a:lnTo>
                  <a:pt x="1214" y="1540"/>
                </a:lnTo>
                <a:lnTo>
                  <a:pt x="1228" y="1528"/>
                </a:lnTo>
                <a:lnTo>
                  <a:pt x="1240" y="1514"/>
                </a:lnTo>
                <a:lnTo>
                  <a:pt x="1250" y="1496"/>
                </a:lnTo>
                <a:lnTo>
                  <a:pt x="1256" y="1478"/>
                </a:lnTo>
                <a:lnTo>
                  <a:pt x="1258" y="1458"/>
                </a:lnTo>
                <a:lnTo>
                  <a:pt x="1258" y="100"/>
                </a:lnTo>
                <a:lnTo>
                  <a:pt x="1256" y="80"/>
                </a:lnTo>
                <a:lnTo>
                  <a:pt x="1250" y="60"/>
                </a:lnTo>
                <a:lnTo>
                  <a:pt x="1240" y="44"/>
                </a:lnTo>
                <a:lnTo>
                  <a:pt x="1228" y="28"/>
                </a:lnTo>
                <a:lnTo>
                  <a:pt x="1214" y="16"/>
                </a:lnTo>
                <a:lnTo>
                  <a:pt x="1196" y="8"/>
                </a:lnTo>
                <a:lnTo>
                  <a:pt x="1178" y="2"/>
                </a:lnTo>
                <a:lnTo>
                  <a:pt x="1158" y="0"/>
                </a:lnTo>
                <a:lnTo>
                  <a:pt x="100" y="0"/>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1" name="Google Shape;351;g5e7586e717_1_135"/>
          <p:cNvSpPr/>
          <p:nvPr/>
        </p:nvSpPr>
        <p:spPr>
          <a:xfrm>
            <a:off x="4616450" y="788194"/>
            <a:ext cx="2035175" cy="1854994"/>
          </a:xfrm>
          <a:custGeom>
            <a:rect b="b" l="l" r="r" t="t"/>
            <a:pathLst>
              <a:path extrusionOk="0" h="1518" w="1218">
                <a:moveTo>
                  <a:pt x="80" y="0"/>
                </a:moveTo>
                <a:lnTo>
                  <a:pt x="64" y="2"/>
                </a:lnTo>
                <a:lnTo>
                  <a:pt x="50" y="6"/>
                </a:lnTo>
                <a:lnTo>
                  <a:pt x="36" y="14"/>
                </a:lnTo>
                <a:lnTo>
                  <a:pt x="24" y="22"/>
                </a:lnTo>
                <a:lnTo>
                  <a:pt x="14" y="34"/>
                </a:lnTo>
                <a:lnTo>
                  <a:pt x="8" y="48"/>
                </a:lnTo>
                <a:lnTo>
                  <a:pt x="2" y="64"/>
                </a:lnTo>
                <a:lnTo>
                  <a:pt x="0" y="80"/>
                </a:lnTo>
                <a:lnTo>
                  <a:pt x="0" y="1438"/>
                </a:lnTo>
                <a:lnTo>
                  <a:pt x="2" y="1454"/>
                </a:lnTo>
                <a:lnTo>
                  <a:pt x="8" y="1468"/>
                </a:lnTo>
                <a:lnTo>
                  <a:pt x="14" y="1482"/>
                </a:lnTo>
                <a:lnTo>
                  <a:pt x="24" y="1494"/>
                </a:lnTo>
                <a:lnTo>
                  <a:pt x="36" y="1504"/>
                </a:lnTo>
                <a:lnTo>
                  <a:pt x="50" y="1512"/>
                </a:lnTo>
                <a:lnTo>
                  <a:pt x="64" y="1516"/>
                </a:lnTo>
                <a:lnTo>
                  <a:pt x="80" y="1518"/>
                </a:lnTo>
                <a:lnTo>
                  <a:pt x="1138" y="1518"/>
                </a:lnTo>
                <a:lnTo>
                  <a:pt x="1154" y="1516"/>
                </a:lnTo>
                <a:lnTo>
                  <a:pt x="1168" y="1512"/>
                </a:lnTo>
                <a:lnTo>
                  <a:pt x="1182" y="1504"/>
                </a:lnTo>
                <a:lnTo>
                  <a:pt x="1194" y="1494"/>
                </a:lnTo>
                <a:lnTo>
                  <a:pt x="1204" y="1482"/>
                </a:lnTo>
                <a:lnTo>
                  <a:pt x="1212" y="1468"/>
                </a:lnTo>
                <a:lnTo>
                  <a:pt x="1216" y="1454"/>
                </a:lnTo>
                <a:lnTo>
                  <a:pt x="1218" y="1438"/>
                </a:lnTo>
                <a:lnTo>
                  <a:pt x="1218" y="80"/>
                </a:lnTo>
                <a:lnTo>
                  <a:pt x="1216" y="64"/>
                </a:lnTo>
                <a:lnTo>
                  <a:pt x="1212" y="48"/>
                </a:lnTo>
                <a:lnTo>
                  <a:pt x="1204" y="34"/>
                </a:lnTo>
                <a:lnTo>
                  <a:pt x="1194" y="22"/>
                </a:lnTo>
                <a:lnTo>
                  <a:pt x="1182" y="14"/>
                </a:lnTo>
                <a:lnTo>
                  <a:pt x="1168" y="6"/>
                </a:lnTo>
                <a:lnTo>
                  <a:pt x="1154" y="2"/>
                </a:lnTo>
                <a:lnTo>
                  <a:pt x="1138" y="0"/>
                </a:lnTo>
                <a:lnTo>
                  <a:pt x="8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2" name="Google Shape;352;g5e7586e717_1_135"/>
          <p:cNvSpPr/>
          <p:nvPr/>
        </p:nvSpPr>
        <p:spPr>
          <a:xfrm>
            <a:off x="4629150" y="797719"/>
            <a:ext cx="2008187" cy="1835944"/>
          </a:xfrm>
          <a:custGeom>
            <a:rect b="b" l="l" r="r" t="t"/>
            <a:pathLst>
              <a:path extrusionOk="0" h="1502" w="1202">
                <a:moveTo>
                  <a:pt x="1202" y="1430"/>
                </a:moveTo>
                <a:lnTo>
                  <a:pt x="1200" y="1444"/>
                </a:lnTo>
                <a:lnTo>
                  <a:pt x="1196" y="1458"/>
                </a:lnTo>
                <a:lnTo>
                  <a:pt x="1190" y="1470"/>
                </a:lnTo>
                <a:lnTo>
                  <a:pt x="1180" y="1480"/>
                </a:lnTo>
                <a:lnTo>
                  <a:pt x="1170" y="1490"/>
                </a:lnTo>
                <a:lnTo>
                  <a:pt x="1158" y="1496"/>
                </a:lnTo>
                <a:lnTo>
                  <a:pt x="1144" y="1500"/>
                </a:lnTo>
                <a:lnTo>
                  <a:pt x="1130" y="1502"/>
                </a:lnTo>
                <a:lnTo>
                  <a:pt x="72" y="1502"/>
                </a:lnTo>
                <a:lnTo>
                  <a:pt x="58" y="1500"/>
                </a:lnTo>
                <a:lnTo>
                  <a:pt x="44" y="1496"/>
                </a:lnTo>
                <a:lnTo>
                  <a:pt x="32" y="1490"/>
                </a:lnTo>
                <a:lnTo>
                  <a:pt x="22" y="1480"/>
                </a:lnTo>
                <a:lnTo>
                  <a:pt x="14" y="1470"/>
                </a:lnTo>
                <a:lnTo>
                  <a:pt x="6" y="1458"/>
                </a:lnTo>
                <a:lnTo>
                  <a:pt x="2" y="1444"/>
                </a:lnTo>
                <a:lnTo>
                  <a:pt x="0" y="1430"/>
                </a:lnTo>
                <a:lnTo>
                  <a:pt x="0" y="72"/>
                </a:lnTo>
                <a:lnTo>
                  <a:pt x="2" y="56"/>
                </a:lnTo>
                <a:lnTo>
                  <a:pt x="6" y="44"/>
                </a:lnTo>
                <a:lnTo>
                  <a:pt x="14" y="32"/>
                </a:lnTo>
                <a:lnTo>
                  <a:pt x="22" y="20"/>
                </a:lnTo>
                <a:lnTo>
                  <a:pt x="32" y="12"/>
                </a:lnTo>
                <a:lnTo>
                  <a:pt x="44" y="6"/>
                </a:lnTo>
                <a:lnTo>
                  <a:pt x="58" y="0"/>
                </a:lnTo>
                <a:lnTo>
                  <a:pt x="72" y="0"/>
                </a:lnTo>
                <a:lnTo>
                  <a:pt x="1130" y="0"/>
                </a:lnTo>
                <a:lnTo>
                  <a:pt x="1144" y="0"/>
                </a:lnTo>
                <a:lnTo>
                  <a:pt x="1158" y="6"/>
                </a:lnTo>
                <a:lnTo>
                  <a:pt x="1170" y="12"/>
                </a:lnTo>
                <a:lnTo>
                  <a:pt x="1180" y="20"/>
                </a:lnTo>
                <a:lnTo>
                  <a:pt x="1190" y="32"/>
                </a:lnTo>
                <a:lnTo>
                  <a:pt x="1196" y="44"/>
                </a:lnTo>
                <a:lnTo>
                  <a:pt x="1200" y="56"/>
                </a:lnTo>
                <a:lnTo>
                  <a:pt x="1202" y="72"/>
                </a:lnTo>
                <a:lnTo>
                  <a:pt x="1202" y="1430"/>
                </a:lnTo>
                <a:close/>
              </a:path>
            </a:pathLst>
          </a:custGeom>
          <a:solidFill>
            <a:srgbClr val="D6D6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3" name="Google Shape;353;g5e7586e717_1_135"/>
          <p:cNvSpPr/>
          <p:nvPr/>
        </p:nvSpPr>
        <p:spPr>
          <a:xfrm>
            <a:off x="2387600" y="763190"/>
            <a:ext cx="2098675" cy="1905000"/>
          </a:xfrm>
          <a:custGeom>
            <a:rect b="b" l="l" r="r" t="t"/>
            <a:pathLst>
              <a:path extrusionOk="0" h="1558" w="1256">
                <a:moveTo>
                  <a:pt x="100" y="0"/>
                </a:moveTo>
                <a:lnTo>
                  <a:pt x="80" y="2"/>
                </a:lnTo>
                <a:lnTo>
                  <a:pt x="60" y="8"/>
                </a:lnTo>
                <a:lnTo>
                  <a:pt x="44" y="16"/>
                </a:lnTo>
                <a:lnTo>
                  <a:pt x="28" y="28"/>
                </a:lnTo>
                <a:lnTo>
                  <a:pt x="16" y="44"/>
                </a:lnTo>
                <a:lnTo>
                  <a:pt x="8" y="60"/>
                </a:lnTo>
                <a:lnTo>
                  <a:pt x="2" y="80"/>
                </a:lnTo>
                <a:lnTo>
                  <a:pt x="0" y="100"/>
                </a:lnTo>
                <a:lnTo>
                  <a:pt x="0" y="1458"/>
                </a:lnTo>
                <a:lnTo>
                  <a:pt x="2" y="1478"/>
                </a:lnTo>
                <a:lnTo>
                  <a:pt x="8" y="1496"/>
                </a:lnTo>
                <a:lnTo>
                  <a:pt x="16" y="1514"/>
                </a:lnTo>
                <a:lnTo>
                  <a:pt x="28" y="1528"/>
                </a:lnTo>
                <a:lnTo>
                  <a:pt x="44" y="1540"/>
                </a:lnTo>
                <a:lnTo>
                  <a:pt x="60" y="1550"/>
                </a:lnTo>
                <a:lnTo>
                  <a:pt x="80" y="1556"/>
                </a:lnTo>
                <a:lnTo>
                  <a:pt x="100" y="1558"/>
                </a:lnTo>
                <a:lnTo>
                  <a:pt x="1156" y="1558"/>
                </a:lnTo>
                <a:lnTo>
                  <a:pt x="1176" y="1556"/>
                </a:lnTo>
                <a:lnTo>
                  <a:pt x="1196" y="1550"/>
                </a:lnTo>
                <a:lnTo>
                  <a:pt x="1212" y="1540"/>
                </a:lnTo>
                <a:lnTo>
                  <a:pt x="1228" y="1528"/>
                </a:lnTo>
                <a:lnTo>
                  <a:pt x="1240" y="1514"/>
                </a:lnTo>
                <a:lnTo>
                  <a:pt x="1248" y="1496"/>
                </a:lnTo>
                <a:lnTo>
                  <a:pt x="1254" y="1478"/>
                </a:lnTo>
                <a:lnTo>
                  <a:pt x="1256" y="1458"/>
                </a:lnTo>
                <a:lnTo>
                  <a:pt x="1256" y="100"/>
                </a:lnTo>
                <a:lnTo>
                  <a:pt x="1254" y="80"/>
                </a:lnTo>
                <a:lnTo>
                  <a:pt x="1248" y="60"/>
                </a:lnTo>
                <a:lnTo>
                  <a:pt x="1240" y="44"/>
                </a:lnTo>
                <a:lnTo>
                  <a:pt x="1228" y="28"/>
                </a:lnTo>
                <a:lnTo>
                  <a:pt x="1212" y="16"/>
                </a:lnTo>
                <a:lnTo>
                  <a:pt x="1196" y="8"/>
                </a:lnTo>
                <a:lnTo>
                  <a:pt x="1176" y="2"/>
                </a:lnTo>
                <a:lnTo>
                  <a:pt x="1156" y="0"/>
                </a:lnTo>
                <a:lnTo>
                  <a:pt x="100" y="0"/>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4" name="Google Shape;354;g5e7586e717_1_135"/>
          <p:cNvSpPr/>
          <p:nvPr/>
        </p:nvSpPr>
        <p:spPr>
          <a:xfrm>
            <a:off x="3948112" y="1147763"/>
            <a:ext cx="735012" cy="870347"/>
          </a:xfrm>
          <a:custGeom>
            <a:rect b="b" l="l" r="r" t="t"/>
            <a:pathLst>
              <a:path extrusionOk="0" h="712" w="440">
                <a:moveTo>
                  <a:pt x="220" y="0"/>
                </a:moveTo>
                <a:lnTo>
                  <a:pt x="212" y="4"/>
                </a:lnTo>
                <a:lnTo>
                  <a:pt x="206" y="10"/>
                </a:lnTo>
                <a:lnTo>
                  <a:pt x="202" y="18"/>
                </a:lnTo>
                <a:lnTo>
                  <a:pt x="200" y="28"/>
                </a:lnTo>
                <a:lnTo>
                  <a:pt x="200" y="166"/>
                </a:lnTo>
                <a:lnTo>
                  <a:pt x="28" y="166"/>
                </a:lnTo>
                <a:lnTo>
                  <a:pt x="18" y="168"/>
                </a:lnTo>
                <a:lnTo>
                  <a:pt x="8" y="174"/>
                </a:lnTo>
                <a:lnTo>
                  <a:pt x="2" y="184"/>
                </a:lnTo>
                <a:lnTo>
                  <a:pt x="0" y="194"/>
                </a:lnTo>
                <a:lnTo>
                  <a:pt x="0" y="518"/>
                </a:lnTo>
                <a:lnTo>
                  <a:pt x="2" y="528"/>
                </a:lnTo>
                <a:lnTo>
                  <a:pt x="8" y="538"/>
                </a:lnTo>
                <a:lnTo>
                  <a:pt x="18" y="544"/>
                </a:lnTo>
                <a:lnTo>
                  <a:pt x="28" y="546"/>
                </a:lnTo>
                <a:lnTo>
                  <a:pt x="200" y="546"/>
                </a:lnTo>
                <a:lnTo>
                  <a:pt x="200" y="684"/>
                </a:lnTo>
                <a:lnTo>
                  <a:pt x="202" y="692"/>
                </a:lnTo>
                <a:lnTo>
                  <a:pt x="206" y="700"/>
                </a:lnTo>
                <a:lnTo>
                  <a:pt x="212" y="706"/>
                </a:lnTo>
                <a:lnTo>
                  <a:pt x="220" y="710"/>
                </a:lnTo>
                <a:lnTo>
                  <a:pt x="230" y="712"/>
                </a:lnTo>
                <a:lnTo>
                  <a:pt x="238" y="710"/>
                </a:lnTo>
                <a:lnTo>
                  <a:pt x="246" y="704"/>
                </a:lnTo>
                <a:lnTo>
                  <a:pt x="252" y="698"/>
                </a:lnTo>
                <a:lnTo>
                  <a:pt x="438" y="370"/>
                </a:lnTo>
                <a:lnTo>
                  <a:pt x="440" y="364"/>
                </a:lnTo>
                <a:lnTo>
                  <a:pt x="440" y="356"/>
                </a:lnTo>
                <a:lnTo>
                  <a:pt x="440" y="350"/>
                </a:lnTo>
                <a:lnTo>
                  <a:pt x="438" y="342"/>
                </a:lnTo>
                <a:lnTo>
                  <a:pt x="252" y="14"/>
                </a:lnTo>
                <a:lnTo>
                  <a:pt x="246" y="8"/>
                </a:lnTo>
                <a:lnTo>
                  <a:pt x="238" y="2"/>
                </a:lnTo>
                <a:lnTo>
                  <a:pt x="230" y="0"/>
                </a:lnTo>
                <a:lnTo>
                  <a:pt x="222" y="0"/>
                </a:lnTo>
                <a:lnTo>
                  <a:pt x="220" y="0"/>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5" name="Google Shape;355;g5e7586e717_1_135"/>
          <p:cNvSpPr/>
          <p:nvPr/>
        </p:nvSpPr>
        <p:spPr>
          <a:xfrm>
            <a:off x="2420937" y="788194"/>
            <a:ext cx="2032000" cy="1854994"/>
          </a:xfrm>
          <a:custGeom>
            <a:rect b="b" l="l" r="r" t="t"/>
            <a:pathLst>
              <a:path extrusionOk="0" h="1518" w="1216">
                <a:moveTo>
                  <a:pt x="80" y="0"/>
                </a:moveTo>
                <a:lnTo>
                  <a:pt x="64" y="2"/>
                </a:lnTo>
                <a:lnTo>
                  <a:pt x="48" y="6"/>
                </a:lnTo>
                <a:lnTo>
                  <a:pt x="34" y="14"/>
                </a:lnTo>
                <a:lnTo>
                  <a:pt x="24" y="22"/>
                </a:lnTo>
                <a:lnTo>
                  <a:pt x="14" y="34"/>
                </a:lnTo>
                <a:lnTo>
                  <a:pt x="6" y="48"/>
                </a:lnTo>
                <a:lnTo>
                  <a:pt x="2" y="64"/>
                </a:lnTo>
                <a:lnTo>
                  <a:pt x="0" y="80"/>
                </a:lnTo>
                <a:lnTo>
                  <a:pt x="0" y="1438"/>
                </a:lnTo>
                <a:lnTo>
                  <a:pt x="2" y="1454"/>
                </a:lnTo>
                <a:lnTo>
                  <a:pt x="6" y="1468"/>
                </a:lnTo>
                <a:lnTo>
                  <a:pt x="14" y="1482"/>
                </a:lnTo>
                <a:lnTo>
                  <a:pt x="24" y="1494"/>
                </a:lnTo>
                <a:lnTo>
                  <a:pt x="34" y="1504"/>
                </a:lnTo>
                <a:lnTo>
                  <a:pt x="48" y="1512"/>
                </a:lnTo>
                <a:lnTo>
                  <a:pt x="64" y="1516"/>
                </a:lnTo>
                <a:lnTo>
                  <a:pt x="80" y="1518"/>
                </a:lnTo>
                <a:lnTo>
                  <a:pt x="1136" y="1518"/>
                </a:lnTo>
                <a:lnTo>
                  <a:pt x="1152" y="1516"/>
                </a:lnTo>
                <a:lnTo>
                  <a:pt x="1168" y="1512"/>
                </a:lnTo>
                <a:lnTo>
                  <a:pt x="1182" y="1504"/>
                </a:lnTo>
                <a:lnTo>
                  <a:pt x="1194" y="1494"/>
                </a:lnTo>
                <a:lnTo>
                  <a:pt x="1202" y="1482"/>
                </a:lnTo>
                <a:lnTo>
                  <a:pt x="1210" y="1468"/>
                </a:lnTo>
                <a:lnTo>
                  <a:pt x="1214" y="1454"/>
                </a:lnTo>
                <a:lnTo>
                  <a:pt x="1216" y="1438"/>
                </a:lnTo>
                <a:lnTo>
                  <a:pt x="1216" y="80"/>
                </a:lnTo>
                <a:lnTo>
                  <a:pt x="1214" y="64"/>
                </a:lnTo>
                <a:lnTo>
                  <a:pt x="1210" y="48"/>
                </a:lnTo>
                <a:lnTo>
                  <a:pt x="1202" y="34"/>
                </a:lnTo>
                <a:lnTo>
                  <a:pt x="1194" y="22"/>
                </a:lnTo>
                <a:lnTo>
                  <a:pt x="1182" y="14"/>
                </a:lnTo>
                <a:lnTo>
                  <a:pt x="1168" y="6"/>
                </a:lnTo>
                <a:lnTo>
                  <a:pt x="1152" y="2"/>
                </a:lnTo>
                <a:lnTo>
                  <a:pt x="1136" y="0"/>
                </a:lnTo>
                <a:lnTo>
                  <a:pt x="8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6" name="Google Shape;356;g5e7586e717_1_135"/>
          <p:cNvSpPr/>
          <p:nvPr/>
        </p:nvSpPr>
        <p:spPr>
          <a:xfrm>
            <a:off x="3981450" y="1171575"/>
            <a:ext cx="668337" cy="821531"/>
          </a:xfrm>
          <a:custGeom>
            <a:rect b="b" l="l" r="r" t="t"/>
            <a:pathLst>
              <a:path extrusionOk="0" h="672" w="400">
                <a:moveTo>
                  <a:pt x="206" y="0"/>
                </a:moveTo>
                <a:lnTo>
                  <a:pt x="202" y="4"/>
                </a:lnTo>
                <a:lnTo>
                  <a:pt x="200" y="8"/>
                </a:lnTo>
                <a:lnTo>
                  <a:pt x="200" y="166"/>
                </a:lnTo>
                <a:lnTo>
                  <a:pt x="8" y="166"/>
                </a:lnTo>
                <a:lnTo>
                  <a:pt x="6" y="166"/>
                </a:lnTo>
                <a:lnTo>
                  <a:pt x="2" y="168"/>
                </a:lnTo>
                <a:lnTo>
                  <a:pt x="2" y="172"/>
                </a:lnTo>
                <a:lnTo>
                  <a:pt x="0" y="174"/>
                </a:lnTo>
                <a:lnTo>
                  <a:pt x="0" y="498"/>
                </a:lnTo>
                <a:lnTo>
                  <a:pt x="2" y="500"/>
                </a:lnTo>
                <a:lnTo>
                  <a:pt x="2" y="504"/>
                </a:lnTo>
                <a:lnTo>
                  <a:pt x="6" y="504"/>
                </a:lnTo>
                <a:lnTo>
                  <a:pt x="8" y="506"/>
                </a:lnTo>
                <a:lnTo>
                  <a:pt x="200" y="506"/>
                </a:lnTo>
                <a:lnTo>
                  <a:pt x="200" y="664"/>
                </a:lnTo>
                <a:lnTo>
                  <a:pt x="202" y="668"/>
                </a:lnTo>
                <a:lnTo>
                  <a:pt x="206" y="672"/>
                </a:lnTo>
                <a:lnTo>
                  <a:pt x="212" y="672"/>
                </a:lnTo>
                <a:lnTo>
                  <a:pt x="214" y="668"/>
                </a:lnTo>
                <a:lnTo>
                  <a:pt x="400" y="340"/>
                </a:lnTo>
                <a:lnTo>
                  <a:pt x="400" y="336"/>
                </a:lnTo>
                <a:lnTo>
                  <a:pt x="400" y="332"/>
                </a:lnTo>
                <a:lnTo>
                  <a:pt x="214" y="4"/>
                </a:lnTo>
                <a:lnTo>
                  <a:pt x="212" y="0"/>
                </a:lnTo>
                <a:lnTo>
                  <a:pt x="208" y="0"/>
                </a:lnTo>
                <a:lnTo>
                  <a:pt x="20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7" name="Google Shape;357;g5e7586e717_1_135"/>
          <p:cNvSpPr/>
          <p:nvPr/>
        </p:nvSpPr>
        <p:spPr>
          <a:xfrm>
            <a:off x="2433637" y="797719"/>
            <a:ext cx="2005012" cy="1835944"/>
          </a:xfrm>
          <a:custGeom>
            <a:rect b="b" l="l" r="r" t="t"/>
            <a:pathLst>
              <a:path extrusionOk="0" h="1502" w="1200">
                <a:moveTo>
                  <a:pt x="1200" y="1430"/>
                </a:moveTo>
                <a:lnTo>
                  <a:pt x="1200" y="1444"/>
                </a:lnTo>
                <a:lnTo>
                  <a:pt x="1194" y="1458"/>
                </a:lnTo>
                <a:lnTo>
                  <a:pt x="1188" y="1470"/>
                </a:lnTo>
                <a:lnTo>
                  <a:pt x="1180" y="1480"/>
                </a:lnTo>
                <a:lnTo>
                  <a:pt x="1168" y="1490"/>
                </a:lnTo>
                <a:lnTo>
                  <a:pt x="1156" y="1496"/>
                </a:lnTo>
                <a:lnTo>
                  <a:pt x="1144" y="1500"/>
                </a:lnTo>
                <a:lnTo>
                  <a:pt x="1128" y="1502"/>
                </a:lnTo>
                <a:lnTo>
                  <a:pt x="72" y="1502"/>
                </a:lnTo>
                <a:lnTo>
                  <a:pt x="58" y="1500"/>
                </a:lnTo>
                <a:lnTo>
                  <a:pt x="44" y="1496"/>
                </a:lnTo>
                <a:lnTo>
                  <a:pt x="32" y="1490"/>
                </a:lnTo>
                <a:lnTo>
                  <a:pt x="20" y="1480"/>
                </a:lnTo>
                <a:lnTo>
                  <a:pt x="12" y="1470"/>
                </a:lnTo>
                <a:lnTo>
                  <a:pt x="6" y="1458"/>
                </a:lnTo>
                <a:lnTo>
                  <a:pt x="2" y="1444"/>
                </a:lnTo>
                <a:lnTo>
                  <a:pt x="0" y="1430"/>
                </a:lnTo>
                <a:lnTo>
                  <a:pt x="0" y="72"/>
                </a:lnTo>
                <a:lnTo>
                  <a:pt x="2" y="56"/>
                </a:lnTo>
                <a:lnTo>
                  <a:pt x="6" y="44"/>
                </a:lnTo>
                <a:lnTo>
                  <a:pt x="12" y="32"/>
                </a:lnTo>
                <a:lnTo>
                  <a:pt x="20" y="20"/>
                </a:lnTo>
                <a:lnTo>
                  <a:pt x="32" y="12"/>
                </a:lnTo>
                <a:lnTo>
                  <a:pt x="44" y="6"/>
                </a:lnTo>
                <a:lnTo>
                  <a:pt x="58" y="0"/>
                </a:lnTo>
                <a:lnTo>
                  <a:pt x="72" y="0"/>
                </a:lnTo>
                <a:lnTo>
                  <a:pt x="1128" y="0"/>
                </a:lnTo>
                <a:lnTo>
                  <a:pt x="1144" y="0"/>
                </a:lnTo>
                <a:lnTo>
                  <a:pt x="1156" y="6"/>
                </a:lnTo>
                <a:lnTo>
                  <a:pt x="1168" y="12"/>
                </a:lnTo>
                <a:lnTo>
                  <a:pt x="1180" y="20"/>
                </a:lnTo>
                <a:lnTo>
                  <a:pt x="1188" y="32"/>
                </a:lnTo>
                <a:lnTo>
                  <a:pt x="1194" y="44"/>
                </a:lnTo>
                <a:lnTo>
                  <a:pt x="1200" y="56"/>
                </a:lnTo>
                <a:lnTo>
                  <a:pt x="1200" y="72"/>
                </a:lnTo>
                <a:lnTo>
                  <a:pt x="1200" y="1430"/>
                </a:lnTo>
                <a:close/>
              </a:path>
            </a:pathLst>
          </a:custGeom>
          <a:solidFill>
            <a:srgbClr val="D6D6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8" name="Google Shape;358;g5e7586e717_1_135"/>
          <p:cNvSpPr/>
          <p:nvPr/>
        </p:nvSpPr>
        <p:spPr>
          <a:xfrm>
            <a:off x="3994150" y="1181100"/>
            <a:ext cx="642937" cy="802481"/>
          </a:xfrm>
          <a:custGeom>
            <a:rect b="b" l="l" r="r" t="t"/>
            <a:pathLst>
              <a:path extrusionOk="0" h="656" w="384">
                <a:moveTo>
                  <a:pt x="200" y="656"/>
                </a:moveTo>
                <a:lnTo>
                  <a:pt x="384" y="328"/>
                </a:lnTo>
                <a:lnTo>
                  <a:pt x="200" y="0"/>
                </a:lnTo>
                <a:lnTo>
                  <a:pt x="200" y="166"/>
                </a:lnTo>
                <a:lnTo>
                  <a:pt x="0" y="166"/>
                </a:lnTo>
                <a:lnTo>
                  <a:pt x="0" y="490"/>
                </a:lnTo>
                <a:lnTo>
                  <a:pt x="200" y="490"/>
                </a:lnTo>
                <a:lnTo>
                  <a:pt x="200" y="656"/>
                </a:lnTo>
                <a:close/>
              </a:path>
            </a:pathLst>
          </a:custGeom>
          <a:gradFill>
            <a:gsLst>
              <a:gs pos="0">
                <a:srgbClr val="D7D7BF"/>
              </a:gs>
              <a:gs pos="100000">
                <a:srgbClr val="94947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9" name="Google Shape;359;g5e7586e717_1_135"/>
          <p:cNvSpPr/>
          <p:nvPr/>
        </p:nvSpPr>
        <p:spPr>
          <a:xfrm>
            <a:off x="288925" y="760809"/>
            <a:ext cx="2005012" cy="1909763"/>
          </a:xfrm>
          <a:custGeom>
            <a:rect b="b" l="l" r="r" t="t"/>
            <a:pathLst>
              <a:path extrusionOk="0" h="1562" w="1200">
                <a:moveTo>
                  <a:pt x="100" y="0"/>
                </a:moveTo>
                <a:lnTo>
                  <a:pt x="80" y="2"/>
                </a:lnTo>
                <a:lnTo>
                  <a:pt x="62" y="8"/>
                </a:lnTo>
                <a:lnTo>
                  <a:pt x="44" y="18"/>
                </a:lnTo>
                <a:lnTo>
                  <a:pt x="30" y="30"/>
                </a:lnTo>
                <a:lnTo>
                  <a:pt x="18" y="44"/>
                </a:lnTo>
                <a:lnTo>
                  <a:pt x="8" y="62"/>
                </a:lnTo>
                <a:lnTo>
                  <a:pt x="2" y="80"/>
                </a:lnTo>
                <a:lnTo>
                  <a:pt x="0" y="100"/>
                </a:lnTo>
                <a:lnTo>
                  <a:pt x="0" y="1462"/>
                </a:lnTo>
                <a:lnTo>
                  <a:pt x="2" y="1482"/>
                </a:lnTo>
                <a:lnTo>
                  <a:pt x="8" y="1500"/>
                </a:lnTo>
                <a:lnTo>
                  <a:pt x="18" y="1518"/>
                </a:lnTo>
                <a:lnTo>
                  <a:pt x="30" y="1532"/>
                </a:lnTo>
                <a:lnTo>
                  <a:pt x="44" y="1544"/>
                </a:lnTo>
                <a:lnTo>
                  <a:pt x="62" y="1554"/>
                </a:lnTo>
                <a:lnTo>
                  <a:pt x="80" y="1560"/>
                </a:lnTo>
                <a:lnTo>
                  <a:pt x="100" y="1562"/>
                </a:lnTo>
                <a:lnTo>
                  <a:pt x="1100" y="1562"/>
                </a:lnTo>
                <a:lnTo>
                  <a:pt x="1120" y="1560"/>
                </a:lnTo>
                <a:lnTo>
                  <a:pt x="1138" y="1554"/>
                </a:lnTo>
                <a:lnTo>
                  <a:pt x="1156" y="1544"/>
                </a:lnTo>
                <a:lnTo>
                  <a:pt x="1170" y="1532"/>
                </a:lnTo>
                <a:lnTo>
                  <a:pt x="1182" y="1518"/>
                </a:lnTo>
                <a:lnTo>
                  <a:pt x="1192" y="1500"/>
                </a:lnTo>
                <a:lnTo>
                  <a:pt x="1198" y="1482"/>
                </a:lnTo>
                <a:lnTo>
                  <a:pt x="1200" y="1462"/>
                </a:lnTo>
                <a:lnTo>
                  <a:pt x="1200" y="100"/>
                </a:lnTo>
                <a:lnTo>
                  <a:pt x="1198" y="80"/>
                </a:lnTo>
                <a:lnTo>
                  <a:pt x="1192" y="62"/>
                </a:lnTo>
                <a:lnTo>
                  <a:pt x="1182" y="44"/>
                </a:lnTo>
                <a:lnTo>
                  <a:pt x="1170" y="30"/>
                </a:lnTo>
                <a:lnTo>
                  <a:pt x="1156" y="18"/>
                </a:lnTo>
                <a:lnTo>
                  <a:pt x="1138" y="8"/>
                </a:lnTo>
                <a:lnTo>
                  <a:pt x="1120" y="2"/>
                </a:lnTo>
                <a:lnTo>
                  <a:pt x="1100" y="0"/>
                </a:lnTo>
                <a:lnTo>
                  <a:pt x="100" y="0"/>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0" name="Google Shape;360;g5e7586e717_1_135"/>
          <p:cNvSpPr/>
          <p:nvPr/>
        </p:nvSpPr>
        <p:spPr>
          <a:xfrm>
            <a:off x="1735137" y="1147763"/>
            <a:ext cx="736600" cy="870347"/>
          </a:xfrm>
          <a:custGeom>
            <a:rect b="b" l="l" r="r" t="t"/>
            <a:pathLst>
              <a:path extrusionOk="0" h="712" w="440">
                <a:moveTo>
                  <a:pt x="220" y="0"/>
                </a:moveTo>
                <a:lnTo>
                  <a:pt x="212" y="4"/>
                </a:lnTo>
                <a:lnTo>
                  <a:pt x="206" y="10"/>
                </a:lnTo>
                <a:lnTo>
                  <a:pt x="202" y="18"/>
                </a:lnTo>
                <a:lnTo>
                  <a:pt x="200" y="28"/>
                </a:lnTo>
                <a:lnTo>
                  <a:pt x="200" y="166"/>
                </a:lnTo>
                <a:lnTo>
                  <a:pt x="28" y="166"/>
                </a:lnTo>
                <a:lnTo>
                  <a:pt x="18" y="168"/>
                </a:lnTo>
                <a:lnTo>
                  <a:pt x="8" y="174"/>
                </a:lnTo>
                <a:lnTo>
                  <a:pt x="2" y="184"/>
                </a:lnTo>
                <a:lnTo>
                  <a:pt x="0" y="194"/>
                </a:lnTo>
                <a:lnTo>
                  <a:pt x="0" y="518"/>
                </a:lnTo>
                <a:lnTo>
                  <a:pt x="2" y="528"/>
                </a:lnTo>
                <a:lnTo>
                  <a:pt x="8" y="538"/>
                </a:lnTo>
                <a:lnTo>
                  <a:pt x="18" y="544"/>
                </a:lnTo>
                <a:lnTo>
                  <a:pt x="28" y="546"/>
                </a:lnTo>
                <a:lnTo>
                  <a:pt x="200" y="546"/>
                </a:lnTo>
                <a:lnTo>
                  <a:pt x="200" y="684"/>
                </a:lnTo>
                <a:lnTo>
                  <a:pt x="202" y="692"/>
                </a:lnTo>
                <a:lnTo>
                  <a:pt x="206" y="700"/>
                </a:lnTo>
                <a:lnTo>
                  <a:pt x="212" y="706"/>
                </a:lnTo>
                <a:lnTo>
                  <a:pt x="220" y="710"/>
                </a:lnTo>
                <a:lnTo>
                  <a:pt x="230" y="712"/>
                </a:lnTo>
                <a:lnTo>
                  <a:pt x="238" y="710"/>
                </a:lnTo>
                <a:lnTo>
                  <a:pt x="246" y="704"/>
                </a:lnTo>
                <a:lnTo>
                  <a:pt x="252" y="698"/>
                </a:lnTo>
                <a:lnTo>
                  <a:pt x="436" y="370"/>
                </a:lnTo>
                <a:lnTo>
                  <a:pt x="440" y="364"/>
                </a:lnTo>
                <a:lnTo>
                  <a:pt x="440" y="356"/>
                </a:lnTo>
                <a:lnTo>
                  <a:pt x="440" y="350"/>
                </a:lnTo>
                <a:lnTo>
                  <a:pt x="436" y="342"/>
                </a:lnTo>
                <a:lnTo>
                  <a:pt x="252" y="14"/>
                </a:lnTo>
                <a:lnTo>
                  <a:pt x="246" y="8"/>
                </a:lnTo>
                <a:lnTo>
                  <a:pt x="238" y="2"/>
                </a:lnTo>
                <a:lnTo>
                  <a:pt x="230" y="0"/>
                </a:lnTo>
                <a:lnTo>
                  <a:pt x="222" y="0"/>
                </a:lnTo>
                <a:lnTo>
                  <a:pt x="220" y="0"/>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1" name="Google Shape;361;g5e7586e717_1_135"/>
          <p:cNvSpPr/>
          <p:nvPr/>
        </p:nvSpPr>
        <p:spPr>
          <a:xfrm>
            <a:off x="322262" y="785813"/>
            <a:ext cx="1938337" cy="1859756"/>
          </a:xfrm>
          <a:custGeom>
            <a:rect b="b" l="l" r="r" t="t"/>
            <a:pathLst>
              <a:path extrusionOk="0" h="1522" w="1160">
                <a:moveTo>
                  <a:pt x="80" y="0"/>
                </a:moveTo>
                <a:lnTo>
                  <a:pt x="64" y="2"/>
                </a:lnTo>
                <a:lnTo>
                  <a:pt x="48" y="6"/>
                </a:lnTo>
                <a:lnTo>
                  <a:pt x="36" y="14"/>
                </a:lnTo>
                <a:lnTo>
                  <a:pt x="24" y="24"/>
                </a:lnTo>
                <a:lnTo>
                  <a:pt x="14" y="36"/>
                </a:lnTo>
                <a:lnTo>
                  <a:pt x="6" y="50"/>
                </a:lnTo>
                <a:lnTo>
                  <a:pt x="2" y="64"/>
                </a:lnTo>
                <a:lnTo>
                  <a:pt x="0" y="80"/>
                </a:lnTo>
                <a:lnTo>
                  <a:pt x="0" y="1442"/>
                </a:lnTo>
                <a:lnTo>
                  <a:pt x="2" y="1458"/>
                </a:lnTo>
                <a:lnTo>
                  <a:pt x="6" y="1474"/>
                </a:lnTo>
                <a:lnTo>
                  <a:pt x="14" y="1486"/>
                </a:lnTo>
                <a:lnTo>
                  <a:pt x="24" y="1498"/>
                </a:lnTo>
                <a:lnTo>
                  <a:pt x="36" y="1508"/>
                </a:lnTo>
                <a:lnTo>
                  <a:pt x="48" y="1516"/>
                </a:lnTo>
                <a:lnTo>
                  <a:pt x="64" y="1520"/>
                </a:lnTo>
                <a:lnTo>
                  <a:pt x="80" y="1522"/>
                </a:lnTo>
                <a:lnTo>
                  <a:pt x="1080" y="1522"/>
                </a:lnTo>
                <a:lnTo>
                  <a:pt x="1096" y="1520"/>
                </a:lnTo>
                <a:lnTo>
                  <a:pt x="1110" y="1516"/>
                </a:lnTo>
                <a:lnTo>
                  <a:pt x="1124" y="1508"/>
                </a:lnTo>
                <a:lnTo>
                  <a:pt x="1136" y="1498"/>
                </a:lnTo>
                <a:lnTo>
                  <a:pt x="1146" y="1486"/>
                </a:lnTo>
                <a:lnTo>
                  <a:pt x="1154" y="1474"/>
                </a:lnTo>
                <a:lnTo>
                  <a:pt x="1158" y="1458"/>
                </a:lnTo>
                <a:lnTo>
                  <a:pt x="1160" y="1442"/>
                </a:lnTo>
                <a:lnTo>
                  <a:pt x="1160" y="80"/>
                </a:lnTo>
                <a:lnTo>
                  <a:pt x="1158" y="64"/>
                </a:lnTo>
                <a:lnTo>
                  <a:pt x="1154" y="50"/>
                </a:lnTo>
                <a:lnTo>
                  <a:pt x="1146" y="36"/>
                </a:lnTo>
                <a:lnTo>
                  <a:pt x="1136" y="24"/>
                </a:lnTo>
                <a:lnTo>
                  <a:pt x="1124" y="14"/>
                </a:lnTo>
                <a:lnTo>
                  <a:pt x="1110" y="6"/>
                </a:lnTo>
                <a:lnTo>
                  <a:pt x="1096" y="2"/>
                </a:lnTo>
                <a:lnTo>
                  <a:pt x="1080" y="0"/>
                </a:lnTo>
                <a:lnTo>
                  <a:pt x="8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2" name="Google Shape;362;g5e7586e717_1_135"/>
          <p:cNvSpPr/>
          <p:nvPr/>
        </p:nvSpPr>
        <p:spPr>
          <a:xfrm>
            <a:off x="1770062" y="1171575"/>
            <a:ext cx="668337" cy="821531"/>
          </a:xfrm>
          <a:custGeom>
            <a:rect b="b" l="l" r="r" t="t"/>
            <a:pathLst>
              <a:path extrusionOk="0" h="672" w="400">
                <a:moveTo>
                  <a:pt x="206" y="0"/>
                </a:moveTo>
                <a:lnTo>
                  <a:pt x="202" y="4"/>
                </a:lnTo>
                <a:lnTo>
                  <a:pt x="200" y="8"/>
                </a:lnTo>
                <a:lnTo>
                  <a:pt x="200" y="166"/>
                </a:lnTo>
                <a:lnTo>
                  <a:pt x="8" y="166"/>
                </a:lnTo>
                <a:lnTo>
                  <a:pt x="6" y="166"/>
                </a:lnTo>
                <a:lnTo>
                  <a:pt x="2" y="168"/>
                </a:lnTo>
                <a:lnTo>
                  <a:pt x="0" y="172"/>
                </a:lnTo>
                <a:lnTo>
                  <a:pt x="0" y="174"/>
                </a:lnTo>
                <a:lnTo>
                  <a:pt x="0" y="498"/>
                </a:lnTo>
                <a:lnTo>
                  <a:pt x="0" y="500"/>
                </a:lnTo>
                <a:lnTo>
                  <a:pt x="2" y="504"/>
                </a:lnTo>
                <a:lnTo>
                  <a:pt x="6" y="504"/>
                </a:lnTo>
                <a:lnTo>
                  <a:pt x="8" y="506"/>
                </a:lnTo>
                <a:lnTo>
                  <a:pt x="200" y="506"/>
                </a:lnTo>
                <a:lnTo>
                  <a:pt x="200" y="664"/>
                </a:lnTo>
                <a:lnTo>
                  <a:pt x="202" y="668"/>
                </a:lnTo>
                <a:lnTo>
                  <a:pt x="206" y="672"/>
                </a:lnTo>
                <a:lnTo>
                  <a:pt x="210" y="672"/>
                </a:lnTo>
                <a:lnTo>
                  <a:pt x="214" y="668"/>
                </a:lnTo>
                <a:lnTo>
                  <a:pt x="400" y="340"/>
                </a:lnTo>
                <a:lnTo>
                  <a:pt x="400" y="336"/>
                </a:lnTo>
                <a:lnTo>
                  <a:pt x="400" y="332"/>
                </a:lnTo>
                <a:lnTo>
                  <a:pt x="214" y="4"/>
                </a:lnTo>
                <a:lnTo>
                  <a:pt x="210" y="0"/>
                </a:lnTo>
                <a:lnTo>
                  <a:pt x="208" y="0"/>
                </a:lnTo>
                <a:lnTo>
                  <a:pt x="20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3" name="Google Shape;363;g5e7586e717_1_135"/>
          <p:cNvSpPr/>
          <p:nvPr/>
        </p:nvSpPr>
        <p:spPr>
          <a:xfrm>
            <a:off x="336550" y="795338"/>
            <a:ext cx="1911350" cy="1840706"/>
          </a:xfrm>
          <a:custGeom>
            <a:rect b="b" l="l" r="r" t="t"/>
            <a:pathLst>
              <a:path extrusionOk="0" h="1506" w="1144">
                <a:moveTo>
                  <a:pt x="1144" y="1434"/>
                </a:moveTo>
                <a:lnTo>
                  <a:pt x="1142" y="1448"/>
                </a:lnTo>
                <a:lnTo>
                  <a:pt x="1138" y="1462"/>
                </a:lnTo>
                <a:lnTo>
                  <a:pt x="1132" y="1474"/>
                </a:lnTo>
                <a:lnTo>
                  <a:pt x="1122" y="1484"/>
                </a:lnTo>
                <a:lnTo>
                  <a:pt x="1112" y="1494"/>
                </a:lnTo>
                <a:lnTo>
                  <a:pt x="1100" y="1500"/>
                </a:lnTo>
                <a:lnTo>
                  <a:pt x="1086" y="1504"/>
                </a:lnTo>
                <a:lnTo>
                  <a:pt x="1072" y="1506"/>
                </a:lnTo>
                <a:lnTo>
                  <a:pt x="72" y="1506"/>
                </a:lnTo>
                <a:lnTo>
                  <a:pt x="58" y="1504"/>
                </a:lnTo>
                <a:lnTo>
                  <a:pt x="44" y="1500"/>
                </a:lnTo>
                <a:lnTo>
                  <a:pt x="32" y="1494"/>
                </a:lnTo>
                <a:lnTo>
                  <a:pt x="22" y="1484"/>
                </a:lnTo>
                <a:lnTo>
                  <a:pt x="12" y="1474"/>
                </a:lnTo>
                <a:lnTo>
                  <a:pt x="6" y="1462"/>
                </a:lnTo>
                <a:lnTo>
                  <a:pt x="2" y="1448"/>
                </a:lnTo>
                <a:lnTo>
                  <a:pt x="0" y="1434"/>
                </a:lnTo>
                <a:lnTo>
                  <a:pt x="0" y="72"/>
                </a:lnTo>
                <a:lnTo>
                  <a:pt x="2" y="58"/>
                </a:lnTo>
                <a:lnTo>
                  <a:pt x="6" y="44"/>
                </a:lnTo>
                <a:lnTo>
                  <a:pt x="12" y="32"/>
                </a:lnTo>
                <a:lnTo>
                  <a:pt x="22" y="22"/>
                </a:lnTo>
                <a:lnTo>
                  <a:pt x="32" y="12"/>
                </a:lnTo>
                <a:lnTo>
                  <a:pt x="44" y="6"/>
                </a:lnTo>
                <a:lnTo>
                  <a:pt x="58" y="2"/>
                </a:lnTo>
                <a:lnTo>
                  <a:pt x="72" y="0"/>
                </a:lnTo>
                <a:lnTo>
                  <a:pt x="1072" y="0"/>
                </a:lnTo>
                <a:lnTo>
                  <a:pt x="1086" y="2"/>
                </a:lnTo>
                <a:lnTo>
                  <a:pt x="1100" y="6"/>
                </a:lnTo>
                <a:lnTo>
                  <a:pt x="1112" y="12"/>
                </a:lnTo>
                <a:lnTo>
                  <a:pt x="1122" y="22"/>
                </a:lnTo>
                <a:lnTo>
                  <a:pt x="1132" y="32"/>
                </a:lnTo>
                <a:lnTo>
                  <a:pt x="1138" y="44"/>
                </a:lnTo>
                <a:lnTo>
                  <a:pt x="1142" y="58"/>
                </a:lnTo>
                <a:lnTo>
                  <a:pt x="1144" y="72"/>
                </a:lnTo>
                <a:lnTo>
                  <a:pt x="1144" y="1434"/>
                </a:lnTo>
                <a:close/>
              </a:path>
            </a:pathLst>
          </a:custGeom>
          <a:solidFill>
            <a:srgbClr val="D6D6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4" name="Google Shape;364;g5e7586e717_1_135"/>
          <p:cNvSpPr/>
          <p:nvPr/>
        </p:nvSpPr>
        <p:spPr>
          <a:xfrm>
            <a:off x="1782762" y="1181100"/>
            <a:ext cx="641350" cy="802481"/>
          </a:xfrm>
          <a:custGeom>
            <a:rect b="b" l="l" r="r" t="t"/>
            <a:pathLst>
              <a:path extrusionOk="0" h="656" w="384">
                <a:moveTo>
                  <a:pt x="200" y="656"/>
                </a:moveTo>
                <a:lnTo>
                  <a:pt x="384" y="328"/>
                </a:lnTo>
                <a:lnTo>
                  <a:pt x="200" y="0"/>
                </a:lnTo>
                <a:lnTo>
                  <a:pt x="200" y="166"/>
                </a:lnTo>
                <a:lnTo>
                  <a:pt x="0" y="166"/>
                </a:lnTo>
                <a:lnTo>
                  <a:pt x="0" y="490"/>
                </a:lnTo>
                <a:lnTo>
                  <a:pt x="200" y="490"/>
                </a:lnTo>
                <a:lnTo>
                  <a:pt x="200" y="656"/>
                </a:lnTo>
                <a:close/>
              </a:path>
            </a:pathLst>
          </a:custGeom>
          <a:gradFill>
            <a:gsLst>
              <a:gs pos="0">
                <a:srgbClr val="D7D7BF"/>
              </a:gs>
              <a:gs pos="100000">
                <a:srgbClr val="94947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5" name="Google Shape;365;g5e7586e717_1_135"/>
          <p:cNvSpPr/>
          <p:nvPr/>
        </p:nvSpPr>
        <p:spPr>
          <a:xfrm>
            <a:off x="288925" y="2777728"/>
            <a:ext cx="2005012" cy="2241947"/>
          </a:xfrm>
          <a:custGeom>
            <a:rect b="b" l="l" r="r" t="t"/>
            <a:pathLst>
              <a:path extrusionOk="0" h="1834" w="1200">
                <a:moveTo>
                  <a:pt x="100" y="0"/>
                </a:moveTo>
                <a:lnTo>
                  <a:pt x="80" y="2"/>
                </a:lnTo>
                <a:lnTo>
                  <a:pt x="62" y="8"/>
                </a:lnTo>
                <a:lnTo>
                  <a:pt x="44" y="16"/>
                </a:lnTo>
                <a:lnTo>
                  <a:pt x="30" y="28"/>
                </a:lnTo>
                <a:lnTo>
                  <a:pt x="18" y="44"/>
                </a:lnTo>
                <a:lnTo>
                  <a:pt x="8" y="60"/>
                </a:lnTo>
                <a:lnTo>
                  <a:pt x="2" y="80"/>
                </a:lnTo>
                <a:lnTo>
                  <a:pt x="0" y="100"/>
                </a:lnTo>
                <a:lnTo>
                  <a:pt x="0" y="1734"/>
                </a:lnTo>
                <a:lnTo>
                  <a:pt x="2" y="1754"/>
                </a:lnTo>
                <a:lnTo>
                  <a:pt x="8" y="1774"/>
                </a:lnTo>
                <a:lnTo>
                  <a:pt x="18" y="1790"/>
                </a:lnTo>
                <a:lnTo>
                  <a:pt x="30" y="1804"/>
                </a:lnTo>
                <a:lnTo>
                  <a:pt x="44" y="1818"/>
                </a:lnTo>
                <a:lnTo>
                  <a:pt x="62" y="1826"/>
                </a:lnTo>
                <a:lnTo>
                  <a:pt x="80" y="1832"/>
                </a:lnTo>
                <a:lnTo>
                  <a:pt x="100" y="1834"/>
                </a:lnTo>
                <a:lnTo>
                  <a:pt x="1100" y="1834"/>
                </a:lnTo>
                <a:lnTo>
                  <a:pt x="1120" y="1832"/>
                </a:lnTo>
                <a:lnTo>
                  <a:pt x="1138" y="1826"/>
                </a:lnTo>
                <a:lnTo>
                  <a:pt x="1156" y="1818"/>
                </a:lnTo>
                <a:lnTo>
                  <a:pt x="1170" y="1804"/>
                </a:lnTo>
                <a:lnTo>
                  <a:pt x="1182" y="1790"/>
                </a:lnTo>
                <a:lnTo>
                  <a:pt x="1192" y="1774"/>
                </a:lnTo>
                <a:lnTo>
                  <a:pt x="1198" y="1754"/>
                </a:lnTo>
                <a:lnTo>
                  <a:pt x="1200" y="1734"/>
                </a:lnTo>
                <a:lnTo>
                  <a:pt x="1200" y="100"/>
                </a:lnTo>
                <a:lnTo>
                  <a:pt x="1198" y="80"/>
                </a:lnTo>
                <a:lnTo>
                  <a:pt x="1192" y="60"/>
                </a:lnTo>
                <a:lnTo>
                  <a:pt x="1182" y="44"/>
                </a:lnTo>
                <a:lnTo>
                  <a:pt x="1170" y="28"/>
                </a:lnTo>
                <a:lnTo>
                  <a:pt x="1156" y="16"/>
                </a:lnTo>
                <a:lnTo>
                  <a:pt x="1138" y="8"/>
                </a:lnTo>
                <a:lnTo>
                  <a:pt x="1120" y="2"/>
                </a:lnTo>
                <a:lnTo>
                  <a:pt x="1100" y="0"/>
                </a:lnTo>
                <a:lnTo>
                  <a:pt x="100" y="0"/>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6" name="Google Shape;366;g5e7586e717_1_135"/>
          <p:cNvSpPr/>
          <p:nvPr/>
        </p:nvSpPr>
        <p:spPr>
          <a:xfrm>
            <a:off x="703262" y="2582465"/>
            <a:ext cx="1185862" cy="538163"/>
          </a:xfrm>
          <a:custGeom>
            <a:rect b="b" l="l" r="r" t="t"/>
            <a:pathLst>
              <a:path extrusionOk="0" h="440" w="710">
                <a:moveTo>
                  <a:pt x="342" y="2"/>
                </a:moveTo>
                <a:lnTo>
                  <a:pt x="14" y="188"/>
                </a:lnTo>
                <a:lnTo>
                  <a:pt x="6" y="194"/>
                </a:lnTo>
                <a:lnTo>
                  <a:pt x="2" y="202"/>
                </a:lnTo>
                <a:lnTo>
                  <a:pt x="0" y="210"/>
                </a:lnTo>
                <a:lnTo>
                  <a:pt x="0" y="220"/>
                </a:lnTo>
                <a:lnTo>
                  <a:pt x="4" y="228"/>
                </a:lnTo>
                <a:lnTo>
                  <a:pt x="10" y="234"/>
                </a:lnTo>
                <a:lnTo>
                  <a:pt x="18" y="238"/>
                </a:lnTo>
                <a:lnTo>
                  <a:pt x="28" y="240"/>
                </a:lnTo>
                <a:lnTo>
                  <a:pt x="166" y="240"/>
                </a:lnTo>
                <a:lnTo>
                  <a:pt x="166" y="412"/>
                </a:lnTo>
                <a:lnTo>
                  <a:pt x="168" y="422"/>
                </a:lnTo>
                <a:lnTo>
                  <a:pt x="174" y="432"/>
                </a:lnTo>
                <a:lnTo>
                  <a:pt x="182" y="438"/>
                </a:lnTo>
                <a:lnTo>
                  <a:pt x="194" y="440"/>
                </a:lnTo>
                <a:lnTo>
                  <a:pt x="516" y="440"/>
                </a:lnTo>
                <a:lnTo>
                  <a:pt x="528" y="438"/>
                </a:lnTo>
                <a:lnTo>
                  <a:pt x="536" y="432"/>
                </a:lnTo>
                <a:lnTo>
                  <a:pt x="542" y="422"/>
                </a:lnTo>
                <a:lnTo>
                  <a:pt x="544" y="412"/>
                </a:lnTo>
                <a:lnTo>
                  <a:pt x="544" y="240"/>
                </a:lnTo>
                <a:lnTo>
                  <a:pt x="682" y="240"/>
                </a:lnTo>
                <a:lnTo>
                  <a:pt x="692" y="238"/>
                </a:lnTo>
                <a:lnTo>
                  <a:pt x="700" y="234"/>
                </a:lnTo>
                <a:lnTo>
                  <a:pt x="706" y="228"/>
                </a:lnTo>
                <a:lnTo>
                  <a:pt x="710" y="220"/>
                </a:lnTo>
                <a:lnTo>
                  <a:pt x="710" y="212"/>
                </a:lnTo>
                <a:lnTo>
                  <a:pt x="710" y="204"/>
                </a:lnTo>
                <a:lnTo>
                  <a:pt x="706" y="198"/>
                </a:lnTo>
                <a:lnTo>
                  <a:pt x="702" y="192"/>
                </a:lnTo>
                <a:lnTo>
                  <a:pt x="696" y="188"/>
                </a:lnTo>
                <a:lnTo>
                  <a:pt x="368" y="2"/>
                </a:lnTo>
                <a:lnTo>
                  <a:pt x="362" y="0"/>
                </a:lnTo>
                <a:lnTo>
                  <a:pt x="356" y="0"/>
                </a:lnTo>
                <a:lnTo>
                  <a:pt x="348" y="0"/>
                </a:lnTo>
                <a:lnTo>
                  <a:pt x="344" y="2"/>
                </a:lnTo>
                <a:lnTo>
                  <a:pt x="342" y="2"/>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7" name="Google Shape;367;g5e7586e717_1_135"/>
          <p:cNvSpPr/>
          <p:nvPr/>
        </p:nvSpPr>
        <p:spPr>
          <a:xfrm>
            <a:off x="322262" y="2802731"/>
            <a:ext cx="1938337" cy="2193131"/>
          </a:xfrm>
          <a:custGeom>
            <a:rect b="b" l="l" r="r" t="t"/>
            <a:pathLst>
              <a:path extrusionOk="0" h="1794" w="1160">
                <a:moveTo>
                  <a:pt x="80" y="0"/>
                </a:moveTo>
                <a:lnTo>
                  <a:pt x="64" y="2"/>
                </a:lnTo>
                <a:lnTo>
                  <a:pt x="48" y="6"/>
                </a:lnTo>
                <a:lnTo>
                  <a:pt x="36" y="14"/>
                </a:lnTo>
                <a:lnTo>
                  <a:pt x="24" y="24"/>
                </a:lnTo>
                <a:lnTo>
                  <a:pt x="14" y="34"/>
                </a:lnTo>
                <a:lnTo>
                  <a:pt x="6" y="48"/>
                </a:lnTo>
                <a:lnTo>
                  <a:pt x="2" y="64"/>
                </a:lnTo>
                <a:lnTo>
                  <a:pt x="0" y="80"/>
                </a:lnTo>
                <a:lnTo>
                  <a:pt x="0" y="1714"/>
                </a:lnTo>
                <a:lnTo>
                  <a:pt x="2" y="1730"/>
                </a:lnTo>
                <a:lnTo>
                  <a:pt x="6" y="1746"/>
                </a:lnTo>
                <a:lnTo>
                  <a:pt x="14" y="1758"/>
                </a:lnTo>
                <a:lnTo>
                  <a:pt x="24" y="1770"/>
                </a:lnTo>
                <a:lnTo>
                  <a:pt x="36" y="1780"/>
                </a:lnTo>
                <a:lnTo>
                  <a:pt x="48" y="1788"/>
                </a:lnTo>
                <a:lnTo>
                  <a:pt x="64" y="1792"/>
                </a:lnTo>
                <a:lnTo>
                  <a:pt x="80" y="1794"/>
                </a:lnTo>
                <a:lnTo>
                  <a:pt x="1080" y="1794"/>
                </a:lnTo>
                <a:lnTo>
                  <a:pt x="1096" y="1792"/>
                </a:lnTo>
                <a:lnTo>
                  <a:pt x="1110" y="1788"/>
                </a:lnTo>
                <a:lnTo>
                  <a:pt x="1124" y="1780"/>
                </a:lnTo>
                <a:lnTo>
                  <a:pt x="1136" y="1770"/>
                </a:lnTo>
                <a:lnTo>
                  <a:pt x="1146" y="1758"/>
                </a:lnTo>
                <a:lnTo>
                  <a:pt x="1154" y="1746"/>
                </a:lnTo>
                <a:lnTo>
                  <a:pt x="1158" y="1730"/>
                </a:lnTo>
                <a:lnTo>
                  <a:pt x="1160" y="1714"/>
                </a:lnTo>
                <a:lnTo>
                  <a:pt x="1160" y="80"/>
                </a:lnTo>
                <a:lnTo>
                  <a:pt x="1158" y="64"/>
                </a:lnTo>
                <a:lnTo>
                  <a:pt x="1154" y="48"/>
                </a:lnTo>
                <a:lnTo>
                  <a:pt x="1146" y="34"/>
                </a:lnTo>
                <a:lnTo>
                  <a:pt x="1136" y="24"/>
                </a:lnTo>
                <a:lnTo>
                  <a:pt x="1124" y="14"/>
                </a:lnTo>
                <a:lnTo>
                  <a:pt x="1110" y="6"/>
                </a:lnTo>
                <a:lnTo>
                  <a:pt x="1096" y="2"/>
                </a:lnTo>
                <a:lnTo>
                  <a:pt x="1080" y="0"/>
                </a:lnTo>
                <a:lnTo>
                  <a:pt x="8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8" name="Google Shape;368;g5e7586e717_1_135"/>
          <p:cNvSpPr/>
          <p:nvPr/>
        </p:nvSpPr>
        <p:spPr>
          <a:xfrm>
            <a:off x="736600" y="2606278"/>
            <a:ext cx="1119187" cy="489347"/>
          </a:xfrm>
          <a:custGeom>
            <a:rect b="b" l="l" r="r" t="t"/>
            <a:pathLst>
              <a:path extrusionOk="0" h="400" w="670">
                <a:moveTo>
                  <a:pt x="332" y="0"/>
                </a:moveTo>
                <a:lnTo>
                  <a:pt x="4" y="186"/>
                </a:lnTo>
                <a:lnTo>
                  <a:pt x="0" y="188"/>
                </a:lnTo>
                <a:lnTo>
                  <a:pt x="0" y="194"/>
                </a:lnTo>
                <a:lnTo>
                  <a:pt x="2" y="198"/>
                </a:lnTo>
                <a:lnTo>
                  <a:pt x="8" y="200"/>
                </a:lnTo>
                <a:lnTo>
                  <a:pt x="166" y="200"/>
                </a:lnTo>
                <a:lnTo>
                  <a:pt x="166" y="392"/>
                </a:lnTo>
                <a:lnTo>
                  <a:pt x="166" y="394"/>
                </a:lnTo>
                <a:lnTo>
                  <a:pt x="168" y="398"/>
                </a:lnTo>
                <a:lnTo>
                  <a:pt x="170" y="398"/>
                </a:lnTo>
                <a:lnTo>
                  <a:pt x="174" y="400"/>
                </a:lnTo>
                <a:lnTo>
                  <a:pt x="496" y="400"/>
                </a:lnTo>
                <a:lnTo>
                  <a:pt x="500" y="398"/>
                </a:lnTo>
                <a:lnTo>
                  <a:pt x="502" y="398"/>
                </a:lnTo>
                <a:lnTo>
                  <a:pt x="504" y="394"/>
                </a:lnTo>
                <a:lnTo>
                  <a:pt x="504" y="392"/>
                </a:lnTo>
                <a:lnTo>
                  <a:pt x="504" y="200"/>
                </a:lnTo>
                <a:lnTo>
                  <a:pt x="662" y="200"/>
                </a:lnTo>
                <a:lnTo>
                  <a:pt x="668" y="198"/>
                </a:lnTo>
                <a:lnTo>
                  <a:pt x="670" y="194"/>
                </a:lnTo>
                <a:lnTo>
                  <a:pt x="670" y="192"/>
                </a:lnTo>
                <a:lnTo>
                  <a:pt x="670" y="188"/>
                </a:lnTo>
                <a:lnTo>
                  <a:pt x="666" y="186"/>
                </a:lnTo>
                <a:lnTo>
                  <a:pt x="340" y="0"/>
                </a:lnTo>
                <a:lnTo>
                  <a:pt x="336" y="0"/>
                </a:lnTo>
                <a:lnTo>
                  <a:pt x="334" y="0"/>
                </a:lnTo>
                <a:lnTo>
                  <a:pt x="33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9" name="Google Shape;369;g5e7586e717_1_135"/>
          <p:cNvSpPr/>
          <p:nvPr/>
        </p:nvSpPr>
        <p:spPr>
          <a:xfrm>
            <a:off x="336550" y="2812256"/>
            <a:ext cx="1911350" cy="2174081"/>
          </a:xfrm>
          <a:custGeom>
            <a:rect b="b" l="l" r="r" t="t"/>
            <a:pathLst>
              <a:path extrusionOk="0" h="1778" w="1144">
                <a:moveTo>
                  <a:pt x="1144" y="1706"/>
                </a:moveTo>
                <a:lnTo>
                  <a:pt x="1142" y="1720"/>
                </a:lnTo>
                <a:lnTo>
                  <a:pt x="1138" y="1734"/>
                </a:lnTo>
                <a:lnTo>
                  <a:pt x="1132" y="1746"/>
                </a:lnTo>
                <a:lnTo>
                  <a:pt x="1122" y="1758"/>
                </a:lnTo>
                <a:lnTo>
                  <a:pt x="1112" y="1766"/>
                </a:lnTo>
                <a:lnTo>
                  <a:pt x="1100" y="1772"/>
                </a:lnTo>
                <a:lnTo>
                  <a:pt x="1086" y="1776"/>
                </a:lnTo>
                <a:lnTo>
                  <a:pt x="1072" y="1778"/>
                </a:lnTo>
                <a:lnTo>
                  <a:pt x="72" y="1778"/>
                </a:lnTo>
                <a:lnTo>
                  <a:pt x="58" y="1776"/>
                </a:lnTo>
                <a:lnTo>
                  <a:pt x="44" y="1772"/>
                </a:lnTo>
                <a:lnTo>
                  <a:pt x="32" y="1766"/>
                </a:lnTo>
                <a:lnTo>
                  <a:pt x="22" y="1758"/>
                </a:lnTo>
                <a:lnTo>
                  <a:pt x="12" y="1746"/>
                </a:lnTo>
                <a:lnTo>
                  <a:pt x="6" y="1734"/>
                </a:lnTo>
                <a:lnTo>
                  <a:pt x="2" y="1720"/>
                </a:lnTo>
                <a:lnTo>
                  <a:pt x="0" y="1706"/>
                </a:lnTo>
                <a:lnTo>
                  <a:pt x="0" y="72"/>
                </a:lnTo>
                <a:lnTo>
                  <a:pt x="2" y="58"/>
                </a:lnTo>
                <a:lnTo>
                  <a:pt x="6" y="44"/>
                </a:lnTo>
                <a:lnTo>
                  <a:pt x="12" y="32"/>
                </a:lnTo>
                <a:lnTo>
                  <a:pt x="22" y="20"/>
                </a:lnTo>
                <a:lnTo>
                  <a:pt x="32" y="12"/>
                </a:lnTo>
                <a:lnTo>
                  <a:pt x="44" y="6"/>
                </a:lnTo>
                <a:lnTo>
                  <a:pt x="58" y="2"/>
                </a:lnTo>
                <a:lnTo>
                  <a:pt x="72" y="0"/>
                </a:lnTo>
                <a:lnTo>
                  <a:pt x="1072" y="0"/>
                </a:lnTo>
                <a:lnTo>
                  <a:pt x="1086" y="2"/>
                </a:lnTo>
                <a:lnTo>
                  <a:pt x="1100" y="6"/>
                </a:lnTo>
                <a:lnTo>
                  <a:pt x="1112" y="12"/>
                </a:lnTo>
                <a:lnTo>
                  <a:pt x="1122" y="20"/>
                </a:lnTo>
                <a:lnTo>
                  <a:pt x="1132" y="32"/>
                </a:lnTo>
                <a:lnTo>
                  <a:pt x="1138" y="44"/>
                </a:lnTo>
                <a:lnTo>
                  <a:pt x="1142" y="58"/>
                </a:lnTo>
                <a:lnTo>
                  <a:pt x="1144" y="72"/>
                </a:lnTo>
                <a:lnTo>
                  <a:pt x="1144" y="1706"/>
                </a:lnTo>
                <a:close/>
              </a:path>
            </a:pathLst>
          </a:custGeom>
          <a:solidFill>
            <a:srgbClr val="D6D6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0" name="Google Shape;370;g5e7586e717_1_135"/>
          <p:cNvSpPr/>
          <p:nvPr/>
        </p:nvSpPr>
        <p:spPr>
          <a:xfrm>
            <a:off x="750887" y="2616994"/>
            <a:ext cx="1092200" cy="469106"/>
          </a:xfrm>
          <a:custGeom>
            <a:rect b="b" l="l" r="r" t="t"/>
            <a:pathLst>
              <a:path extrusionOk="0" h="384" w="654">
                <a:moveTo>
                  <a:pt x="654" y="184"/>
                </a:moveTo>
                <a:lnTo>
                  <a:pt x="328" y="0"/>
                </a:lnTo>
                <a:lnTo>
                  <a:pt x="0" y="184"/>
                </a:lnTo>
                <a:lnTo>
                  <a:pt x="166" y="184"/>
                </a:lnTo>
                <a:lnTo>
                  <a:pt x="166" y="384"/>
                </a:lnTo>
                <a:lnTo>
                  <a:pt x="488" y="384"/>
                </a:lnTo>
                <a:lnTo>
                  <a:pt x="488" y="184"/>
                </a:lnTo>
                <a:lnTo>
                  <a:pt x="654" y="184"/>
                </a:lnTo>
                <a:close/>
              </a:path>
            </a:pathLst>
          </a:custGeom>
          <a:gradFill>
            <a:gsLst>
              <a:gs pos="0">
                <a:srgbClr val="94947A"/>
              </a:gs>
              <a:gs pos="100000">
                <a:srgbClr val="D7D7BF"/>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1" name="Google Shape;371;g5e7586e717_1_135"/>
          <p:cNvSpPr/>
          <p:nvPr/>
        </p:nvSpPr>
        <p:spPr>
          <a:xfrm>
            <a:off x="2922587" y="4035028"/>
            <a:ext cx="3221037" cy="596503"/>
          </a:xfrm>
          <a:custGeom>
            <a:rect b="b" l="l" r="r" t="t"/>
            <a:pathLst>
              <a:path extrusionOk="0" h="488" w="1928">
                <a:moveTo>
                  <a:pt x="100" y="0"/>
                </a:moveTo>
                <a:lnTo>
                  <a:pt x="80" y="2"/>
                </a:lnTo>
                <a:lnTo>
                  <a:pt x="62" y="8"/>
                </a:lnTo>
                <a:lnTo>
                  <a:pt x="44" y="18"/>
                </a:lnTo>
                <a:lnTo>
                  <a:pt x="30" y="30"/>
                </a:lnTo>
                <a:lnTo>
                  <a:pt x="18" y="44"/>
                </a:lnTo>
                <a:lnTo>
                  <a:pt x="8" y="62"/>
                </a:lnTo>
                <a:lnTo>
                  <a:pt x="2" y="80"/>
                </a:lnTo>
                <a:lnTo>
                  <a:pt x="0" y="100"/>
                </a:lnTo>
                <a:lnTo>
                  <a:pt x="0" y="388"/>
                </a:lnTo>
                <a:lnTo>
                  <a:pt x="2" y="408"/>
                </a:lnTo>
                <a:lnTo>
                  <a:pt x="8" y="428"/>
                </a:lnTo>
                <a:lnTo>
                  <a:pt x="18" y="444"/>
                </a:lnTo>
                <a:lnTo>
                  <a:pt x="30" y="460"/>
                </a:lnTo>
                <a:lnTo>
                  <a:pt x="44" y="472"/>
                </a:lnTo>
                <a:lnTo>
                  <a:pt x="62" y="480"/>
                </a:lnTo>
                <a:lnTo>
                  <a:pt x="80" y="486"/>
                </a:lnTo>
                <a:lnTo>
                  <a:pt x="100" y="488"/>
                </a:lnTo>
                <a:lnTo>
                  <a:pt x="1828" y="488"/>
                </a:lnTo>
                <a:lnTo>
                  <a:pt x="1848" y="486"/>
                </a:lnTo>
                <a:lnTo>
                  <a:pt x="1868" y="480"/>
                </a:lnTo>
                <a:lnTo>
                  <a:pt x="1884" y="472"/>
                </a:lnTo>
                <a:lnTo>
                  <a:pt x="1900" y="460"/>
                </a:lnTo>
                <a:lnTo>
                  <a:pt x="1912" y="444"/>
                </a:lnTo>
                <a:lnTo>
                  <a:pt x="1920" y="428"/>
                </a:lnTo>
                <a:lnTo>
                  <a:pt x="1926" y="408"/>
                </a:lnTo>
                <a:lnTo>
                  <a:pt x="1928" y="388"/>
                </a:lnTo>
                <a:lnTo>
                  <a:pt x="1928" y="100"/>
                </a:lnTo>
                <a:lnTo>
                  <a:pt x="1926" y="80"/>
                </a:lnTo>
                <a:lnTo>
                  <a:pt x="1920" y="62"/>
                </a:lnTo>
                <a:lnTo>
                  <a:pt x="1912" y="44"/>
                </a:lnTo>
                <a:lnTo>
                  <a:pt x="1900" y="30"/>
                </a:lnTo>
                <a:lnTo>
                  <a:pt x="1884" y="18"/>
                </a:lnTo>
                <a:lnTo>
                  <a:pt x="1868" y="8"/>
                </a:lnTo>
                <a:lnTo>
                  <a:pt x="1848" y="2"/>
                </a:lnTo>
                <a:lnTo>
                  <a:pt x="1828" y="0"/>
                </a:lnTo>
                <a:lnTo>
                  <a:pt x="100" y="0"/>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2" name="Google Shape;372;g5e7586e717_1_135"/>
          <p:cNvSpPr/>
          <p:nvPr/>
        </p:nvSpPr>
        <p:spPr>
          <a:xfrm>
            <a:off x="2955925" y="4058840"/>
            <a:ext cx="3154362" cy="547687"/>
          </a:xfrm>
          <a:custGeom>
            <a:rect b="b" l="l" r="r" t="t"/>
            <a:pathLst>
              <a:path extrusionOk="0" h="448" w="1888">
                <a:moveTo>
                  <a:pt x="80" y="0"/>
                </a:moveTo>
                <a:lnTo>
                  <a:pt x="64" y="2"/>
                </a:lnTo>
                <a:lnTo>
                  <a:pt x="50" y="6"/>
                </a:lnTo>
                <a:lnTo>
                  <a:pt x="36" y="14"/>
                </a:lnTo>
                <a:lnTo>
                  <a:pt x="24" y="24"/>
                </a:lnTo>
                <a:lnTo>
                  <a:pt x="14" y="36"/>
                </a:lnTo>
                <a:lnTo>
                  <a:pt x="8" y="50"/>
                </a:lnTo>
                <a:lnTo>
                  <a:pt x="2" y="64"/>
                </a:lnTo>
                <a:lnTo>
                  <a:pt x="0" y="80"/>
                </a:lnTo>
                <a:lnTo>
                  <a:pt x="0" y="368"/>
                </a:lnTo>
                <a:lnTo>
                  <a:pt x="2" y="384"/>
                </a:lnTo>
                <a:lnTo>
                  <a:pt x="8" y="400"/>
                </a:lnTo>
                <a:lnTo>
                  <a:pt x="14" y="414"/>
                </a:lnTo>
                <a:lnTo>
                  <a:pt x="24" y="426"/>
                </a:lnTo>
                <a:lnTo>
                  <a:pt x="36" y="434"/>
                </a:lnTo>
                <a:lnTo>
                  <a:pt x="50" y="442"/>
                </a:lnTo>
                <a:lnTo>
                  <a:pt x="64" y="446"/>
                </a:lnTo>
                <a:lnTo>
                  <a:pt x="80" y="448"/>
                </a:lnTo>
                <a:lnTo>
                  <a:pt x="1808" y="448"/>
                </a:lnTo>
                <a:lnTo>
                  <a:pt x="1824" y="446"/>
                </a:lnTo>
                <a:lnTo>
                  <a:pt x="1840" y="442"/>
                </a:lnTo>
                <a:lnTo>
                  <a:pt x="1854" y="434"/>
                </a:lnTo>
                <a:lnTo>
                  <a:pt x="1866" y="426"/>
                </a:lnTo>
                <a:lnTo>
                  <a:pt x="1876" y="414"/>
                </a:lnTo>
                <a:lnTo>
                  <a:pt x="1882" y="400"/>
                </a:lnTo>
                <a:lnTo>
                  <a:pt x="1888" y="384"/>
                </a:lnTo>
                <a:lnTo>
                  <a:pt x="1888" y="368"/>
                </a:lnTo>
                <a:lnTo>
                  <a:pt x="1888" y="80"/>
                </a:lnTo>
                <a:lnTo>
                  <a:pt x="1888" y="64"/>
                </a:lnTo>
                <a:lnTo>
                  <a:pt x="1882" y="50"/>
                </a:lnTo>
                <a:lnTo>
                  <a:pt x="1876" y="36"/>
                </a:lnTo>
                <a:lnTo>
                  <a:pt x="1866" y="24"/>
                </a:lnTo>
                <a:lnTo>
                  <a:pt x="1854" y="14"/>
                </a:lnTo>
                <a:lnTo>
                  <a:pt x="1840" y="6"/>
                </a:lnTo>
                <a:lnTo>
                  <a:pt x="1824" y="2"/>
                </a:lnTo>
                <a:lnTo>
                  <a:pt x="1808" y="0"/>
                </a:lnTo>
                <a:lnTo>
                  <a:pt x="8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3" name="Google Shape;373;g5e7586e717_1_135"/>
          <p:cNvSpPr/>
          <p:nvPr/>
        </p:nvSpPr>
        <p:spPr>
          <a:xfrm>
            <a:off x="2968625" y="4068365"/>
            <a:ext cx="3127375" cy="528637"/>
          </a:xfrm>
          <a:custGeom>
            <a:rect b="b" l="l" r="r" t="t"/>
            <a:pathLst>
              <a:path extrusionOk="0" h="432" w="1872">
                <a:moveTo>
                  <a:pt x="1872" y="360"/>
                </a:moveTo>
                <a:lnTo>
                  <a:pt x="1872" y="376"/>
                </a:lnTo>
                <a:lnTo>
                  <a:pt x="1868" y="388"/>
                </a:lnTo>
                <a:lnTo>
                  <a:pt x="1860" y="400"/>
                </a:lnTo>
                <a:lnTo>
                  <a:pt x="1852" y="412"/>
                </a:lnTo>
                <a:lnTo>
                  <a:pt x="1842" y="420"/>
                </a:lnTo>
                <a:lnTo>
                  <a:pt x="1828" y="426"/>
                </a:lnTo>
                <a:lnTo>
                  <a:pt x="1816" y="432"/>
                </a:lnTo>
                <a:lnTo>
                  <a:pt x="1800" y="432"/>
                </a:lnTo>
                <a:lnTo>
                  <a:pt x="72" y="432"/>
                </a:lnTo>
                <a:lnTo>
                  <a:pt x="58" y="432"/>
                </a:lnTo>
                <a:lnTo>
                  <a:pt x="44" y="426"/>
                </a:lnTo>
                <a:lnTo>
                  <a:pt x="32" y="420"/>
                </a:lnTo>
                <a:lnTo>
                  <a:pt x="22" y="412"/>
                </a:lnTo>
                <a:lnTo>
                  <a:pt x="14" y="400"/>
                </a:lnTo>
                <a:lnTo>
                  <a:pt x="6" y="388"/>
                </a:lnTo>
                <a:lnTo>
                  <a:pt x="2" y="376"/>
                </a:lnTo>
                <a:lnTo>
                  <a:pt x="0" y="360"/>
                </a:lnTo>
                <a:lnTo>
                  <a:pt x="0" y="72"/>
                </a:lnTo>
                <a:lnTo>
                  <a:pt x="2" y="58"/>
                </a:lnTo>
                <a:lnTo>
                  <a:pt x="6" y="44"/>
                </a:lnTo>
                <a:lnTo>
                  <a:pt x="14" y="32"/>
                </a:lnTo>
                <a:lnTo>
                  <a:pt x="22" y="22"/>
                </a:lnTo>
                <a:lnTo>
                  <a:pt x="32" y="12"/>
                </a:lnTo>
                <a:lnTo>
                  <a:pt x="44" y="6"/>
                </a:lnTo>
                <a:lnTo>
                  <a:pt x="58" y="2"/>
                </a:lnTo>
                <a:lnTo>
                  <a:pt x="72" y="0"/>
                </a:lnTo>
                <a:lnTo>
                  <a:pt x="1800" y="0"/>
                </a:lnTo>
                <a:lnTo>
                  <a:pt x="1816" y="2"/>
                </a:lnTo>
                <a:lnTo>
                  <a:pt x="1828" y="6"/>
                </a:lnTo>
                <a:lnTo>
                  <a:pt x="1842" y="12"/>
                </a:lnTo>
                <a:lnTo>
                  <a:pt x="1852" y="22"/>
                </a:lnTo>
                <a:lnTo>
                  <a:pt x="1860" y="32"/>
                </a:lnTo>
                <a:lnTo>
                  <a:pt x="1868" y="44"/>
                </a:lnTo>
                <a:lnTo>
                  <a:pt x="1872" y="58"/>
                </a:lnTo>
                <a:lnTo>
                  <a:pt x="1872" y="72"/>
                </a:lnTo>
                <a:lnTo>
                  <a:pt x="1872" y="360"/>
                </a:lnTo>
                <a:close/>
              </a:path>
            </a:pathLst>
          </a:custGeom>
          <a:solidFill>
            <a:srgbClr val="D6D6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4" name="Google Shape;374;g5e7586e717_1_135"/>
          <p:cNvSpPr/>
          <p:nvPr/>
        </p:nvSpPr>
        <p:spPr>
          <a:xfrm>
            <a:off x="2097087" y="3895725"/>
            <a:ext cx="735012" cy="870347"/>
          </a:xfrm>
          <a:custGeom>
            <a:rect b="b" l="l" r="r" t="t"/>
            <a:pathLst>
              <a:path extrusionOk="0" h="712" w="440">
                <a:moveTo>
                  <a:pt x="188" y="14"/>
                </a:moveTo>
                <a:lnTo>
                  <a:pt x="4" y="342"/>
                </a:lnTo>
                <a:lnTo>
                  <a:pt x="0" y="348"/>
                </a:lnTo>
                <a:lnTo>
                  <a:pt x="0" y="356"/>
                </a:lnTo>
                <a:lnTo>
                  <a:pt x="0" y="362"/>
                </a:lnTo>
                <a:lnTo>
                  <a:pt x="4" y="370"/>
                </a:lnTo>
                <a:lnTo>
                  <a:pt x="188" y="698"/>
                </a:lnTo>
                <a:lnTo>
                  <a:pt x="194" y="704"/>
                </a:lnTo>
                <a:lnTo>
                  <a:pt x="202" y="710"/>
                </a:lnTo>
                <a:lnTo>
                  <a:pt x="210" y="712"/>
                </a:lnTo>
                <a:lnTo>
                  <a:pt x="220" y="710"/>
                </a:lnTo>
                <a:lnTo>
                  <a:pt x="228" y="706"/>
                </a:lnTo>
                <a:lnTo>
                  <a:pt x="234" y="700"/>
                </a:lnTo>
                <a:lnTo>
                  <a:pt x="238" y="692"/>
                </a:lnTo>
                <a:lnTo>
                  <a:pt x="240" y="684"/>
                </a:lnTo>
                <a:lnTo>
                  <a:pt x="240" y="546"/>
                </a:lnTo>
                <a:lnTo>
                  <a:pt x="412" y="546"/>
                </a:lnTo>
                <a:lnTo>
                  <a:pt x="422" y="544"/>
                </a:lnTo>
                <a:lnTo>
                  <a:pt x="432" y="538"/>
                </a:lnTo>
                <a:lnTo>
                  <a:pt x="438" y="528"/>
                </a:lnTo>
                <a:lnTo>
                  <a:pt x="440" y="518"/>
                </a:lnTo>
                <a:lnTo>
                  <a:pt x="440" y="194"/>
                </a:lnTo>
                <a:lnTo>
                  <a:pt x="438" y="184"/>
                </a:lnTo>
                <a:lnTo>
                  <a:pt x="432" y="174"/>
                </a:lnTo>
                <a:lnTo>
                  <a:pt x="422" y="168"/>
                </a:lnTo>
                <a:lnTo>
                  <a:pt x="412" y="166"/>
                </a:lnTo>
                <a:lnTo>
                  <a:pt x="240" y="166"/>
                </a:lnTo>
                <a:lnTo>
                  <a:pt x="240" y="28"/>
                </a:lnTo>
                <a:lnTo>
                  <a:pt x="238" y="18"/>
                </a:lnTo>
                <a:lnTo>
                  <a:pt x="234" y="10"/>
                </a:lnTo>
                <a:lnTo>
                  <a:pt x="228" y="4"/>
                </a:lnTo>
                <a:lnTo>
                  <a:pt x="220" y="0"/>
                </a:lnTo>
                <a:lnTo>
                  <a:pt x="210" y="0"/>
                </a:lnTo>
                <a:lnTo>
                  <a:pt x="202" y="2"/>
                </a:lnTo>
                <a:lnTo>
                  <a:pt x="194" y="8"/>
                </a:lnTo>
                <a:lnTo>
                  <a:pt x="190" y="14"/>
                </a:lnTo>
                <a:lnTo>
                  <a:pt x="188" y="14"/>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5" name="Google Shape;375;g5e7586e717_1_135"/>
          <p:cNvSpPr/>
          <p:nvPr/>
        </p:nvSpPr>
        <p:spPr>
          <a:xfrm>
            <a:off x="2127250" y="3893344"/>
            <a:ext cx="671512" cy="875109"/>
          </a:xfrm>
          <a:custGeom>
            <a:rect b="b" l="l" r="r" t="t"/>
            <a:pathLst>
              <a:path extrusionOk="0" h="716" w="402">
                <a:moveTo>
                  <a:pt x="188" y="26"/>
                </a:moveTo>
                <a:lnTo>
                  <a:pt x="0" y="358"/>
                </a:lnTo>
                <a:lnTo>
                  <a:pt x="202" y="716"/>
                </a:lnTo>
                <a:lnTo>
                  <a:pt x="202" y="528"/>
                </a:lnTo>
                <a:lnTo>
                  <a:pt x="402" y="528"/>
                </a:lnTo>
                <a:lnTo>
                  <a:pt x="402" y="188"/>
                </a:lnTo>
                <a:lnTo>
                  <a:pt x="202" y="188"/>
                </a:lnTo>
                <a:lnTo>
                  <a:pt x="202" y="0"/>
                </a:lnTo>
                <a:lnTo>
                  <a:pt x="188" y="2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6" name="Google Shape;376;g5e7586e717_1_135"/>
          <p:cNvSpPr/>
          <p:nvPr/>
        </p:nvSpPr>
        <p:spPr>
          <a:xfrm>
            <a:off x="2143125" y="3929063"/>
            <a:ext cx="641350" cy="802481"/>
          </a:xfrm>
          <a:custGeom>
            <a:rect b="b" l="l" r="r" t="t"/>
            <a:pathLst>
              <a:path extrusionOk="0" h="656" w="384">
                <a:moveTo>
                  <a:pt x="184" y="0"/>
                </a:moveTo>
                <a:lnTo>
                  <a:pt x="0" y="328"/>
                </a:lnTo>
                <a:lnTo>
                  <a:pt x="184" y="656"/>
                </a:lnTo>
                <a:lnTo>
                  <a:pt x="184" y="490"/>
                </a:lnTo>
                <a:lnTo>
                  <a:pt x="384" y="490"/>
                </a:lnTo>
                <a:lnTo>
                  <a:pt x="384" y="166"/>
                </a:lnTo>
                <a:lnTo>
                  <a:pt x="184" y="166"/>
                </a:lnTo>
                <a:lnTo>
                  <a:pt x="184" y="0"/>
                </a:lnTo>
                <a:close/>
              </a:path>
            </a:pathLst>
          </a:custGeom>
          <a:gradFill>
            <a:gsLst>
              <a:gs pos="0">
                <a:srgbClr val="94947A"/>
              </a:gs>
              <a:gs pos="100000">
                <a:srgbClr val="D7D7BF"/>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7" name="Google Shape;377;g5e7586e717_1_135"/>
          <p:cNvSpPr/>
          <p:nvPr/>
        </p:nvSpPr>
        <p:spPr>
          <a:xfrm>
            <a:off x="6784975" y="3389709"/>
            <a:ext cx="2071687" cy="1629965"/>
          </a:xfrm>
          <a:custGeom>
            <a:rect b="b" l="l" r="r" t="t"/>
            <a:pathLst>
              <a:path extrusionOk="0" h="1334" w="1240">
                <a:moveTo>
                  <a:pt x="100" y="0"/>
                </a:moveTo>
                <a:lnTo>
                  <a:pt x="80" y="2"/>
                </a:lnTo>
                <a:lnTo>
                  <a:pt x="62" y="8"/>
                </a:lnTo>
                <a:lnTo>
                  <a:pt x="44" y="16"/>
                </a:lnTo>
                <a:lnTo>
                  <a:pt x="30" y="28"/>
                </a:lnTo>
                <a:lnTo>
                  <a:pt x="18" y="44"/>
                </a:lnTo>
                <a:lnTo>
                  <a:pt x="8" y="60"/>
                </a:lnTo>
                <a:lnTo>
                  <a:pt x="2" y="80"/>
                </a:lnTo>
                <a:lnTo>
                  <a:pt x="0" y="100"/>
                </a:lnTo>
                <a:lnTo>
                  <a:pt x="0" y="1234"/>
                </a:lnTo>
                <a:lnTo>
                  <a:pt x="2" y="1254"/>
                </a:lnTo>
                <a:lnTo>
                  <a:pt x="8" y="1274"/>
                </a:lnTo>
                <a:lnTo>
                  <a:pt x="18" y="1290"/>
                </a:lnTo>
                <a:lnTo>
                  <a:pt x="30" y="1304"/>
                </a:lnTo>
                <a:lnTo>
                  <a:pt x="44" y="1318"/>
                </a:lnTo>
                <a:lnTo>
                  <a:pt x="62" y="1326"/>
                </a:lnTo>
                <a:lnTo>
                  <a:pt x="80" y="1332"/>
                </a:lnTo>
                <a:lnTo>
                  <a:pt x="100" y="1334"/>
                </a:lnTo>
                <a:lnTo>
                  <a:pt x="1140" y="1334"/>
                </a:lnTo>
                <a:lnTo>
                  <a:pt x="1160" y="1332"/>
                </a:lnTo>
                <a:lnTo>
                  <a:pt x="1178" y="1326"/>
                </a:lnTo>
                <a:lnTo>
                  <a:pt x="1196" y="1318"/>
                </a:lnTo>
                <a:lnTo>
                  <a:pt x="1210" y="1304"/>
                </a:lnTo>
                <a:lnTo>
                  <a:pt x="1222" y="1290"/>
                </a:lnTo>
                <a:lnTo>
                  <a:pt x="1232" y="1274"/>
                </a:lnTo>
                <a:lnTo>
                  <a:pt x="1238" y="1254"/>
                </a:lnTo>
                <a:lnTo>
                  <a:pt x="1240" y="1234"/>
                </a:lnTo>
                <a:lnTo>
                  <a:pt x="1240" y="100"/>
                </a:lnTo>
                <a:lnTo>
                  <a:pt x="1238" y="80"/>
                </a:lnTo>
                <a:lnTo>
                  <a:pt x="1232" y="60"/>
                </a:lnTo>
                <a:lnTo>
                  <a:pt x="1222" y="44"/>
                </a:lnTo>
                <a:lnTo>
                  <a:pt x="1210" y="28"/>
                </a:lnTo>
                <a:lnTo>
                  <a:pt x="1196" y="16"/>
                </a:lnTo>
                <a:lnTo>
                  <a:pt x="1178" y="8"/>
                </a:lnTo>
                <a:lnTo>
                  <a:pt x="1160" y="2"/>
                </a:lnTo>
                <a:lnTo>
                  <a:pt x="1140" y="0"/>
                </a:lnTo>
                <a:lnTo>
                  <a:pt x="100" y="0"/>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8" name="Google Shape;378;g5e7586e717_1_135"/>
          <p:cNvSpPr/>
          <p:nvPr/>
        </p:nvSpPr>
        <p:spPr>
          <a:xfrm>
            <a:off x="6253162" y="3890963"/>
            <a:ext cx="735012" cy="867965"/>
          </a:xfrm>
          <a:custGeom>
            <a:rect b="b" l="l" r="r" t="t"/>
            <a:pathLst>
              <a:path extrusionOk="0" h="710" w="440">
                <a:moveTo>
                  <a:pt x="188" y="14"/>
                </a:moveTo>
                <a:lnTo>
                  <a:pt x="2" y="340"/>
                </a:lnTo>
                <a:lnTo>
                  <a:pt x="0" y="348"/>
                </a:lnTo>
                <a:lnTo>
                  <a:pt x="0" y="354"/>
                </a:lnTo>
                <a:lnTo>
                  <a:pt x="0" y="362"/>
                </a:lnTo>
                <a:lnTo>
                  <a:pt x="2" y="368"/>
                </a:lnTo>
                <a:lnTo>
                  <a:pt x="188" y="696"/>
                </a:lnTo>
                <a:lnTo>
                  <a:pt x="194" y="704"/>
                </a:lnTo>
                <a:lnTo>
                  <a:pt x="202" y="708"/>
                </a:lnTo>
                <a:lnTo>
                  <a:pt x="210" y="710"/>
                </a:lnTo>
                <a:lnTo>
                  <a:pt x="220" y="710"/>
                </a:lnTo>
                <a:lnTo>
                  <a:pt x="228" y="706"/>
                </a:lnTo>
                <a:lnTo>
                  <a:pt x="234" y="700"/>
                </a:lnTo>
                <a:lnTo>
                  <a:pt x="238" y="692"/>
                </a:lnTo>
                <a:lnTo>
                  <a:pt x="240" y="682"/>
                </a:lnTo>
                <a:lnTo>
                  <a:pt x="240" y="544"/>
                </a:lnTo>
                <a:lnTo>
                  <a:pt x="412" y="544"/>
                </a:lnTo>
                <a:lnTo>
                  <a:pt x="422" y="542"/>
                </a:lnTo>
                <a:lnTo>
                  <a:pt x="432" y="536"/>
                </a:lnTo>
                <a:lnTo>
                  <a:pt x="438" y="528"/>
                </a:lnTo>
                <a:lnTo>
                  <a:pt x="440" y="516"/>
                </a:lnTo>
                <a:lnTo>
                  <a:pt x="440" y="194"/>
                </a:lnTo>
                <a:lnTo>
                  <a:pt x="438" y="182"/>
                </a:lnTo>
                <a:lnTo>
                  <a:pt x="432" y="174"/>
                </a:lnTo>
                <a:lnTo>
                  <a:pt x="422" y="168"/>
                </a:lnTo>
                <a:lnTo>
                  <a:pt x="412" y="166"/>
                </a:lnTo>
                <a:lnTo>
                  <a:pt x="240" y="166"/>
                </a:lnTo>
                <a:lnTo>
                  <a:pt x="240" y="28"/>
                </a:lnTo>
                <a:lnTo>
                  <a:pt x="238" y="18"/>
                </a:lnTo>
                <a:lnTo>
                  <a:pt x="234" y="10"/>
                </a:lnTo>
                <a:lnTo>
                  <a:pt x="228" y="4"/>
                </a:lnTo>
                <a:lnTo>
                  <a:pt x="220" y="0"/>
                </a:lnTo>
                <a:lnTo>
                  <a:pt x="210" y="0"/>
                </a:lnTo>
                <a:lnTo>
                  <a:pt x="202" y="2"/>
                </a:lnTo>
                <a:lnTo>
                  <a:pt x="194" y="6"/>
                </a:lnTo>
                <a:lnTo>
                  <a:pt x="190" y="14"/>
                </a:lnTo>
                <a:lnTo>
                  <a:pt x="188" y="14"/>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9" name="Google Shape;379;g5e7586e717_1_135"/>
          <p:cNvSpPr/>
          <p:nvPr/>
        </p:nvSpPr>
        <p:spPr>
          <a:xfrm>
            <a:off x="6286500" y="3914775"/>
            <a:ext cx="668337" cy="819150"/>
          </a:xfrm>
          <a:custGeom>
            <a:rect b="b" l="l" r="r" t="t"/>
            <a:pathLst>
              <a:path extrusionOk="0" h="670" w="400">
                <a:moveTo>
                  <a:pt x="186" y="4"/>
                </a:moveTo>
                <a:lnTo>
                  <a:pt x="0" y="330"/>
                </a:lnTo>
                <a:lnTo>
                  <a:pt x="0" y="334"/>
                </a:lnTo>
                <a:lnTo>
                  <a:pt x="0" y="338"/>
                </a:lnTo>
                <a:lnTo>
                  <a:pt x="186" y="666"/>
                </a:lnTo>
                <a:lnTo>
                  <a:pt x="188" y="670"/>
                </a:lnTo>
                <a:lnTo>
                  <a:pt x="194" y="670"/>
                </a:lnTo>
                <a:lnTo>
                  <a:pt x="198" y="668"/>
                </a:lnTo>
                <a:lnTo>
                  <a:pt x="200" y="662"/>
                </a:lnTo>
                <a:lnTo>
                  <a:pt x="200" y="504"/>
                </a:lnTo>
                <a:lnTo>
                  <a:pt x="392" y="504"/>
                </a:lnTo>
                <a:lnTo>
                  <a:pt x="394" y="504"/>
                </a:lnTo>
                <a:lnTo>
                  <a:pt x="398" y="502"/>
                </a:lnTo>
                <a:lnTo>
                  <a:pt x="398" y="500"/>
                </a:lnTo>
                <a:lnTo>
                  <a:pt x="400" y="496"/>
                </a:lnTo>
                <a:lnTo>
                  <a:pt x="400" y="174"/>
                </a:lnTo>
                <a:lnTo>
                  <a:pt x="398" y="170"/>
                </a:lnTo>
                <a:lnTo>
                  <a:pt x="398" y="168"/>
                </a:lnTo>
                <a:lnTo>
                  <a:pt x="394" y="166"/>
                </a:lnTo>
                <a:lnTo>
                  <a:pt x="392" y="166"/>
                </a:lnTo>
                <a:lnTo>
                  <a:pt x="200" y="166"/>
                </a:lnTo>
                <a:lnTo>
                  <a:pt x="200" y="8"/>
                </a:lnTo>
                <a:lnTo>
                  <a:pt x="198" y="2"/>
                </a:lnTo>
                <a:lnTo>
                  <a:pt x="194" y="0"/>
                </a:lnTo>
                <a:lnTo>
                  <a:pt x="190" y="0"/>
                </a:lnTo>
                <a:lnTo>
                  <a:pt x="188" y="4"/>
                </a:lnTo>
                <a:lnTo>
                  <a:pt x="186" y="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0" name="Google Shape;380;g5e7586e717_1_135"/>
          <p:cNvSpPr/>
          <p:nvPr/>
        </p:nvSpPr>
        <p:spPr>
          <a:xfrm>
            <a:off x="6818312" y="3413522"/>
            <a:ext cx="2005012" cy="1582340"/>
          </a:xfrm>
          <a:custGeom>
            <a:rect b="b" l="l" r="r" t="t"/>
            <a:pathLst>
              <a:path extrusionOk="0" h="1294" w="1200">
                <a:moveTo>
                  <a:pt x="80" y="0"/>
                </a:moveTo>
                <a:lnTo>
                  <a:pt x="64" y="2"/>
                </a:lnTo>
                <a:lnTo>
                  <a:pt x="50" y="6"/>
                </a:lnTo>
                <a:lnTo>
                  <a:pt x="36" y="14"/>
                </a:lnTo>
                <a:lnTo>
                  <a:pt x="24" y="24"/>
                </a:lnTo>
                <a:lnTo>
                  <a:pt x="14" y="34"/>
                </a:lnTo>
                <a:lnTo>
                  <a:pt x="6" y="48"/>
                </a:lnTo>
                <a:lnTo>
                  <a:pt x="2" y="64"/>
                </a:lnTo>
                <a:lnTo>
                  <a:pt x="0" y="80"/>
                </a:lnTo>
                <a:lnTo>
                  <a:pt x="0" y="1214"/>
                </a:lnTo>
                <a:lnTo>
                  <a:pt x="2" y="1230"/>
                </a:lnTo>
                <a:lnTo>
                  <a:pt x="6" y="1246"/>
                </a:lnTo>
                <a:lnTo>
                  <a:pt x="14" y="1260"/>
                </a:lnTo>
                <a:lnTo>
                  <a:pt x="24" y="1270"/>
                </a:lnTo>
                <a:lnTo>
                  <a:pt x="36" y="1280"/>
                </a:lnTo>
                <a:lnTo>
                  <a:pt x="50" y="1288"/>
                </a:lnTo>
                <a:lnTo>
                  <a:pt x="64" y="1292"/>
                </a:lnTo>
                <a:lnTo>
                  <a:pt x="80" y="1294"/>
                </a:lnTo>
                <a:lnTo>
                  <a:pt x="1120" y="1294"/>
                </a:lnTo>
                <a:lnTo>
                  <a:pt x="1136" y="1292"/>
                </a:lnTo>
                <a:lnTo>
                  <a:pt x="1152" y="1288"/>
                </a:lnTo>
                <a:lnTo>
                  <a:pt x="1164" y="1280"/>
                </a:lnTo>
                <a:lnTo>
                  <a:pt x="1176" y="1270"/>
                </a:lnTo>
                <a:lnTo>
                  <a:pt x="1186" y="1260"/>
                </a:lnTo>
                <a:lnTo>
                  <a:pt x="1194" y="1246"/>
                </a:lnTo>
                <a:lnTo>
                  <a:pt x="1198" y="1230"/>
                </a:lnTo>
                <a:lnTo>
                  <a:pt x="1200" y="1214"/>
                </a:lnTo>
                <a:lnTo>
                  <a:pt x="1200" y="80"/>
                </a:lnTo>
                <a:lnTo>
                  <a:pt x="1198" y="64"/>
                </a:lnTo>
                <a:lnTo>
                  <a:pt x="1194" y="48"/>
                </a:lnTo>
                <a:lnTo>
                  <a:pt x="1186" y="34"/>
                </a:lnTo>
                <a:lnTo>
                  <a:pt x="1176" y="24"/>
                </a:lnTo>
                <a:lnTo>
                  <a:pt x="1164" y="14"/>
                </a:lnTo>
                <a:lnTo>
                  <a:pt x="1152" y="6"/>
                </a:lnTo>
                <a:lnTo>
                  <a:pt x="1136" y="2"/>
                </a:lnTo>
                <a:lnTo>
                  <a:pt x="1120" y="0"/>
                </a:lnTo>
                <a:lnTo>
                  <a:pt x="8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1" name="Google Shape;381;g5e7586e717_1_135"/>
          <p:cNvSpPr/>
          <p:nvPr/>
        </p:nvSpPr>
        <p:spPr>
          <a:xfrm>
            <a:off x="6831012" y="3423047"/>
            <a:ext cx="1979612" cy="1563290"/>
          </a:xfrm>
          <a:custGeom>
            <a:rect b="b" l="l" r="r" t="t"/>
            <a:pathLst>
              <a:path extrusionOk="0" h="1278" w="1184">
                <a:moveTo>
                  <a:pt x="1184" y="1206"/>
                </a:moveTo>
                <a:lnTo>
                  <a:pt x="1182" y="1220"/>
                </a:lnTo>
                <a:lnTo>
                  <a:pt x="1178" y="1234"/>
                </a:lnTo>
                <a:lnTo>
                  <a:pt x="1172" y="1246"/>
                </a:lnTo>
                <a:lnTo>
                  <a:pt x="1162" y="1258"/>
                </a:lnTo>
                <a:lnTo>
                  <a:pt x="1152" y="1266"/>
                </a:lnTo>
                <a:lnTo>
                  <a:pt x="1140" y="1272"/>
                </a:lnTo>
                <a:lnTo>
                  <a:pt x="1126" y="1276"/>
                </a:lnTo>
                <a:lnTo>
                  <a:pt x="1112" y="1278"/>
                </a:lnTo>
                <a:lnTo>
                  <a:pt x="72" y="1278"/>
                </a:lnTo>
                <a:lnTo>
                  <a:pt x="58" y="1276"/>
                </a:lnTo>
                <a:lnTo>
                  <a:pt x="44" y="1272"/>
                </a:lnTo>
                <a:lnTo>
                  <a:pt x="32" y="1266"/>
                </a:lnTo>
                <a:lnTo>
                  <a:pt x="22" y="1258"/>
                </a:lnTo>
                <a:lnTo>
                  <a:pt x="12" y="1246"/>
                </a:lnTo>
                <a:lnTo>
                  <a:pt x="6" y="1234"/>
                </a:lnTo>
                <a:lnTo>
                  <a:pt x="2" y="1220"/>
                </a:lnTo>
                <a:lnTo>
                  <a:pt x="0" y="1206"/>
                </a:lnTo>
                <a:lnTo>
                  <a:pt x="0" y="72"/>
                </a:lnTo>
                <a:lnTo>
                  <a:pt x="2" y="58"/>
                </a:lnTo>
                <a:lnTo>
                  <a:pt x="6" y="44"/>
                </a:lnTo>
                <a:lnTo>
                  <a:pt x="12" y="32"/>
                </a:lnTo>
                <a:lnTo>
                  <a:pt x="22" y="20"/>
                </a:lnTo>
                <a:lnTo>
                  <a:pt x="32" y="12"/>
                </a:lnTo>
                <a:lnTo>
                  <a:pt x="44" y="6"/>
                </a:lnTo>
                <a:lnTo>
                  <a:pt x="58" y="2"/>
                </a:lnTo>
                <a:lnTo>
                  <a:pt x="72" y="0"/>
                </a:lnTo>
                <a:lnTo>
                  <a:pt x="1112" y="0"/>
                </a:lnTo>
                <a:lnTo>
                  <a:pt x="1126" y="2"/>
                </a:lnTo>
                <a:lnTo>
                  <a:pt x="1140" y="6"/>
                </a:lnTo>
                <a:lnTo>
                  <a:pt x="1152" y="12"/>
                </a:lnTo>
                <a:lnTo>
                  <a:pt x="1162" y="20"/>
                </a:lnTo>
                <a:lnTo>
                  <a:pt x="1172" y="32"/>
                </a:lnTo>
                <a:lnTo>
                  <a:pt x="1178" y="44"/>
                </a:lnTo>
                <a:lnTo>
                  <a:pt x="1182" y="58"/>
                </a:lnTo>
                <a:lnTo>
                  <a:pt x="1184" y="72"/>
                </a:lnTo>
                <a:lnTo>
                  <a:pt x="1184" y="1206"/>
                </a:lnTo>
                <a:close/>
              </a:path>
            </a:pathLst>
          </a:custGeom>
          <a:solidFill>
            <a:srgbClr val="D6D6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2" name="Google Shape;382;g5e7586e717_1_135"/>
          <p:cNvSpPr/>
          <p:nvPr/>
        </p:nvSpPr>
        <p:spPr>
          <a:xfrm>
            <a:off x="6300787" y="3924300"/>
            <a:ext cx="641350" cy="800100"/>
          </a:xfrm>
          <a:custGeom>
            <a:rect b="b" l="l" r="r" t="t"/>
            <a:pathLst>
              <a:path extrusionOk="0" h="654" w="384">
                <a:moveTo>
                  <a:pt x="184" y="0"/>
                </a:moveTo>
                <a:lnTo>
                  <a:pt x="0" y="326"/>
                </a:lnTo>
                <a:lnTo>
                  <a:pt x="184" y="654"/>
                </a:lnTo>
                <a:lnTo>
                  <a:pt x="184" y="488"/>
                </a:lnTo>
                <a:lnTo>
                  <a:pt x="384" y="488"/>
                </a:lnTo>
                <a:lnTo>
                  <a:pt x="384" y="166"/>
                </a:lnTo>
                <a:lnTo>
                  <a:pt x="184" y="166"/>
                </a:lnTo>
                <a:lnTo>
                  <a:pt x="184" y="0"/>
                </a:lnTo>
                <a:close/>
              </a:path>
            </a:pathLst>
          </a:custGeom>
          <a:gradFill>
            <a:gsLst>
              <a:gs pos="0">
                <a:srgbClr val="94947A"/>
              </a:gs>
              <a:gs pos="100000">
                <a:srgbClr val="D7D7BF"/>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3" name="Google Shape;383;g5e7586e717_1_135"/>
          <p:cNvSpPr/>
          <p:nvPr/>
        </p:nvSpPr>
        <p:spPr>
          <a:xfrm>
            <a:off x="6784975" y="2469356"/>
            <a:ext cx="2071687" cy="841771"/>
          </a:xfrm>
          <a:custGeom>
            <a:rect b="b" l="l" r="r" t="t"/>
            <a:pathLst>
              <a:path extrusionOk="0" h="688" w="1240">
                <a:moveTo>
                  <a:pt x="100" y="0"/>
                </a:moveTo>
                <a:lnTo>
                  <a:pt x="80" y="2"/>
                </a:lnTo>
                <a:lnTo>
                  <a:pt x="62" y="8"/>
                </a:lnTo>
                <a:lnTo>
                  <a:pt x="44" y="16"/>
                </a:lnTo>
                <a:lnTo>
                  <a:pt x="30" y="28"/>
                </a:lnTo>
                <a:lnTo>
                  <a:pt x="18" y="44"/>
                </a:lnTo>
                <a:lnTo>
                  <a:pt x="8" y="60"/>
                </a:lnTo>
                <a:lnTo>
                  <a:pt x="2" y="80"/>
                </a:lnTo>
                <a:lnTo>
                  <a:pt x="0" y="100"/>
                </a:lnTo>
                <a:lnTo>
                  <a:pt x="0" y="588"/>
                </a:lnTo>
                <a:lnTo>
                  <a:pt x="2" y="608"/>
                </a:lnTo>
                <a:lnTo>
                  <a:pt x="8" y="626"/>
                </a:lnTo>
                <a:lnTo>
                  <a:pt x="18" y="644"/>
                </a:lnTo>
                <a:lnTo>
                  <a:pt x="30" y="658"/>
                </a:lnTo>
                <a:lnTo>
                  <a:pt x="44" y="670"/>
                </a:lnTo>
                <a:lnTo>
                  <a:pt x="62" y="680"/>
                </a:lnTo>
                <a:lnTo>
                  <a:pt x="80" y="686"/>
                </a:lnTo>
                <a:lnTo>
                  <a:pt x="100" y="688"/>
                </a:lnTo>
                <a:lnTo>
                  <a:pt x="1140" y="688"/>
                </a:lnTo>
                <a:lnTo>
                  <a:pt x="1160" y="686"/>
                </a:lnTo>
                <a:lnTo>
                  <a:pt x="1178" y="680"/>
                </a:lnTo>
                <a:lnTo>
                  <a:pt x="1196" y="670"/>
                </a:lnTo>
                <a:lnTo>
                  <a:pt x="1210" y="658"/>
                </a:lnTo>
                <a:lnTo>
                  <a:pt x="1222" y="644"/>
                </a:lnTo>
                <a:lnTo>
                  <a:pt x="1232" y="626"/>
                </a:lnTo>
                <a:lnTo>
                  <a:pt x="1238" y="608"/>
                </a:lnTo>
                <a:lnTo>
                  <a:pt x="1240" y="588"/>
                </a:lnTo>
                <a:lnTo>
                  <a:pt x="1240" y="100"/>
                </a:lnTo>
                <a:lnTo>
                  <a:pt x="1238" y="80"/>
                </a:lnTo>
                <a:lnTo>
                  <a:pt x="1232" y="60"/>
                </a:lnTo>
                <a:lnTo>
                  <a:pt x="1222" y="44"/>
                </a:lnTo>
                <a:lnTo>
                  <a:pt x="1210" y="28"/>
                </a:lnTo>
                <a:lnTo>
                  <a:pt x="1196" y="16"/>
                </a:lnTo>
                <a:lnTo>
                  <a:pt x="1178" y="8"/>
                </a:lnTo>
                <a:lnTo>
                  <a:pt x="1160" y="2"/>
                </a:lnTo>
                <a:lnTo>
                  <a:pt x="1140" y="0"/>
                </a:lnTo>
                <a:lnTo>
                  <a:pt x="100" y="0"/>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4" name="Google Shape;384;g5e7586e717_1_135"/>
          <p:cNvSpPr/>
          <p:nvPr/>
        </p:nvSpPr>
        <p:spPr>
          <a:xfrm>
            <a:off x="7226300" y="2974181"/>
            <a:ext cx="1189037" cy="536972"/>
          </a:xfrm>
          <a:custGeom>
            <a:rect b="b" l="l" r="r" t="t"/>
            <a:pathLst>
              <a:path extrusionOk="0" h="440" w="712">
                <a:moveTo>
                  <a:pt x="194" y="0"/>
                </a:moveTo>
                <a:lnTo>
                  <a:pt x="184" y="2"/>
                </a:lnTo>
                <a:lnTo>
                  <a:pt x="174" y="8"/>
                </a:lnTo>
                <a:lnTo>
                  <a:pt x="168" y="16"/>
                </a:lnTo>
                <a:lnTo>
                  <a:pt x="166" y="28"/>
                </a:lnTo>
                <a:lnTo>
                  <a:pt x="166" y="198"/>
                </a:lnTo>
                <a:lnTo>
                  <a:pt x="28" y="198"/>
                </a:lnTo>
                <a:lnTo>
                  <a:pt x="20" y="200"/>
                </a:lnTo>
                <a:lnTo>
                  <a:pt x="12" y="204"/>
                </a:lnTo>
                <a:lnTo>
                  <a:pt x="6" y="210"/>
                </a:lnTo>
                <a:lnTo>
                  <a:pt x="2" y="220"/>
                </a:lnTo>
                <a:lnTo>
                  <a:pt x="0" y="226"/>
                </a:lnTo>
                <a:lnTo>
                  <a:pt x="2" y="234"/>
                </a:lnTo>
                <a:lnTo>
                  <a:pt x="4" y="240"/>
                </a:lnTo>
                <a:lnTo>
                  <a:pt x="8" y="246"/>
                </a:lnTo>
                <a:lnTo>
                  <a:pt x="14" y="250"/>
                </a:lnTo>
                <a:lnTo>
                  <a:pt x="342" y="436"/>
                </a:lnTo>
                <a:lnTo>
                  <a:pt x="348" y="438"/>
                </a:lnTo>
                <a:lnTo>
                  <a:pt x="356" y="440"/>
                </a:lnTo>
                <a:lnTo>
                  <a:pt x="362" y="438"/>
                </a:lnTo>
                <a:lnTo>
                  <a:pt x="370" y="436"/>
                </a:lnTo>
                <a:lnTo>
                  <a:pt x="698" y="250"/>
                </a:lnTo>
                <a:lnTo>
                  <a:pt x="704" y="246"/>
                </a:lnTo>
                <a:lnTo>
                  <a:pt x="710" y="238"/>
                </a:lnTo>
                <a:lnTo>
                  <a:pt x="712" y="228"/>
                </a:lnTo>
                <a:lnTo>
                  <a:pt x="710" y="220"/>
                </a:lnTo>
                <a:lnTo>
                  <a:pt x="708" y="210"/>
                </a:lnTo>
                <a:lnTo>
                  <a:pt x="702" y="204"/>
                </a:lnTo>
                <a:lnTo>
                  <a:pt x="694" y="200"/>
                </a:lnTo>
                <a:lnTo>
                  <a:pt x="684" y="198"/>
                </a:lnTo>
                <a:lnTo>
                  <a:pt x="546" y="198"/>
                </a:lnTo>
                <a:lnTo>
                  <a:pt x="546" y="28"/>
                </a:lnTo>
                <a:lnTo>
                  <a:pt x="544" y="16"/>
                </a:lnTo>
                <a:lnTo>
                  <a:pt x="538" y="8"/>
                </a:lnTo>
                <a:lnTo>
                  <a:pt x="528" y="2"/>
                </a:lnTo>
                <a:lnTo>
                  <a:pt x="518" y="0"/>
                </a:lnTo>
                <a:lnTo>
                  <a:pt x="194" y="0"/>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5" name="Google Shape;385;g5e7586e717_1_135"/>
          <p:cNvSpPr/>
          <p:nvPr/>
        </p:nvSpPr>
        <p:spPr>
          <a:xfrm>
            <a:off x="7259637" y="2997994"/>
            <a:ext cx="1122362" cy="489347"/>
          </a:xfrm>
          <a:custGeom>
            <a:rect b="b" l="l" r="r" t="t"/>
            <a:pathLst>
              <a:path extrusionOk="0" h="400" w="672">
                <a:moveTo>
                  <a:pt x="174" y="0"/>
                </a:moveTo>
                <a:lnTo>
                  <a:pt x="172" y="0"/>
                </a:lnTo>
                <a:lnTo>
                  <a:pt x="168" y="2"/>
                </a:lnTo>
                <a:lnTo>
                  <a:pt x="168" y="4"/>
                </a:lnTo>
                <a:lnTo>
                  <a:pt x="166" y="8"/>
                </a:lnTo>
                <a:lnTo>
                  <a:pt x="166" y="198"/>
                </a:lnTo>
                <a:lnTo>
                  <a:pt x="8" y="198"/>
                </a:lnTo>
                <a:lnTo>
                  <a:pt x="4" y="200"/>
                </a:lnTo>
                <a:lnTo>
                  <a:pt x="0" y="204"/>
                </a:lnTo>
                <a:lnTo>
                  <a:pt x="0" y="206"/>
                </a:lnTo>
                <a:lnTo>
                  <a:pt x="2" y="210"/>
                </a:lnTo>
                <a:lnTo>
                  <a:pt x="4" y="214"/>
                </a:lnTo>
                <a:lnTo>
                  <a:pt x="332" y="398"/>
                </a:lnTo>
                <a:lnTo>
                  <a:pt x="336" y="400"/>
                </a:lnTo>
                <a:lnTo>
                  <a:pt x="340" y="398"/>
                </a:lnTo>
                <a:lnTo>
                  <a:pt x="668" y="214"/>
                </a:lnTo>
                <a:lnTo>
                  <a:pt x="672" y="210"/>
                </a:lnTo>
                <a:lnTo>
                  <a:pt x="672" y="204"/>
                </a:lnTo>
                <a:lnTo>
                  <a:pt x="668" y="200"/>
                </a:lnTo>
                <a:lnTo>
                  <a:pt x="664" y="198"/>
                </a:lnTo>
                <a:lnTo>
                  <a:pt x="506" y="198"/>
                </a:lnTo>
                <a:lnTo>
                  <a:pt x="506" y="8"/>
                </a:lnTo>
                <a:lnTo>
                  <a:pt x="506" y="4"/>
                </a:lnTo>
                <a:lnTo>
                  <a:pt x="504" y="2"/>
                </a:lnTo>
                <a:lnTo>
                  <a:pt x="500" y="0"/>
                </a:lnTo>
                <a:lnTo>
                  <a:pt x="498" y="0"/>
                </a:lnTo>
                <a:lnTo>
                  <a:pt x="17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6" name="Google Shape;386;g5e7586e717_1_135"/>
          <p:cNvSpPr/>
          <p:nvPr/>
        </p:nvSpPr>
        <p:spPr>
          <a:xfrm>
            <a:off x="6818312" y="2494359"/>
            <a:ext cx="2005012" cy="791765"/>
          </a:xfrm>
          <a:custGeom>
            <a:rect b="b" l="l" r="r" t="t"/>
            <a:pathLst>
              <a:path extrusionOk="0" h="648" w="1200">
                <a:moveTo>
                  <a:pt x="80" y="0"/>
                </a:moveTo>
                <a:lnTo>
                  <a:pt x="64" y="2"/>
                </a:lnTo>
                <a:lnTo>
                  <a:pt x="50" y="6"/>
                </a:lnTo>
                <a:lnTo>
                  <a:pt x="36" y="14"/>
                </a:lnTo>
                <a:lnTo>
                  <a:pt x="24" y="24"/>
                </a:lnTo>
                <a:lnTo>
                  <a:pt x="14" y="34"/>
                </a:lnTo>
                <a:lnTo>
                  <a:pt x="6" y="48"/>
                </a:lnTo>
                <a:lnTo>
                  <a:pt x="2" y="64"/>
                </a:lnTo>
                <a:lnTo>
                  <a:pt x="0" y="80"/>
                </a:lnTo>
                <a:lnTo>
                  <a:pt x="0" y="568"/>
                </a:lnTo>
                <a:lnTo>
                  <a:pt x="2" y="584"/>
                </a:lnTo>
                <a:lnTo>
                  <a:pt x="6" y="598"/>
                </a:lnTo>
                <a:lnTo>
                  <a:pt x="14" y="612"/>
                </a:lnTo>
                <a:lnTo>
                  <a:pt x="24" y="624"/>
                </a:lnTo>
                <a:lnTo>
                  <a:pt x="36" y="634"/>
                </a:lnTo>
                <a:lnTo>
                  <a:pt x="50" y="642"/>
                </a:lnTo>
                <a:lnTo>
                  <a:pt x="64" y="646"/>
                </a:lnTo>
                <a:lnTo>
                  <a:pt x="80" y="648"/>
                </a:lnTo>
                <a:lnTo>
                  <a:pt x="1120" y="648"/>
                </a:lnTo>
                <a:lnTo>
                  <a:pt x="1136" y="646"/>
                </a:lnTo>
                <a:lnTo>
                  <a:pt x="1152" y="642"/>
                </a:lnTo>
                <a:lnTo>
                  <a:pt x="1164" y="634"/>
                </a:lnTo>
                <a:lnTo>
                  <a:pt x="1176" y="624"/>
                </a:lnTo>
                <a:lnTo>
                  <a:pt x="1186" y="612"/>
                </a:lnTo>
                <a:lnTo>
                  <a:pt x="1194" y="598"/>
                </a:lnTo>
                <a:lnTo>
                  <a:pt x="1198" y="584"/>
                </a:lnTo>
                <a:lnTo>
                  <a:pt x="1200" y="568"/>
                </a:lnTo>
                <a:lnTo>
                  <a:pt x="1200" y="80"/>
                </a:lnTo>
                <a:lnTo>
                  <a:pt x="1198" y="64"/>
                </a:lnTo>
                <a:lnTo>
                  <a:pt x="1194" y="48"/>
                </a:lnTo>
                <a:lnTo>
                  <a:pt x="1186" y="34"/>
                </a:lnTo>
                <a:lnTo>
                  <a:pt x="1176" y="24"/>
                </a:lnTo>
                <a:lnTo>
                  <a:pt x="1164" y="14"/>
                </a:lnTo>
                <a:lnTo>
                  <a:pt x="1152" y="6"/>
                </a:lnTo>
                <a:lnTo>
                  <a:pt x="1136" y="2"/>
                </a:lnTo>
                <a:lnTo>
                  <a:pt x="1120" y="0"/>
                </a:lnTo>
                <a:lnTo>
                  <a:pt x="8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7" name="Google Shape;387;g5e7586e717_1_135"/>
          <p:cNvSpPr/>
          <p:nvPr/>
        </p:nvSpPr>
        <p:spPr>
          <a:xfrm>
            <a:off x="6831012" y="2503884"/>
            <a:ext cx="1979612" cy="772715"/>
          </a:xfrm>
          <a:custGeom>
            <a:rect b="b" l="l" r="r" t="t"/>
            <a:pathLst>
              <a:path extrusionOk="0" h="632" w="1184">
                <a:moveTo>
                  <a:pt x="1184" y="560"/>
                </a:moveTo>
                <a:lnTo>
                  <a:pt x="1182" y="574"/>
                </a:lnTo>
                <a:lnTo>
                  <a:pt x="1178" y="588"/>
                </a:lnTo>
                <a:lnTo>
                  <a:pt x="1172" y="600"/>
                </a:lnTo>
                <a:lnTo>
                  <a:pt x="1162" y="610"/>
                </a:lnTo>
                <a:lnTo>
                  <a:pt x="1152" y="620"/>
                </a:lnTo>
                <a:lnTo>
                  <a:pt x="1140" y="626"/>
                </a:lnTo>
                <a:lnTo>
                  <a:pt x="1126" y="630"/>
                </a:lnTo>
                <a:lnTo>
                  <a:pt x="1112" y="632"/>
                </a:lnTo>
                <a:lnTo>
                  <a:pt x="72" y="632"/>
                </a:lnTo>
                <a:lnTo>
                  <a:pt x="58" y="630"/>
                </a:lnTo>
                <a:lnTo>
                  <a:pt x="44" y="626"/>
                </a:lnTo>
                <a:lnTo>
                  <a:pt x="32" y="620"/>
                </a:lnTo>
                <a:lnTo>
                  <a:pt x="22" y="610"/>
                </a:lnTo>
                <a:lnTo>
                  <a:pt x="12" y="600"/>
                </a:lnTo>
                <a:lnTo>
                  <a:pt x="6" y="588"/>
                </a:lnTo>
                <a:lnTo>
                  <a:pt x="2" y="574"/>
                </a:lnTo>
                <a:lnTo>
                  <a:pt x="0" y="560"/>
                </a:lnTo>
                <a:lnTo>
                  <a:pt x="0" y="72"/>
                </a:lnTo>
                <a:lnTo>
                  <a:pt x="2" y="58"/>
                </a:lnTo>
                <a:lnTo>
                  <a:pt x="6" y="44"/>
                </a:lnTo>
                <a:lnTo>
                  <a:pt x="12" y="32"/>
                </a:lnTo>
                <a:lnTo>
                  <a:pt x="22" y="20"/>
                </a:lnTo>
                <a:lnTo>
                  <a:pt x="32" y="12"/>
                </a:lnTo>
                <a:lnTo>
                  <a:pt x="44" y="6"/>
                </a:lnTo>
                <a:lnTo>
                  <a:pt x="58" y="2"/>
                </a:lnTo>
                <a:lnTo>
                  <a:pt x="72" y="0"/>
                </a:lnTo>
                <a:lnTo>
                  <a:pt x="1112" y="0"/>
                </a:lnTo>
                <a:lnTo>
                  <a:pt x="1126" y="2"/>
                </a:lnTo>
                <a:lnTo>
                  <a:pt x="1140" y="6"/>
                </a:lnTo>
                <a:lnTo>
                  <a:pt x="1152" y="12"/>
                </a:lnTo>
                <a:lnTo>
                  <a:pt x="1162" y="20"/>
                </a:lnTo>
                <a:lnTo>
                  <a:pt x="1172" y="32"/>
                </a:lnTo>
                <a:lnTo>
                  <a:pt x="1178" y="44"/>
                </a:lnTo>
                <a:lnTo>
                  <a:pt x="1182" y="58"/>
                </a:lnTo>
                <a:lnTo>
                  <a:pt x="1184" y="72"/>
                </a:lnTo>
                <a:lnTo>
                  <a:pt x="1184" y="560"/>
                </a:lnTo>
                <a:close/>
              </a:path>
            </a:pathLst>
          </a:custGeom>
          <a:solidFill>
            <a:srgbClr val="D6D6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8" name="Google Shape;388;g5e7586e717_1_135"/>
          <p:cNvSpPr/>
          <p:nvPr/>
        </p:nvSpPr>
        <p:spPr>
          <a:xfrm>
            <a:off x="7272337" y="3007519"/>
            <a:ext cx="1096962" cy="470297"/>
          </a:xfrm>
          <a:custGeom>
            <a:rect b="b" l="l" r="r" t="t"/>
            <a:pathLst>
              <a:path extrusionOk="0" h="384" w="656">
                <a:moveTo>
                  <a:pt x="0" y="198"/>
                </a:moveTo>
                <a:lnTo>
                  <a:pt x="328" y="384"/>
                </a:lnTo>
                <a:lnTo>
                  <a:pt x="656" y="198"/>
                </a:lnTo>
                <a:lnTo>
                  <a:pt x="490" y="198"/>
                </a:lnTo>
                <a:lnTo>
                  <a:pt x="490" y="0"/>
                </a:lnTo>
                <a:lnTo>
                  <a:pt x="166" y="0"/>
                </a:lnTo>
                <a:lnTo>
                  <a:pt x="166" y="198"/>
                </a:lnTo>
                <a:lnTo>
                  <a:pt x="0" y="198"/>
                </a:lnTo>
                <a:close/>
              </a:path>
            </a:pathLst>
          </a:custGeom>
          <a:gradFill>
            <a:gsLst>
              <a:gs pos="0">
                <a:srgbClr val="D7D7BF"/>
              </a:gs>
              <a:gs pos="100000">
                <a:srgbClr val="94947A"/>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9" name="Google Shape;389;g5e7586e717_1_135"/>
          <p:cNvSpPr/>
          <p:nvPr/>
        </p:nvSpPr>
        <p:spPr>
          <a:xfrm>
            <a:off x="7226300" y="2044303"/>
            <a:ext cx="1189037" cy="538163"/>
          </a:xfrm>
          <a:custGeom>
            <a:rect b="b" l="l" r="r" t="t"/>
            <a:pathLst>
              <a:path extrusionOk="0" h="440" w="712">
                <a:moveTo>
                  <a:pt x="194" y="0"/>
                </a:moveTo>
                <a:lnTo>
                  <a:pt x="184" y="2"/>
                </a:lnTo>
                <a:lnTo>
                  <a:pt x="174" y="8"/>
                </a:lnTo>
                <a:lnTo>
                  <a:pt x="168" y="18"/>
                </a:lnTo>
                <a:lnTo>
                  <a:pt x="166" y="28"/>
                </a:lnTo>
                <a:lnTo>
                  <a:pt x="166" y="200"/>
                </a:lnTo>
                <a:lnTo>
                  <a:pt x="28" y="200"/>
                </a:lnTo>
                <a:lnTo>
                  <a:pt x="20" y="202"/>
                </a:lnTo>
                <a:lnTo>
                  <a:pt x="12" y="206"/>
                </a:lnTo>
                <a:lnTo>
                  <a:pt x="6" y="212"/>
                </a:lnTo>
                <a:lnTo>
                  <a:pt x="2" y="220"/>
                </a:lnTo>
                <a:lnTo>
                  <a:pt x="0" y="228"/>
                </a:lnTo>
                <a:lnTo>
                  <a:pt x="2" y="236"/>
                </a:lnTo>
                <a:lnTo>
                  <a:pt x="4" y="242"/>
                </a:lnTo>
                <a:lnTo>
                  <a:pt x="8" y="248"/>
                </a:lnTo>
                <a:lnTo>
                  <a:pt x="14" y="252"/>
                </a:lnTo>
                <a:lnTo>
                  <a:pt x="342" y="438"/>
                </a:lnTo>
                <a:lnTo>
                  <a:pt x="348" y="440"/>
                </a:lnTo>
                <a:lnTo>
                  <a:pt x="356" y="440"/>
                </a:lnTo>
                <a:lnTo>
                  <a:pt x="362" y="440"/>
                </a:lnTo>
                <a:lnTo>
                  <a:pt x="370" y="438"/>
                </a:lnTo>
                <a:lnTo>
                  <a:pt x="698" y="252"/>
                </a:lnTo>
                <a:lnTo>
                  <a:pt x="704" y="246"/>
                </a:lnTo>
                <a:lnTo>
                  <a:pt x="710" y="238"/>
                </a:lnTo>
                <a:lnTo>
                  <a:pt x="712" y="230"/>
                </a:lnTo>
                <a:lnTo>
                  <a:pt x="710" y="220"/>
                </a:lnTo>
                <a:lnTo>
                  <a:pt x="708" y="212"/>
                </a:lnTo>
                <a:lnTo>
                  <a:pt x="702" y="206"/>
                </a:lnTo>
                <a:lnTo>
                  <a:pt x="694" y="202"/>
                </a:lnTo>
                <a:lnTo>
                  <a:pt x="684" y="200"/>
                </a:lnTo>
                <a:lnTo>
                  <a:pt x="546" y="200"/>
                </a:lnTo>
                <a:lnTo>
                  <a:pt x="546" y="28"/>
                </a:lnTo>
                <a:lnTo>
                  <a:pt x="544" y="18"/>
                </a:lnTo>
                <a:lnTo>
                  <a:pt x="538" y="8"/>
                </a:lnTo>
                <a:lnTo>
                  <a:pt x="528" y="2"/>
                </a:lnTo>
                <a:lnTo>
                  <a:pt x="518" y="0"/>
                </a:lnTo>
                <a:lnTo>
                  <a:pt x="194" y="0"/>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0" name="Google Shape;390;g5e7586e717_1_135"/>
          <p:cNvSpPr/>
          <p:nvPr/>
        </p:nvSpPr>
        <p:spPr>
          <a:xfrm>
            <a:off x="6784975" y="760809"/>
            <a:ext cx="2071687" cy="1628775"/>
          </a:xfrm>
          <a:custGeom>
            <a:rect b="b" l="l" r="r" t="t"/>
            <a:pathLst>
              <a:path extrusionOk="0" h="1332" w="1240">
                <a:moveTo>
                  <a:pt x="100" y="0"/>
                </a:moveTo>
                <a:lnTo>
                  <a:pt x="80" y="2"/>
                </a:lnTo>
                <a:lnTo>
                  <a:pt x="62" y="8"/>
                </a:lnTo>
                <a:lnTo>
                  <a:pt x="44" y="18"/>
                </a:lnTo>
                <a:lnTo>
                  <a:pt x="30" y="30"/>
                </a:lnTo>
                <a:lnTo>
                  <a:pt x="18" y="44"/>
                </a:lnTo>
                <a:lnTo>
                  <a:pt x="8" y="62"/>
                </a:lnTo>
                <a:lnTo>
                  <a:pt x="2" y="80"/>
                </a:lnTo>
                <a:lnTo>
                  <a:pt x="0" y="100"/>
                </a:lnTo>
                <a:lnTo>
                  <a:pt x="0" y="1232"/>
                </a:lnTo>
                <a:lnTo>
                  <a:pt x="2" y="1252"/>
                </a:lnTo>
                <a:lnTo>
                  <a:pt x="8" y="1272"/>
                </a:lnTo>
                <a:lnTo>
                  <a:pt x="18" y="1288"/>
                </a:lnTo>
                <a:lnTo>
                  <a:pt x="30" y="1302"/>
                </a:lnTo>
                <a:lnTo>
                  <a:pt x="44" y="1316"/>
                </a:lnTo>
                <a:lnTo>
                  <a:pt x="62" y="1324"/>
                </a:lnTo>
                <a:lnTo>
                  <a:pt x="80" y="1330"/>
                </a:lnTo>
                <a:lnTo>
                  <a:pt x="100" y="1332"/>
                </a:lnTo>
                <a:lnTo>
                  <a:pt x="1140" y="1332"/>
                </a:lnTo>
                <a:lnTo>
                  <a:pt x="1160" y="1330"/>
                </a:lnTo>
                <a:lnTo>
                  <a:pt x="1178" y="1324"/>
                </a:lnTo>
                <a:lnTo>
                  <a:pt x="1196" y="1316"/>
                </a:lnTo>
                <a:lnTo>
                  <a:pt x="1210" y="1302"/>
                </a:lnTo>
                <a:lnTo>
                  <a:pt x="1222" y="1288"/>
                </a:lnTo>
                <a:lnTo>
                  <a:pt x="1232" y="1272"/>
                </a:lnTo>
                <a:lnTo>
                  <a:pt x="1238" y="1252"/>
                </a:lnTo>
                <a:lnTo>
                  <a:pt x="1240" y="1232"/>
                </a:lnTo>
                <a:lnTo>
                  <a:pt x="1240" y="100"/>
                </a:lnTo>
                <a:lnTo>
                  <a:pt x="1238" y="80"/>
                </a:lnTo>
                <a:lnTo>
                  <a:pt x="1232" y="62"/>
                </a:lnTo>
                <a:lnTo>
                  <a:pt x="1222" y="44"/>
                </a:lnTo>
                <a:lnTo>
                  <a:pt x="1210" y="30"/>
                </a:lnTo>
                <a:lnTo>
                  <a:pt x="1196" y="18"/>
                </a:lnTo>
                <a:lnTo>
                  <a:pt x="1178" y="8"/>
                </a:lnTo>
                <a:lnTo>
                  <a:pt x="1160" y="2"/>
                </a:lnTo>
                <a:lnTo>
                  <a:pt x="1140" y="0"/>
                </a:lnTo>
                <a:lnTo>
                  <a:pt x="100" y="0"/>
                </a:lnTo>
                <a:close/>
              </a:path>
            </a:pathLst>
          </a:custGeom>
          <a:solidFill>
            <a:srgbClr val="9494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1" name="Google Shape;391;g5e7586e717_1_135"/>
          <p:cNvSpPr/>
          <p:nvPr/>
        </p:nvSpPr>
        <p:spPr>
          <a:xfrm>
            <a:off x="6818312" y="785813"/>
            <a:ext cx="2005012" cy="1578769"/>
          </a:xfrm>
          <a:custGeom>
            <a:rect b="b" l="l" r="r" t="t"/>
            <a:pathLst>
              <a:path extrusionOk="0" h="1292" w="1200">
                <a:moveTo>
                  <a:pt x="80" y="0"/>
                </a:moveTo>
                <a:lnTo>
                  <a:pt x="64" y="2"/>
                </a:lnTo>
                <a:lnTo>
                  <a:pt x="50" y="6"/>
                </a:lnTo>
                <a:lnTo>
                  <a:pt x="36" y="14"/>
                </a:lnTo>
                <a:lnTo>
                  <a:pt x="24" y="24"/>
                </a:lnTo>
                <a:lnTo>
                  <a:pt x="14" y="36"/>
                </a:lnTo>
                <a:lnTo>
                  <a:pt x="6" y="50"/>
                </a:lnTo>
                <a:lnTo>
                  <a:pt x="2" y="64"/>
                </a:lnTo>
                <a:lnTo>
                  <a:pt x="0" y="80"/>
                </a:lnTo>
                <a:lnTo>
                  <a:pt x="0" y="1212"/>
                </a:lnTo>
                <a:lnTo>
                  <a:pt x="2" y="1228"/>
                </a:lnTo>
                <a:lnTo>
                  <a:pt x="6" y="1244"/>
                </a:lnTo>
                <a:lnTo>
                  <a:pt x="14" y="1256"/>
                </a:lnTo>
                <a:lnTo>
                  <a:pt x="24" y="1268"/>
                </a:lnTo>
                <a:lnTo>
                  <a:pt x="36" y="1278"/>
                </a:lnTo>
                <a:lnTo>
                  <a:pt x="50" y="1286"/>
                </a:lnTo>
                <a:lnTo>
                  <a:pt x="64" y="1290"/>
                </a:lnTo>
                <a:lnTo>
                  <a:pt x="80" y="1292"/>
                </a:lnTo>
                <a:lnTo>
                  <a:pt x="1120" y="1292"/>
                </a:lnTo>
                <a:lnTo>
                  <a:pt x="1136" y="1290"/>
                </a:lnTo>
                <a:lnTo>
                  <a:pt x="1152" y="1286"/>
                </a:lnTo>
                <a:lnTo>
                  <a:pt x="1164" y="1278"/>
                </a:lnTo>
                <a:lnTo>
                  <a:pt x="1176" y="1268"/>
                </a:lnTo>
                <a:lnTo>
                  <a:pt x="1186" y="1256"/>
                </a:lnTo>
                <a:lnTo>
                  <a:pt x="1194" y="1244"/>
                </a:lnTo>
                <a:lnTo>
                  <a:pt x="1198" y="1228"/>
                </a:lnTo>
                <a:lnTo>
                  <a:pt x="1200" y="1212"/>
                </a:lnTo>
                <a:lnTo>
                  <a:pt x="1200" y="80"/>
                </a:lnTo>
                <a:lnTo>
                  <a:pt x="1198" y="64"/>
                </a:lnTo>
                <a:lnTo>
                  <a:pt x="1194" y="50"/>
                </a:lnTo>
                <a:lnTo>
                  <a:pt x="1186" y="36"/>
                </a:lnTo>
                <a:lnTo>
                  <a:pt x="1176" y="24"/>
                </a:lnTo>
                <a:lnTo>
                  <a:pt x="1164" y="14"/>
                </a:lnTo>
                <a:lnTo>
                  <a:pt x="1152" y="6"/>
                </a:lnTo>
                <a:lnTo>
                  <a:pt x="1136" y="2"/>
                </a:lnTo>
                <a:lnTo>
                  <a:pt x="1120" y="0"/>
                </a:lnTo>
                <a:lnTo>
                  <a:pt x="8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2" name="Google Shape;392;g5e7586e717_1_135"/>
          <p:cNvSpPr/>
          <p:nvPr/>
        </p:nvSpPr>
        <p:spPr>
          <a:xfrm>
            <a:off x="7259637" y="2069306"/>
            <a:ext cx="1122362" cy="488156"/>
          </a:xfrm>
          <a:custGeom>
            <a:rect b="b" l="l" r="r" t="t"/>
            <a:pathLst>
              <a:path extrusionOk="0" h="400" w="672">
                <a:moveTo>
                  <a:pt x="174" y="0"/>
                </a:moveTo>
                <a:lnTo>
                  <a:pt x="172" y="2"/>
                </a:lnTo>
                <a:lnTo>
                  <a:pt x="168" y="2"/>
                </a:lnTo>
                <a:lnTo>
                  <a:pt x="168" y="6"/>
                </a:lnTo>
                <a:lnTo>
                  <a:pt x="166" y="8"/>
                </a:lnTo>
                <a:lnTo>
                  <a:pt x="166" y="200"/>
                </a:lnTo>
                <a:lnTo>
                  <a:pt x="8" y="200"/>
                </a:lnTo>
                <a:lnTo>
                  <a:pt x="4" y="202"/>
                </a:lnTo>
                <a:lnTo>
                  <a:pt x="0" y="206"/>
                </a:lnTo>
                <a:lnTo>
                  <a:pt x="0" y="208"/>
                </a:lnTo>
                <a:lnTo>
                  <a:pt x="2" y="212"/>
                </a:lnTo>
                <a:lnTo>
                  <a:pt x="4" y="214"/>
                </a:lnTo>
                <a:lnTo>
                  <a:pt x="332" y="400"/>
                </a:lnTo>
                <a:lnTo>
                  <a:pt x="336" y="400"/>
                </a:lnTo>
                <a:lnTo>
                  <a:pt x="340" y="400"/>
                </a:lnTo>
                <a:lnTo>
                  <a:pt x="668" y="214"/>
                </a:lnTo>
                <a:lnTo>
                  <a:pt x="672" y="210"/>
                </a:lnTo>
                <a:lnTo>
                  <a:pt x="672" y="206"/>
                </a:lnTo>
                <a:lnTo>
                  <a:pt x="668" y="202"/>
                </a:lnTo>
                <a:lnTo>
                  <a:pt x="664" y="200"/>
                </a:lnTo>
                <a:lnTo>
                  <a:pt x="506" y="200"/>
                </a:lnTo>
                <a:lnTo>
                  <a:pt x="506" y="8"/>
                </a:lnTo>
                <a:lnTo>
                  <a:pt x="506" y="6"/>
                </a:lnTo>
                <a:lnTo>
                  <a:pt x="504" y="2"/>
                </a:lnTo>
                <a:lnTo>
                  <a:pt x="500" y="2"/>
                </a:lnTo>
                <a:lnTo>
                  <a:pt x="498" y="0"/>
                </a:lnTo>
                <a:lnTo>
                  <a:pt x="17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3" name="Google Shape;393;g5e7586e717_1_135"/>
          <p:cNvSpPr/>
          <p:nvPr/>
        </p:nvSpPr>
        <p:spPr>
          <a:xfrm>
            <a:off x="6831012" y="795338"/>
            <a:ext cx="1979612" cy="1559719"/>
          </a:xfrm>
          <a:custGeom>
            <a:rect b="b" l="l" r="r" t="t"/>
            <a:pathLst>
              <a:path extrusionOk="0" h="1276" w="1184">
                <a:moveTo>
                  <a:pt x="1184" y="1204"/>
                </a:moveTo>
                <a:lnTo>
                  <a:pt x="1182" y="1218"/>
                </a:lnTo>
                <a:lnTo>
                  <a:pt x="1178" y="1232"/>
                </a:lnTo>
                <a:lnTo>
                  <a:pt x="1172" y="1244"/>
                </a:lnTo>
                <a:lnTo>
                  <a:pt x="1162" y="1256"/>
                </a:lnTo>
                <a:lnTo>
                  <a:pt x="1152" y="1264"/>
                </a:lnTo>
                <a:lnTo>
                  <a:pt x="1140" y="1270"/>
                </a:lnTo>
                <a:lnTo>
                  <a:pt x="1126" y="1274"/>
                </a:lnTo>
                <a:lnTo>
                  <a:pt x="1112" y="1276"/>
                </a:lnTo>
                <a:lnTo>
                  <a:pt x="72" y="1276"/>
                </a:lnTo>
                <a:lnTo>
                  <a:pt x="58" y="1274"/>
                </a:lnTo>
                <a:lnTo>
                  <a:pt x="44" y="1270"/>
                </a:lnTo>
                <a:lnTo>
                  <a:pt x="32" y="1264"/>
                </a:lnTo>
                <a:lnTo>
                  <a:pt x="22" y="1256"/>
                </a:lnTo>
                <a:lnTo>
                  <a:pt x="12" y="1244"/>
                </a:lnTo>
                <a:lnTo>
                  <a:pt x="6" y="1232"/>
                </a:lnTo>
                <a:lnTo>
                  <a:pt x="2" y="1218"/>
                </a:lnTo>
                <a:lnTo>
                  <a:pt x="0" y="1204"/>
                </a:lnTo>
                <a:lnTo>
                  <a:pt x="0" y="72"/>
                </a:lnTo>
                <a:lnTo>
                  <a:pt x="2" y="58"/>
                </a:lnTo>
                <a:lnTo>
                  <a:pt x="6" y="44"/>
                </a:lnTo>
                <a:lnTo>
                  <a:pt x="12" y="32"/>
                </a:lnTo>
                <a:lnTo>
                  <a:pt x="22" y="22"/>
                </a:lnTo>
                <a:lnTo>
                  <a:pt x="32" y="12"/>
                </a:lnTo>
                <a:lnTo>
                  <a:pt x="44" y="6"/>
                </a:lnTo>
                <a:lnTo>
                  <a:pt x="58" y="2"/>
                </a:lnTo>
                <a:lnTo>
                  <a:pt x="72" y="0"/>
                </a:lnTo>
                <a:lnTo>
                  <a:pt x="1112" y="0"/>
                </a:lnTo>
                <a:lnTo>
                  <a:pt x="1126" y="2"/>
                </a:lnTo>
                <a:lnTo>
                  <a:pt x="1140" y="6"/>
                </a:lnTo>
                <a:lnTo>
                  <a:pt x="1152" y="12"/>
                </a:lnTo>
                <a:lnTo>
                  <a:pt x="1162" y="22"/>
                </a:lnTo>
                <a:lnTo>
                  <a:pt x="1172" y="32"/>
                </a:lnTo>
                <a:lnTo>
                  <a:pt x="1178" y="44"/>
                </a:lnTo>
                <a:lnTo>
                  <a:pt x="1182" y="58"/>
                </a:lnTo>
                <a:lnTo>
                  <a:pt x="1184" y="72"/>
                </a:lnTo>
                <a:lnTo>
                  <a:pt x="1184" y="1204"/>
                </a:lnTo>
                <a:close/>
              </a:path>
            </a:pathLst>
          </a:custGeom>
          <a:solidFill>
            <a:srgbClr val="D6D6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4" name="Google Shape;394;g5e7586e717_1_135"/>
          <p:cNvSpPr/>
          <p:nvPr/>
        </p:nvSpPr>
        <p:spPr>
          <a:xfrm>
            <a:off x="7272337" y="2078831"/>
            <a:ext cx="1096962" cy="469106"/>
          </a:xfrm>
          <a:custGeom>
            <a:rect b="b" l="l" r="r" t="t"/>
            <a:pathLst>
              <a:path extrusionOk="0" h="384" w="656">
                <a:moveTo>
                  <a:pt x="0" y="200"/>
                </a:moveTo>
                <a:lnTo>
                  <a:pt x="328" y="384"/>
                </a:lnTo>
                <a:lnTo>
                  <a:pt x="656" y="200"/>
                </a:lnTo>
                <a:lnTo>
                  <a:pt x="490" y="200"/>
                </a:lnTo>
                <a:lnTo>
                  <a:pt x="490" y="0"/>
                </a:lnTo>
                <a:lnTo>
                  <a:pt x="166" y="0"/>
                </a:lnTo>
                <a:lnTo>
                  <a:pt x="166" y="200"/>
                </a:lnTo>
                <a:lnTo>
                  <a:pt x="0" y="200"/>
                </a:lnTo>
                <a:close/>
              </a:path>
            </a:pathLst>
          </a:custGeom>
          <a:gradFill>
            <a:gsLst>
              <a:gs pos="0">
                <a:srgbClr val="D7D7BF"/>
              </a:gs>
              <a:gs pos="100000">
                <a:srgbClr val="94947A"/>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5" name="Google Shape;395;g5e7586e717_1_135"/>
          <p:cNvSpPr/>
          <p:nvPr/>
        </p:nvSpPr>
        <p:spPr>
          <a:xfrm>
            <a:off x="7226300" y="565547"/>
            <a:ext cx="1189037" cy="376238"/>
          </a:xfrm>
          <a:custGeom>
            <a:rect b="b" l="l" r="r" t="t"/>
            <a:pathLst>
              <a:path extrusionOk="0" h="308" w="712">
                <a:moveTo>
                  <a:pt x="166" y="0"/>
                </a:moveTo>
                <a:lnTo>
                  <a:pt x="166" y="68"/>
                </a:lnTo>
                <a:lnTo>
                  <a:pt x="28" y="68"/>
                </a:lnTo>
                <a:lnTo>
                  <a:pt x="20" y="70"/>
                </a:lnTo>
                <a:lnTo>
                  <a:pt x="12" y="74"/>
                </a:lnTo>
                <a:lnTo>
                  <a:pt x="6" y="80"/>
                </a:lnTo>
                <a:lnTo>
                  <a:pt x="2" y="88"/>
                </a:lnTo>
                <a:lnTo>
                  <a:pt x="0" y="96"/>
                </a:lnTo>
                <a:lnTo>
                  <a:pt x="2" y="104"/>
                </a:lnTo>
                <a:lnTo>
                  <a:pt x="4" y="110"/>
                </a:lnTo>
                <a:lnTo>
                  <a:pt x="8" y="116"/>
                </a:lnTo>
                <a:lnTo>
                  <a:pt x="14" y="120"/>
                </a:lnTo>
                <a:lnTo>
                  <a:pt x="342" y="306"/>
                </a:lnTo>
                <a:lnTo>
                  <a:pt x="348" y="308"/>
                </a:lnTo>
                <a:lnTo>
                  <a:pt x="356" y="308"/>
                </a:lnTo>
                <a:lnTo>
                  <a:pt x="362" y="308"/>
                </a:lnTo>
                <a:lnTo>
                  <a:pt x="370" y="306"/>
                </a:lnTo>
                <a:lnTo>
                  <a:pt x="698" y="120"/>
                </a:lnTo>
                <a:lnTo>
                  <a:pt x="704" y="114"/>
                </a:lnTo>
                <a:lnTo>
                  <a:pt x="710" y="106"/>
                </a:lnTo>
                <a:lnTo>
                  <a:pt x="712" y="98"/>
                </a:lnTo>
                <a:lnTo>
                  <a:pt x="710" y="88"/>
                </a:lnTo>
                <a:lnTo>
                  <a:pt x="708" y="80"/>
                </a:lnTo>
                <a:lnTo>
                  <a:pt x="702" y="74"/>
                </a:lnTo>
                <a:lnTo>
                  <a:pt x="694" y="70"/>
                </a:lnTo>
                <a:lnTo>
                  <a:pt x="684" y="68"/>
                </a:lnTo>
                <a:lnTo>
                  <a:pt x="546" y="68"/>
                </a:lnTo>
                <a:lnTo>
                  <a:pt x="546" y="0"/>
                </a:lnTo>
                <a:lnTo>
                  <a:pt x="166" y="0"/>
                </a:lnTo>
                <a:close/>
              </a:path>
            </a:pathLst>
          </a:custGeom>
          <a:gradFill>
            <a:gsLst>
              <a:gs pos="0">
                <a:srgbClr val="C2C2A8"/>
              </a:gs>
              <a:gs pos="100000">
                <a:srgbClr val="94947A"/>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6" name="Google Shape;396;g5e7586e717_1_135"/>
          <p:cNvSpPr/>
          <p:nvPr/>
        </p:nvSpPr>
        <p:spPr>
          <a:xfrm>
            <a:off x="7259637" y="698897"/>
            <a:ext cx="1122362" cy="351234"/>
          </a:xfrm>
          <a:custGeom>
            <a:rect b="b" l="l" r="r" t="t"/>
            <a:pathLst>
              <a:path extrusionOk="0" h="288" w="672">
                <a:moveTo>
                  <a:pt x="166" y="0"/>
                </a:moveTo>
                <a:lnTo>
                  <a:pt x="166" y="88"/>
                </a:lnTo>
                <a:lnTo>
                  <a:pt x="8" y="88"/>
                </a:lnTo>
                <a:lnTo>
                  <a:pt x="4" y="90"/>
                </a:lnTo>
                <a:lnTo>
                  <a:pt x="0" y="94"/>
                </a:lnTo>
                <a:lnTo>
                  <a:pt x="0" y="96"/>
                </a:lnTo>
                <a:lnTo>
                  <a:pt x="2" y="100"/>
                </a:lnTo>
                <a:lnTo>
                  <a:pt x="4" y="102"/>
                </a:lnTo>
                <a:lnTo>
                  <a:pt x="332" y="288"/>
                </a:lnTo>
                <a:lnTo>
                  <a:pt x="336" y="288"/>
                </a:lnTo>
                <a:lnTo>
                  <a:pt x="340" y="288"/>
                </a:lnTo>
                <a:lnTo>
                  <a:pt x="668" y="102"/>
                </a:lnTo>
                <a:lnTo>
                  <a:pt x="672" y="98"/>
                </a:lnTo>
                <a:lnTo>
                  <a:pt x="672" y="94"/>
                </a:lnTo>
                <a:lnTo>
                  <a:pt x="668" y="90"/>
                </a:lnTo>
                <a:lnTo>
                  <a:pt x="664" y="88"/>
                </a:lnTo>
                <a:lnTo>
                  <a:pt x="506" y="88"/>
                </a:lnTo>
                <a:lnTo>
                  <a:pt x="506" y="0"/>
                </a:lnTo>
                <a:lnTo>
                  <a:pt x="16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7" name="Google Shape;397;g5e7586e717_1_135"/>
          <p:cNvSpPr/>
          <p:nvPr/>
        </p:nvSpPr>
        <p:spPr>
          <a:xfrm>
            <a:off x="7272337" y="571500"/>
            <a:ext cx="1096962" cy="469106"/>
          </a:xfrm>
          <a:custGeom>
            <a:rect b="b" l="l" r="r" t="t"/>
            <a:pathLst>
              <a:path extrusionOk="0" h="384" w="656">
                <a:moveTo>
                  <a:pt x="0" y="200"/>
                </a:moveTo>
                <a:lnTo>
                  <a:pt x="328" y="384"/>
                </a:lnTo>
                <a:lnTo>
                  <a:pt x="656" y="200"/>
                </a:lnTo>
                <a:lnTo>
                  <a:pt x="490" y="200"/>
                </a:lnTo>
                <a:lnTo>
                  <a:pt x="490" y="0"/>
                </a:lnTo>
                <a:lnTo>
                  <a:pt x="166" y="0"/>
                </a:lnTo>
                <a:lnTo>
                  <a:pt x="166" y="200"/>
                </a:lnTo>
                <a:lnTo>
                  <a:pt x="0" y="200"/>
                </a:lnTo>
                <a:close/>
              </a:path>
            </a:pathLst>
          </a:custGeom>
          <a:gradFill>
            <a:gsLst>
              <a:gs pos="0">
                <a:srgbClr val="FFFFFF"/>
              </a:gs>
              <a:gs pos="100000">
                <a:srgbClr val="BF0000"/>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98" name="Google Shape;398;g5e7586e717_1_135"/>
          <p:cNvPicPr preferRelativeResize="0"/>
          <p:nvPr/>
        </p:nvPicPr>
        <p:blipFill rotWithShape="1">
          <a:blip r:embed="rId5">
            <a:alphaModFix/>
          </a:blip>
          <a:srcRect b="0" l="0" r="0" t="0"/>
          <a:stretch/>
        </p:blipFill>
        <p:spPr>
          <a:xfrm>
            <a:off x="6651625" y="1229915"/>
            <a:ext cx="200025" cy="709613"/>
          </a:xfrm>
          <a:prstGeom prst="rect">
            <a:avLst/>
          </a:prstGeom>
          <a:noFill/>
          <a:ln>
            <a:noFill/>
          </a:ln>
        </p:spPr>
      </p:pic>
      <p:sp>
        <p:nvSpPr>
          <p:cNvPr id="399" name="Google Shape;399;g5e7586e717_1_135"/>
          <p:cNvSpPr/>
          <p:nvPr/>
        </p:nvSpPr>
        <p:spPr>
          <a:xfrm>
            <a:off x="6213475" y="1171575"/>
            <a:ext cx="671512" cy="821531"/>
          </a:xfrm>
          <a:custGeom>
            <a:rect b="b" l="l" r="r" t="t"/>
            <a:pathLst>
              <a:path extrusionOk="0" h="672" w="402">
                <a:moveTo>
                  <a:pt x="206" y="0"/>
                </a:moveTo>
                <a:lnTo>
                  <a:pt x="202" y="4"/>
                </a:lnTo>
                <a:lnTo>
                  <a:pt x="200" y="8"/>
                </a:lnTo>
                <a:lnTo>
                  <a:pt x="200" y="166"/>
                </a:lnTo>
                <a:lnTo>
                  <a:pt x="8" y="166"/>
                </a:lnTo>
                <a:lnTo>
                  <a:pt x="6" y="166"/>
                </a:lnTo>
                <a:lnTo>
                  <a:pt x="4" y="168"/>
                </a:lnTo>
                <a:lnTo>
                  <a:pt x="2" y="172"/>
                </a:lnTo>
                <a:lnTo>
                  <a:pt x="0" y="174"/>
                </a:lnTo>
                <a:lnTo>
                  <a:pt x="0" y="498"/>
                </a:lnTo>
                <a:lnTo>
                  <a:pt x="2" y="500"/>
                </a:lnTo>
                <a:lnTo>
                  <a:pt x="4" y="504"/>
                </a:lnTo>
                <a:lnTo>
                  <a:pt x="6" y="504"/>
                </a:lnTo>
                <a:lnTo>
                  <a:pt x="8" y="506"/>
                </a:lnTo>
                <a:lnTo>
                  <a:pt x="200" y="506"/>
                </a:lnTo>
                <a:lnTo>
                  <a:pt x="200" y="664"/>
                </a:lnTo>
                <a:lnTo>
                  <a:pt x="202" y="668"/>
                </a:lnTo>
                <a:lnTo>
                  <a:pt x="206" y="672"/>
                </a:lnTo>
                <a:lnTo>
                  <a:pt x="212" y="672"/>
                </a:lnTo>
                <a:lnTo>
                  <a:pt x="216" y="668"/>
                </a:lnTo>
                <a:lnTo>
                  <a:pt x="400" y="340"/>
                </a:lnTo>
                <a:lnTo>
                  <a:pt x="402" y="336"/>
                </a:lnTo>
                <a:lnTo>
                  <a:pt x="400" y="332"/>
                </a:lnTo>
                <a:lnTo>
                  <a:pt x="216" y="4"/>
                </a:lnTo>
                <a:lnTo>
                  <a:pt x="212" y="0"/>
                </a:lnTo>
                <a:lnTo>
                  <a:pt x="208" y="0"/>
                </a:lnTo>
                <a:lnTo>
                  <a:pt x="20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0" name="Google Shape;400;g5e7586e717_1_135"/>
          <p:cNvSpPr txBox="1"/>
          <p:nvPr/>
        </p:nvSpPr>
        <p:spPr>
          <a:xfrm>
            <a:off x="6096000" y="1053703"/>
            <a:ext cx="541337" cy="1057275"/>
          </a:xfrm>
          <a:prstGeom prst="rect">
            <a:avLst/>
          </a:prstGeom>
          <a:solidFill>
            <a:srgbClr val="D7D7B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1" name="Google Shape;401;g5e7586e717_1_135"/>
          <p:cNvSpPr/>
          <p:nvPr/>
        </p:nvSpPr>
        <p:spPr>
          <a:xfrm>
            <a:off x="6226175" y="1181100"/>
            <a:ext cx="646112" cy="802481"/>
          </a:xfrm>
          <a:custGeom>
            <a:rect b="b" l="l" r="r" t="t"/>
            <a:pathLst>
              <a:path extrusionOk="0" h="656" w="386">
                <a:moveTo>
                  <a:pt x="200" y="656"/>
                </a:moveTo>
                <a:lnTo>
                  <a:pt x="386" y="328"/>
                </a:lnTo>
                <a:lnTo>
                  <a:pt x="200" y="0"/>
                </a:lnTo>
                <a:lnTo>
                  <a:pt x="200" y="166"/>
                </a:lnTo>
                <a:lnTo>
                  <a:pt x="0" y="166"/>
                </a:lnTo>
                <a:lnTo>
                  <a:pt x="0" y="490"/>
                </a:lnTo>
                <a:lnTo>
                  <a:pt x="200" y="490"/>
                </a:lnTo>
                <a:lnTo>
                  <a:pt x="200" y="656"/>
                </a:lnTo>
                <a:close/>
              </a:path>
            </a:pathLst>
          </a:custGeom>
          <a:gradFill>
            <a:gsLst>
              <a:gs pos="0">
                <a:srgbClr val="D7D7BF"/>
              </a:gs>
              <a:gs pos="100000">
                <a:srgbClr val="94947A"/>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402" name="Google Shape;402;g5e7586e717_1_135"/>
          <p:cNvPicPr preferRelativeResize="0"/>
          <p:nvPr/>
        </p:nvPicPr>
        <p:blipFill rotWithShape="1">
          <a:blip r:embed="rId6">
            <a:alphaModFix/>
          </a:blip>
          <a:srcRect b="0" l="0" r="0" t="0"/>
          <a:stretch/>
        </p:blipFill>
        <p:spPr>
          <a:xfrm>
            <a:off x="6924675" y="865584"/>
            <a:ext cx="1319213" cy="1278731"/>
          </a:xfrm>
          <a:prstGeom prst="rect">
            <a:avLst/>
          </a:prstGeom>
          <a:noFill/>
          <a:ln>
            <a:noFill/>
          </a:ln>
        </p:spPr>
      </p:pic>
      <p:pic>
        <p:nvPicPr>
          <p:cNvPr id="403" name="Google Shape;403;g5e7586e717_1_135"/>
          <p:cNvPicPr preferRelativeResize="0"/>
          <p:nvPr/>
        </p:nvPicPr>
        <p:blipFill rotWithShape="1">
          <a:blip r:embed="rId7">
            <a:alphaModFix/>
          </a:blip>
          <a:srcRect b="0" l="0" r="0" t="0"/>
          <a:stretch/>
        </p:blipFill>
        <p:spPr>
          <a:xfrm>
            <a:off x="6918325" y="2594372"/>
            <a:ext cx="1158478" cy="596503"/>
          </a:xfrm>
          <a:prstGeom prst="rect">
            <a:avLst/>
          </a:prstGeom>
          <a:noFill/>
          <a:ln>
            <a:noFill/>
          </a:ln>
        </p:spPr>
      </p:pic>
      <p:pic>
        <p:nvPicPr>
          <p:cNvPr id="404" name="Google Shape;404;g5e7586e717_1_135"/>
          <p:cNvPicPr preferRelativeResize="0"/>
          <p:nvPr/>
        </p:nvPicPr>
        <p:blipFill rotWithShape="1">
          <a:blip r:embed="rId8">
            <a:alphaModFix/>
          </a:blip>
          <a:srcRect b="0" l="0" r="0" t="0"/>
          <a:stretch/>
        </p:blipFill>
        <p:spPr>
          <a:xfrm>
            <a:off x="6927850" y="3508772"/>
            <a:ext cx="979884" cy="1389459"/>
          </a:xfrm>
          <a:prstGeom prst="rect">
            <a:avLst/>
          </a:prstGeom>
          <a:noFill/>
          <a:ln>
            <a:noFill/>
          </a:ln>
        </p:spPr>
      </p:pic>
      <p:pic>
        <p:nvPicPr>
          <p:cNvPr id="405" name="Google Shape;405;g5e7586e717_1_135"/>
          <p:cNvPicPr preferRelativeResize="0"/>
          <p:nvPr/>
        </p:nvPicPr>
        <p:blipFill rotWithShape="1">
          <a:blip r:embed="rId9">
            <a:alphaModFix/>
          </a:blip>
          <a:srcRect b="0" l="0" r="0" t="0"/>
          <a:stretch/>
        </p:blipFill>
        <p:spPr>
          <a:xfrm>
            <a:off x="3702050" y="4171950"/>
            <a:ext cx="1260871" cy="329803"/>
          </a:xfrm>
          <a:prstGeom prst="rect">
            <a:avLst/>
          </a:prstGeom>
          <a:noFill/>
          <a:ln>
            <a:noFill/>
          </a:ln>
        </p:spPr>
      </p:pic>
      <p:pic>
        <p:nvPicPr>
          <p:cNvPr id="406" name="Google Shape;406;g5e7586e717_1_135"/>
          <p:cNvPicPr preferRelativeResize="0"/>
          <p:nvPr/>
        </p:nvPicPr>
        <p:blipFill rotWithShape="1">
          <a:blip r:embed="rId10">
            <a:alphaModFix/>
          </a:blip>
          <a:srcRect b="0" l="0" r="0" t="0"/>
          <a:stretch/>
        </p:blipFill>
        <p:spPr>
          <a:xfrm>
            <a:off x="519112" y="2883694"/>
            <a:ext cx="1172765" cy="2031206"/>
          </a:xfrm>
          <a:prstGeom prst="rect">
            <a:avLst/>
          </a:prstGeom>
          <a:noFill/>
          <a:ln>
            <a:noFill/>
          </a:ln>
        </p:spPr>
      </p:pic>
      <p:pic>
        <p:nvPicPr>
          <p:cNvPr id="407" name="Google Shape;407;g5e7586e717_1_135"/>
          <p:cNvPicPr preferRelativeResize="0"/>
          <p:nvPr/>
        </p:nvPicPr>
        <p:blipFill rotWithShape="1">
          <a:blip r:embed="rId11">
            <a:alphaModFix/>
          </a:blip>
          <a:srcRect b="0" l="0" r="0" t="0"/>
          <a:stretch/>
        </p:blipFill>
        <p:spPr>
          <a:xfrm>
            <a:off x="519112" y="865584"/>
            <a:ext cx="1100138" cy="1700213"/>
          </a:xfrm>
          <a:prstGeom prst="rect">
            <a:avLst/>
          </a:prstGeom>
          <a:noFill/>
          <a:ln>
            <a:noFill/>
          </a:ln>
        </p:spPr>
      </p:pic>
      <p:pic>
        <p:nvPicPr>
          <p:cNvPr id="408" name="Google Shape;408;g5e7586e717_1_135"/>
          <p:cNvPicPr preferRelativeResize="0"/>
          <p:nvPr/>
        </p:nvPicPr>
        <p:blipFill rotWithShape="1">
          <a:blip r:embed="rId12">
            <a:alphaModFix/>
          </a:blip>
          <a:srcRect b="0" l="0" r="0" t="0"/>
          <a:stretch/>
        </p:blipFill>
        <p:spPr>
          <a:xfrm>
            <a:off x="2563812" y="865584"/>
            <a:ext cx="1231106" cy="919163"/>
          </a:xfrm>
          <a:prstGeom prst="rect">
            <a:avLst/>
          </a:prstGeom>
          <a:noFill/>
          <a:ln>
            <a:noFill/>
          </a:ln>
        </p:spPr>
      </p:pic>
      <p:pic>
        <p:nvPicPr>
          <p:cNvPr id="409" name="Google Shape;409;g5e7586e717_1_135"/>
          <p:cNvPicPr preferRelativeResize="0"/>
          <p:nvPr/>
        </p:nvPicPr>
        <p:blipFill rotWithShape="1">
          <a:blip r:embed="rId13">
            <a:alphaModFix/>
          </a:blip>
          <a:srcRect b="0" l="0" r="0" t="0"/>
          <a:stretch/>
        </p:blipFill>
        <p:spPr>
          <a:xfrm>
            <a:off x="4770437" y="867965"/>
            <a:ext cx="1220390" cy="1728788"/>
          </a:xfrm>
          <a:prstGeom prst="rect">
            <a:avLst/>
          </a:prstGeom>
          <a:noFill/>
          <a:ln>
            <a:noFill/>
          </a:ln>
        </p:spPr>
      </p:pic>
      <p:sp>
        <p:nvSpPr>
          <p:cNvPr id="410" name="Google Shape;410;g5e7586e717_1_135"/>
          <p:cNvSpPr txBox="1"/>
          <p:nvPr/>
        </p:nvSpPr>
        <p:spPr>
          <a:xfrm>
            <a:off x="228600" y="176213"/>
            <a:ext cx="8686800" cy="452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Times New Roman"/>
              <a:buNone/>
            </a:pPr>
            <a:r>
              <a:rPr b="0" i="0" lang="en-US" sz="3000" u="none" cap="none" strike="noStrike">
                <a:solidFill>
                  <a:srgbClr val="000000"/>
                </a:solidFill>
                <a:latin typeface="Times New Roman"/>
                <a:ea typeface="Times New Roman"/>
                <a:cs typeface="Times New Roman"/>
                <a:sym typeface="Times New Roman"/>
              </a:rPr>
              <a:t>The Making of a Sex Addict</a:t>
            </a:r>
            <a:br>
              <a:rPr b="0" i="0" lang="en-US" sz="3000" u="none" cap="none" strike="noStrike">
                <a:solidFill>
                  <a:schemeClr val="lt1"/>
                </a:solidFill>
                <a:latin typeface="Times New Roman"/>
                <a:ea typeface="Times New Roman"/>
                <a:cs typeface="Times New Roman"/>
                <a:sym typeface="Times New Roman"/>
              </a:rPr>
            </a:br>
            <a:endParaRPr b="0" i="0" sz="30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5e7586e717_1_202"/>
          <p:cNvSpPr txBox="1"/>
          <p:nvPr>
            <p:ph type="title"/>
          </p:nvPr>
        </p:nvSpPr>
        <p:spPr>
          <a:xfrm>
            <a:off x="457200" y="300038"/>
            <a:ext cx="8229600" cy="557100"/>
          </a:xfrm>
          <a:prstGeom prst="rect">
            <a:avLst/>
          </a:prstGeom>
          <a:noFill/>
          <a:ln>
            <a:noFill/>
          </a:ln>
          <a:effectLst>
            <a:outerShdw blurRad="42863" rotWithShape="0" algn="bl" dir="5400000" dist="9525">
              <a:srgbClr val="000000">
                <a:alpha val="20000"/>
              </a:srgbClr>
            </a:outerShdw>
          </a:effectLst>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i="1" lang="en-US" sz="4400" u="none">
                <a:solidFill>
                  <a:srgbClr val="FFFFFF"/>
                </a:solidFill>
                <a:latin typeface="Book Antiqua"/>
                <a:ea typeface="Book Antiqua"/>
                <a:cs typeface="Book Antiqua"/>
                <a:sym typeface="Book Antiqua"/>
              </a:rPr>
              <a:t>The Family Component</a:t>
            </a:r>
            <a:endParaRPr b="1" i="1">
              <a:solidFill>
                <a:srgbClr val="FFFFFF"/>
              </a:solidFill>
              <a:latin typeface="Book Antiqua"/>
              <a:ea typeface="Book Antiqua"/>
              <a:cs typeface="Book Antiqua"/>
              <a:sym typeface="Book Antiqua"/>
            </a:endParaRPr>
          </a:p>
        </p:txBody>
      </p:sp>
      <p:sp>
        <p:nvSpPr>
          <p:cNvPr id="417" name="Google Shape;417;g5e7586e717_1_202"/>
          <p:cNvSpPr txBox="1"/>
          <p:nvPr>
            <p:ph idx="1" type="body"/>
          </p:nvPr>
        </p:nvSpPr>
        <p:spPr>
          <a:xfrm>
            <a:off x="455612" y="1198959"/>
            <a:ext cx="2817812" cy="337304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lt2"/>
              </a:buClr>
              <a:buSzPts val="3680"/>
              <a:buFont typeface="Noto Sans Symbols"/>
              <a:buChar char="▪"/>
            </a:pPr>
            <a:r>
              <a:rPr b="0" i="0" lang="en-US" sz="3200" u="none">
                <a:solidFill>
                  <a:schemeClr val="lt1"/>
                </a:solidFill>
                <a:latin typeface="Arial"/>
                <a:ea typeface="Arial"/>
                <a:cs typeface="Arial"/>
                <a:sym typeface="Arial"/>
              </a:rPr>
              <a:t> </a:t>
            </a:r>
            <a:r>
              <a:rPr b="0" i="0" lang="en-US" sz="2400" u="none">
                <a:solidFill>
                  <a:schemeClr val="lt1"/>
                </a:solidFill>
                <a:latin typeface="Arial"/>
                <a:ea typeface="Arial"/>
                <a:cs typeface="Arial"/>
                <a:sym typeface="Arial"/>
              </a:rPr>
              <a:t>Most addicts come from families with addicts and most have less than optimum attachment styles</a:t>
            </a:r>
            <a:endParaRPr sz="2400"/>
          </a:p>
        </p:txBody>
      </p:sp>
      <p:sp>
        <p:nvSpPr>
          <p:cNvPr id="418" name="Google Shape;418;g5e7586e717_1_202"/>
          <p:cNvSpPr/>
          <p:nvPr/>
        </p:nvSpPr>
        <p:spPr>
          <a:xfrm>
            <a:off x="3733800" y="1257300"/>
            <a:ext cx="4038600" cy="3314700"/>
          </a:xfrm>
          <a:custGeom>
            <a:rect b="b" l="l" r="r" t="t"/>
            <a:pathLst>
              <a:path extrusionOk="0" h="1332" w="1240">
                <a:moveTo>
                  <a:pt x="100" y="0"/>
                </a:moveTo>
                <a:lnTo>
                  <a:pt x="80" y="2"/>
                </a:lnTo>
                <a:lnTo>
                  <a:pt x="62" y="8"/>
                </a:lnTo>
                <a:lnTo>
                  <a:pt x="44" y="18"/>
                </a:lnTo>
                <a:lnTo>
                  <a:pt x="30" y="30"/>
                </a:lnTo>
                <a:lnTo>
                  <a:pt x="18" y="44"/>
                </a:lnTo>
                <a:lnTo>
                  <a:pt x="8" y="62"/>
                </a:lnTo>
                <a:lnTo>
                  <a:pt x="2" y="80"/>
                </a:lnTo>
                <a:lnTo>
                  <a:pt x="0" y="100"/>
                </a:lnTo>
                <a:lnTo>
                  <a:pt x="0" y="1232"/>
                </a:lnTo>
                <a:lnTo>
                  <a:pt x="2" y="1252"/>
                </a:lnTo>
                <a:lnTo>
                  <a:pt x="8" y="1272"/>
                </a:lnTo>
                <a:lnTo>
                  <a:pt x="18" y="1288"/>
                </a:lnTo>
                <a:lnTo>
                  <a:pt x="30" y="1302"/>
                </a:lnTo>
                <a:lnTo>
                  <a:pt x="44" y="1316"/>
                </a:lnTo>
                <a:lnTo>
                  <a:pt x="62" y="1324"/>
                </a:lnTo>
                <a:lnTo>
                  <a:pt x="80" y="1330"/>
                </a:lnTo>
                <a:lnTo>
                  <a:pt x="100" y="1332"/>
                </a:lnTo>
                <a:lnTo>
                  <a:pt x="1140" y="1332"/>
                </a:lnTo>
                <a:lnTo>
                  <a:pt x="1160" y="1330"/>
                </a:lnTo>
                <a:lnTo>
                  <a:pt x="1178" y="1324"/>
                </a:lnTo>
                <a:lnTo>
                  <a:pt x="1196" y="1316"/>
                </a:lnTo>
                <a:lnTo>
                  <a:pt x="1210" y="1302"/>
                </a:lnTo>
                <a:lnTo>
                  <a:pt x="1222" y="1288"/>
                </a:lnTo>
                <a:lnTo>
                  <a:pt x="1232" y="1272"/>
                </a:lnTo>
                <a:lnTo>
                  <a:pt x="1238" y="1252"/>
                </a:lnTo>
                <a:lnTo>
                  <a:pt x="1240" y="1232"/>
                </a:lnTo>
                <a:lnTo>
                  <a:pt x="1240" y="100"/>
                </a:lnTo>
                <a:lnTo>
                  <a:pt x="1238" y="80"/>
                </a:lnTo>
                <a:lnTo>
                  <a:pt x="1232" y="62"/>
                </a:lnTo>
                <a:lnTo>
                  <a:pt x="1222" y="44"/>
                </a:lnTo>
                <a:lnTo>
                  <a:pt x="1210" y="30"/>
                </a:lnTo>
                <a:lnTo>
                  <a:pt x="1196" y="18"/>
                </a:lnTo>
                <a:lnTo>
                  <a:pt x="1178" y="8"/>
                </a:lnTo>
                <a:lnTo>
                  <a:pt x="1160" y="2"/>
                </a:lnTo>
                <a:lnTo>
                  <a:pt x="1140" y="0"/>
                </a:lnTo>
                <a:lnTo>
                  <a:pt x="100" y="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419" name="Google Shape;419;g5e7586e717_1_202"/>
          <p:cNvPicPr preferRelativeResize="0"/>
          <p:nvPr/>
        </p:nvPicPr>
        <p:blipFill rotWithShape="1">
          <a:blip r:embed="rId3">
            <a:alphaModFix/>
          </a:blip>
          <a:srcRect b="0" l="0" r="0" t="0"/>
          <a:stretch/>
        </p:blipFill>
        <p:spPr>
          <a:xfrm>
            <a:off x="4038600" y="1428750"/>
            <a:ext cx="2686050" cy="260389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5e7586e717_1_210"/>
          <p:cNvSpPr txBox="1"/>
          <p:nvPr>
            <p:ph type="title"/>
          </p:nvPr>
        </p:nvSpPr>
        <p:spPr>
          <a:xfrm>
            <a:off x="457200" y="300038"/>
            <a:ext cx="8229600" cy="557100"/>
          </a:xfrm>
          <a:prstGeom prst="rect">
            <a:avLst/>
          </a:prstGeom>
          <a:noFill/>
          <a:ln>
            <a:noFill/>
          </a:ln>
          <a:effectLst>
            <a:outerShdw blurRad="42863" rotWithShape="0" algn="bl" dir="5400000" dist="9525">
              <a:srgbClr val="000000">
                <a:alpha val="20000"/>
              </a:srgbClr>
            </a:outerShdw>
          </a:effectLst>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i="1" lang="en-US" sz="4400" u="none">
                <a:solidFill>
                  <a:srgbClr val="FFFFFF"/>
                </a:solidFill>
                <a:latin typeface="Book Antiqua"/>
                <a:ea typeface="Book Antiqua"/>
                <a:cs typeface="Book Antiqua"/>
                <a:sym typeface="Book Antiqua"/>
              </a:rPr>
              <a:t>Abuse/Early Trauma</a:t>
            </a:r>
            <a:endParaRPr b="1" i="1">
              <a:solidFill>
                <a:srgbClr val="FFFFFF"/>
              </a:solidFill>
              <a:latin typeface="Book Antiqua"/>
              <a:ea typeface="Book Antiqua"/>
              <a:cs typeface="Book Antiqua"/>
              <a:sym typeface="Book Antiqua"/>
            </a:endParaRPr>
          </a:p>
        </p:txBody>
      </p:sp>
      <p:sp>
        <p:nvSpPr>
          <p:cNvPr id="426" name="Google Shape;426;g5e7586e717_1_210"/>
          <p:cNvSpPr txBox="1"/>
          <p:nvPr>
            <p:ph idx="1" type="body"/>
          </p:nvPr>
        </p:nvSpPr>
        <p:spPr>
          <a:xfrm>
            <a:off x="455612" y="1198959"/>
            <a:ext cx="3427412" cy="337304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2"/>
              </a:buClr>
              <a:buSzPts val="3220"/>
              <a:buFont typeface="Noto Sans Symbols"/>
              <a:buChar char="▪"/>
            </a:pPr>
            <a:r>
              <a:rPr b="0" i="0" lang="en-US" sz="2800" u="none">
                <a:solidFill>
                  <a:schemeClr val="lt1"/>
                </a:solidFill>
                <a:latin typeface="Arial"/>
                <a:ea typeface="Arial"/>
                <a:cs typeface="Arial"/>
                <a:sym typeface="Arial"/>
              </a:rPr>
              <a:t> </a:t>
            </a:r>
            <a:r>
              <a:rPr b="0" i="0" lang="en-US" sz="2400" u="none">
                <a:solidFill>
                  <a:schemeClr val="lt1"/>
                </a:solidFill>
                <a:latin typeface="Arial"/>
                <a:ea typeface="Arial"/>
                <a:cs typeface="Arial"/>
                <a:sym typeface="Arial"/>
              </a:rPr>
              <a:t>Most addicts report some type of abuse during childhood. Teicher’s work has shown us how this abuse changes the brain and how it works forever.</a:t>
            </a:r>
            <a:endParaRPr sz="2400"/>
          </a:p>
        </p:txBody>
      </p:sp>
      <p:sp>
        <p:nvSpPr>
          <p:cNvPr id="427" name="Google Shape;427;g5e7586e717_1_210"/>
          <p:cNvSpPr/>
          <p:nvPr/>
        </p:nvSpPr>
        <p:spPr>
          <a:xfrm>
            <a:off x="4419600" y="1371600"/>
            <a:ext cx="3429000" cy="3143250"/>
          </a:xfrm>
          <a:custGeom>
            <a:rect b="b" l="l" r="r" t="t"/>
            <a:pathLst>
              <a:path extrusionOk="0" h="688" w="1240">
                <a:moveTo>
                  <a:pt x="100" y="0"/>
                </a:moveTo>
                <a:lnTo>
                  <a:pt x="80" y="2"/>
                </a:lnTo>
                <a:lnTo>
                  <a:pt x="62" y="8"/>
                </a:lnTo>
                <a:lnTo>
                  <a:pt x="44" y="16"/>
                </a:lnTo>
                <a:lnTo>
                  <a:pt x="30" y="28"/>
                </a:lnTo>
                <a:lnTo>
                  <a:pt x="18" y="44"/>
                </a:lnTo>
                <a:lnTo>
                  <a:pt x="8" y="60"/>
                </a:lnTo>
                <a:lnTo>
                  <a:pt x="2" y="80"/>
                </a:lnTo>
                <a:lnTo>
                  <a:pt x="0" y="100"/>
                </a:lnTo>
                <a:lnTo>
                  <a:pt x="0" y="588"/>
                </a:lnTo>
                <a:lnTo>
                  <a:pt x="2" y="608"/>
                </a:lnTo>
                <a:lnTo>
                  <a:pt x="8" y="626"/>
                </a:lnTo>
                <a:lnTo>
                  <a:pt x="18" y="644"/>
                </a:lnTo>
                <a:lnTo>
                  <a:pt x="30" y="658"/>
                </a:lnTo>
                <a:lnTo>
                  <a:pt x="44" y="670"/>
                </a:lnTo>
                <a:lnTo>
                  <a:pt x="62" y="680"/>
                </a:lnTo>
                <a:lnTo>
                  <a:pt x="80" y="686"/>
                </a:lnTo>
                <a:lnTo>
                  <a:pt x="100" y="688"/>
                </a:lnTo>
                <a:lnTo>
                  <a:pt x="1140" y="688"/>
                </a:lnTo>
                <a:lnTo>
                  <a:pt x="1160" y="686"/>
                </a:lnTo>
                <a:lnTo>
                  <a:pt x="1178" y="680"/>
                </a:lnTo>
                <a:lnTo>
                  <a:pt x="1196" y="670"/>
                </a:lnTo>
                <a:lnTo>
                  <a:pt x="1210" y="658"/>
                </a:lnTo>
                <a:lnTo>
                  <a:pt x="1222" y="644"/>
                </a:lnTo>
                <a:lnTo>
                  <a:pt x="1232" y="626"/>
                </a:lnTo>
                <a:lnTo>
                  <a:pt x="1238" y="608"/>
                </a:lnTo>
                <a:lnTo>
                  <a:pt x="1240" y="588"/>
                </a:lnTo>
                <a:lnTo>
                  <a:pt x="1240" y="100"/>
                </a:lnTo>
                <a:lnTo>
                  <a:pt x="1238" y="80"/>
                </a:lnTo>
                <a:lnTo>
                  <a:pt x="1232" y="60"/>
                </a:lnTo>
                <a:lnTo>
                  <a:pt x="1222" y="44"/>
                </a:lnTo>
                <a:lnTo>
                  <a:pt x="1210" y="28"/>
                </a:lnTo>
                <a:lnTo>
                  <a:pt x="1196" y="16"/>
                </a:lnTo>
                <a:lnTo>
                  <a:pt x="1178" y="8"/>
                </a:lnTo>
                <a:lnTo>
                  <a:pt x="1160" y="2"/>
                </a:lnTo>
                <a:lnTo>
                  <a:pt x="1140" y="0"/>
                </a:lnTo>
                <a:lnTo>
                  <a:pt x="100" y="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428" name="Google Shape;428;g5e7586e717_1_210"/>
          <p:cNvPicPr preferRelativeResize="0"/>
          <p:nvPr/>
        </p:nvPicPr>
        <p:blipFill rotWithShape="1">
          <a:blip r:embed="rId3">
            <a:alphaModFix/>
          </a:blip>
          <a:srcRect b="0" l="0" r="0" t="0"/>
          <a:stretch/>
        </p:blipFill>
        <p:spPr>
          <a:xfrm>
            <a:off x="4724400" y="1657350"/>
            <a:ext cx="2171700" cy="1428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descr="BOOK-FacingTheShadow_big" id="114" name="Google Shape;114;g5e7586e717_0_7"/>
          <p:cNvPicPr preferRelativeResize="0"/>
          <p:nvPr/>
        </p:nvPicPr>
        <p:blipFill rotWithShape="1">
          <a:blip r:embed="rId3">
            <a:alphaModFix/>
          </a:blip>
          <a:srcRect b="0" l="0" r="0" t="0"/>
          <a:stretch/>
        </p:blipFill>
        <p:spPr>
          <a:xfrm rot="540000">
            <a:off x="5265289" y="1143000"/>
            <a:ext cx="2389584" cy="3021806"/>
          </a:xfrm>
          <a:prstGeom prst="rect">
            <a:avLst/>
          </a:prstGeom>
          <a:noFill/>
          <a:ln>
            <a:noFill/>
          </a:ln>
          <a:effectLst>
            <a:outerShdw blurRad="63500" dir="2700000" dist="107763">
              <a:srgbClr val="808080">
                <a:alpha val="49411"/>
              </a:srgbClr>
            </a:outerShdw>
          </a:effectLst>
        </p:spPr>
      </p:pic>
      <p:pic>
        <p:nvPicPr>
          <p:cNvPr id="115" name="Google Shape;115;g5e7586e717_0_7"/>
          <p:cNvPicPr preferRelativeResize="0"/>
          <p:nvPr/>
        </p:nvPicPr>
        <p:blipFill rotWithShape="1">
          <a:blip r:embed="rId4">
            <a:alphaModFix/>
          </a:blip>
          <a:srcRect b="0" l="0" r="0" t="0"/>
          <a:stretch/>
        </p:blipFill>
        <p:spPr>
          <a:xfrm>
            <a:off x="295275" y="295275"/>
            <a:ext cx="4805900" cy="1667350"/>
          </a:xfrm>
          <a:prstGeom prst="rect">
            <a:avLst/>
          </a:prstGeom>
          <a:noFill/>
          <a:ln>
            <a:noFill/>
          </a:ln>
        </p:spPr>
      </p:pic>
      <p:pic>
        <p:nvPicPr>
          <p:cNvPr id="116" name="Google Shape;116;g5e7586e717_0_7"/>
          <p:cNvPicPr preferRelativeResize="0"/>
          <p:nvPr/>
        </p:nvPicPr>
        <p:blipFill rotWithShape="1">
          <a:blip r:embed="rId5">
            <a:alphaModFix/>
          </a:blip>
          <a:srcRect b="10746" l="34554" r="34225" t="0"/>
          <a:stretch/>
        </p:blipFill>
        <p:spPr>
          <a:xfrm>
            <a:off x="1548350" y="2094450"/>
            <a:ext cx="1800225" cy="27061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id="434" name="Google Shape;434;g5e7586e717_1_218"/>
          <p:cNvPicPr preferRelativeResize="0"/>
          <p:nvPr/>
        </p:nvPicPr>
        <p:blipFill rotWithShape="1">
          <a:blip r:embed="rId3">
            <a:alphaModFix/>
          </a:blip>
          <a:srcRect b="0" l="0" r="0" t="0"/>
          <a:stretch/>
        </p:blipFill>
        <p:spPr>
          <a:xfrm>
            <a:off x="1459800" y="238475"/>
            <a:ext cx="6224376" cy="46665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5e7586e717_1_223"/>
          <p:cNvSpPr txBox="1"/>
          <p:nvPr>
            <p:ph type="title"/>
          </p:nvPr>
        </p:nvSpPr>
        <p:spPr>
          <a:xfrm>
            <a:off x="457200" y="300038"/>
            <a:ext cx="8229600" cy="557100"/>
          </a:xfrm>
          <a:prstGeom prst="rect">
            <a:avLst/>
          </a:prstGeom>
          <a:noFill/>
          <a:ln>
            <a:noFill/>
          </a:ln>
          <a:effectLst>
            <a:outerShdw blurRad="42863" rotWithShape="0" algn="bl" dir="5400000" dist="9525">
              <a:srgbClr val="000000">
                <a:alpha val="20000"/>
              </a:srgbClr>
            </a:outerShdw>
          </a:effectLst>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i="1" lang="en-US" sz="4400">
                <a:latin typeface="Book Antiqua"/>
                <a:ea typeface="Book Antiqua"/>
                <a:cs typeface="Book Antiqua"/>
                <a:sym typeface="Book Antiqua"/>
              </a:rPr>
              <a:t>Carnes on Shame/Abandonment</a:t>
            </a:r>
            <a:endParaRPr b="1" i="1">
              <a:solidFill>
                <a:srgbClr val="FFFFFF"/>
              </a:solidFill>
              <a:latin typeface="Book Antiqua"/>
              <a:ea typeface="Book Antiqua"/>
              <a:cs typeface="Book Antiqua"/>
              <a:sym typeface="Book Antiqua"/>
            </a:endParaRPr>
          </a:p>
        </p:txBody>
      </p:sp>
      <p:sp>
        <p:nvSpPr>
          <p:cNvPr id="441" name="Google Shape;441;g5e7586e717_1_223"/>
          <p:cNvSpPr txBox="1"/>
          <p:nvPr>
            <p:ph idx="1" type="body"/>
          </p:nvPr>
        </p:nvSpPr>
        <p:spPr>
          <a:xfrm>
            <a:off x="455575" y="1198950"/>
            <a:ext cx="6214200" cy="33729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Clr>
                <a:schemeClr val="lt1"/>
              </a:buClr>
              <a:buSzPts val="2400"/>
              <a:buFont typeface="Arial"/>
              <a:buChar char="●"/>
            </a:pPr>
            <a:r>
              <a:rPr lang="en-US" sz="2400">
                <a:solidFill>
                  <a:schemeClr val="lt1"/>
                </a:solidFill>
                <a:latin typeface="Arial"/>
                <a:ea typeface="Arial"/>
                <a:cs typeface="Arial"/>
                <a:sym typeface="Arial"/>
              </a:rPr>
              <a:t>Abandonment and trauma are at the core of addictions. Abandonment causes deep shame. Abandonment by betrayal is worse than mindless neglect. </a:t>
            </a:r>
            <a:endParaRPr sz="2400">
              <a:solidFill>
                <a:schemeClr val="lt1"/>
              </a:solidFill>
              <a:latin typeface="Arial"/>
              <a:ea typeface="Arial"/>
              <a:cs typeface="Arial"/>
              <a:sym typeface="Arial"/>
            </a:endParaRPr>
          </a:p>
          <a:p>
            <a:pPr indent="0" lvl="0" marL="914400" rtl="0" algn="l">
              <a:lnSpc>
                <a:spcPct val="100000"/>
              </a:lnSpc>
              <a:spcBef>
                <a:spcPts val="0"/>
              </a:spcBef>
              <a:spcAft>
                <a:spcPts val="0"/>
              </a:spcAft>
              <a:buSzPts val="1530"/>
              <a:buNone/>
            </a:pPr>
            <a:r>
              <a:t/>
            </a:r>
            <a:endParaRPr sz="2400">
              <a:solidFill>
                <a:schemeClr val="lt1"/>
              </a:solidFill>
              <a:latin typeface="Arial"/>
              <a:ea typeface="Arial"/>
              <a:cs typeface="Arial"/>
              <a:sym typeface="Arial"/>
            </a:endParaRPr>
          </a:p>
          <a:p>
            <a:pPr indent="-381000" lvl="0" marL="457200" rtl="0" algn="l">
              <a:lnSpc>
                <a:spcPct val="100000"/>
              </a:lnSpc>
              <a:spcBef>
                <a:spcPts val="0"/>
              </a:spcBef>
              <a:spcAft>
                <a:spcPts val="0"/>
              </a:spcAft>
              <a:buClr>
                <a:schemeClr val="lt1"/>
              </a:buClr>
              <a:buSzPts val="2400"/>
              <a:buFont typeface="Arial"/>
              <a:buChar char="●"/>
            </a:pPr>
            <a:r>
              <a:rPr lang="en-US" sz="2400">
                <a:solidFill>
                  <a:schemeClr val="lt1"/>
                </a:solidFill>
                <a:latin typeface="Arial"/>
                <a:ea typeface="Arial"/>
                <a:cs typeface="Arial"/>
                <a:sym typeface="Arial"/>
              </a:rPr>
              <a:t>Betrayal is purposeful and self-serving. If severe enough, it is traumatic. </a:t>
            </a:r>
            <a:endParaRPr sz="2400">
              <a:latin typeface="Arial"/>
              <a:ea typeface="Arial"/>
              <a:cs typeface="Arial"/>
              <a:sym typeface="Arial"/>
            </a:endParaRPr>
          </a:p>
        </p:txBody>
      </p:sp>
      <p:pic>
        <p:nvPicPr>
          <p:cNvPr id="442" name="Google Shape;442;g5e7586e717_1_223"/>
          <p:cNvPicPr preferRelativeResize="0"/>
          <p:nvPr/>
        </p:nvPicPr>
        <p:blipFill rotWithShape="1">
          <a:blip r:embed="rId3">
            <a:alphaModFix/>
          </a:blip>
          <a:srcRect b="0" l="0" r="0" t="0"/>
          <a:stretch/>
        </p:blipFill>
        <p:spPr>
          <a:xfrm>
            <a:off x="6899975" y="1303463"/>
            <a:ext cx="1495425" cy="1771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5eb465859b_1_20"/>
          <p:cNvSpPr txBox="1"/>
          <p:nvPr>
            <p:ph type="title"/>
          </p:nvPr>
        </p:nvSpPr>
        <p:spPr>
          <a:xfrm>
            <a:off x="457200" y="300038"/>
            <a:ext cx="8229600" cy="557100"/>
          </a:xfrm>
          <a:prstGeom prst="rect">
            <a:avLst/>
          </a:prstGeom>
          <a:noFill/>
          <a:ln>
            <a:noFill/>
          </a:ln>
          <a:effectLst>
            <a:outerShdw blurRad="42863" rotWithShape="0" algn="bl" dir="5400000" dist="9525">
              <a:srgbClr val="000000">
                <a:alpha val="20000"/>
              </a:srgbClr>
            </a:outerShdw>
          </a:effectLst>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i="1" lang="en-US" sz="4400">
                <a:latin typeface="Book Antiqua"/>
                <a:ea typeface="Book Antiqua"/>
                <a:cs typeface="Book Antiqua"/>
                <a:sym typeface="Book Antiqua"/>
              </a:rPr>
              <a:t>Carnes on Shame/Trauma</a:t>
            </a:r>
            <a:endParaRPr b="1" i="1">
              <a:solidFill>
                <a:srgbClr val="FFFFFF"/>
              </a:solidFill>
              <a:latin typeface="Book Antiqua"/>
              <a:ea typeface="Book Antiqua"/>
              <a:cs typeface="Book Antiqua"/>
              <a:sym typeface="Book Antiqua"/>
            </a:endParaRPr>
          </a:p>
        </p:txBody>
      </p:sp>
      <p:sp>
        <p:nvSpPr>
          <p:cNvPr id="449" name="Google Shape;449;g5eb465859b_1_20"/>
          <p:cNvSpPr txBox="1"/>
          <p:nvPr>
            <p:ph idx="1" type="body"/>
          </p:nvPr>
        </p:nvSpPr>
        <p:spPr>
          <a:xfrm>
            <a:off x="455575" y="1122750"/>
            <a:ext cx="6487800" cy="3372900"/>
          </a:xfrm>
          <a:prstGeom prst="rect">
            <a:avLst/>
          </a:prstGeom>
          <a:noFill/>
          <a:ln>
            <a:noFill/>
          </a:ln>
        </p:spPr>
        <p:txBody>
          <a:bodyPr anchorCtr="0" anchor="t" bIns="45700" lIns="91425" spcFirstLastPara="1" rIns="91425" wrap="square" tIns="45700">
            <a:noAutofit/>
          </a:bodyPr>
          <a:lstStyle/>
          <a:p>
            <a:pPr indent="-371475" lvl="0" marL="457200" rtl="0" algn="l">
              <a:lnSpc>
                <a:spcPct val="100000"/>
              </a:lnSpc>
              <a:spcBef>
                <a:spcPts val="0"/>
              </a:spcBef>
              <a:spcAft>
                <a:spcPts val="0"/>
              </a:spcAft>
              <a:buClr>
                <a:schemeClr val="lt1"/>
              </a:buClr>
              <a:buSzPts val="2250"/>
              <a:buFont typeface="Arial"/>
              <a:buChar char="●"/>
            </a:pPr>
            <a:r>
              <a:rPr lang="en-US" sz="2250">
                <a:solidFill>
                  <a:schemeClr val="lt1"/>
                </a:solidFill>
                <a:latin typeface="Arial"/>
                <a:ea typeface="Arial"/>
                <a:cs typeface="Arial"/>
                <a:sym typeface="Arial"/>
              </a:rPr>
              <a:t>What moves betrayal into the realm of trauma is fear and terror. If the wound is deep enough and the terror big enough, the body alters. </a:t>
            </a:r>
            <a:endParaRPr sz="2250">
              <a:solidFill>
                <a:schemeClr val="lt1"/>
              </a:solidFill>
              <a:latin typeface="Arial"/>
              <a:ea typeface="Arial"/>
              <a:cs typeface="Arial"/>
              <a:sym typeface="Arial"/>
            </a:endParaRPr>
          </a:p>
          <a:p>
            <a:pPr indent="0" lvl="0" marL="457200" rtl="0" algn="l">
              <a:lnSpc>
                <a:spcPct val="100000"/>
              </a:lnSpc>
              <a:spcBef>
                <a:spcPts val="0"/>
              </a:spcBef>
              <a:spcAft>
                <a:spcPts val="0"/>
              </a:spcAft>
              <a:buSzPts val="1530"/>
              <a:buNone/>
            </a:pPr>
            <a:r>
              <a:t/>
            </a:r>
            <a:endParaRPr sz="2250">
              <a:solidFill>
                <a:schemeClr val="lt1"/>
              </a:solidFill>
              <a:latin typeface="Arial"/>
              <a:ea typeface="Arial"/>
              <a:cs typeface="Arial"/>
              <a:sym typeface="Arial"/>
            </a:endParaRPr>
          </a:p>
          <a:p>
            <a:pPr indent="-371475" lvl="0" marL="457200" rtl="0" algn="l">
              <a:lnSpc>
                <a:spcPct val="100000"/>
              </a:lnSpc>
              <a:spcBef>
                <a:spcPts val="0"/>
              </a:spcBef>
              <a:spcAft>
                <a:spcPts val="0"/>
              </a:spcAft>
              <a:buClr>
                <a:schemeClr val="lt1"/>
              </a:buClr>
              <a:buSzPts val="2250"/>
              <a:buFont typeface="Arial"/>
              <a:buChar char="●"/>
            </a:pPr>
            <a:r>
              <a:rPr lang="en-US" sz="2250">
                <a:solidFill>
                  <a:schemeClr val="lt1"/>
                </a:solidFill>
                <a:latin typeface="Arial"/>
                <a:ea typeface="Arial"/>
                <a:cs typeface="Arial"/>
                <a:sym typeface="Arial"/>
              </a:rPr>
              <a:t>The system elevates into an alarm state, never safe. Waiting for the hurt again. In that state of readiness the client doesn’t notice that part of them has died. The client is grieving. </a:t>
            </a:r>
            <a:endParaRPr sz="2250">
              <a:solidFill>
                <a:schemeClr val="dk2"/>
              </a:solidFill>
              <a:latin typeface="Arial"/>
              <a:ea typeface="Arial"/>
              <a:cs typeface="Arial"/>
              <a:sym typeface="Arial"/>
            </a:endParaRPr>
          </a:p>
          <a:p>
            <a:pPr indent="0" lvl="0" marL="457200" rtl="0" algn="l">
              <a:lnSpc>
                <a:spcPct val="100000"/>
              </a:lnSpc>
              <a:spcBef>
                <a:spcPts val="0"/>
              </a:spcBef>
              <a:spcAft>
                <a:spcPts val="0"/>
              </a:spcAft>
              <a:buSzPts val="1530"/>
              <a:buNone/>
            </a:pPr>
            <a:r>
              <a:t/>
            </a:r>
            <a:endParaRPr sz="2400">
              <a:solidFill>
                <a:schemeClr val="lt1"/>
              </a:solidFill>
              <a:latin typeface="Arial"/>
              <a:ea typeface="Arial"/>
              <a:cs typeface="Arial"/>
              <a:sym typeface="Arial"/>
            </a:endParaRPr>
          </a:p>
        </p:txBody>
      </p:sp>
      <p:pic>
        <p:nvPicPr>
          <p:cNvPr id="450" name="Google Shape;450;g5eb465859b_1_20"/>
          <p:cNvPicPr preferRelativeResize="0"/>
          <p:nvPr/>
        </p:nvPicPr>
        <p:blipFill rotWithShape="1">
          <a:blip r:embed="rId3">
            <a:alphaModFix/>
          </a:blip>
          <a:srcRect b="0" l="0" r="0" t="0"/>
          <a:stretch/>
        </p:blipFill>
        <p:spPr>
          <a:xfrm>
            <a:off x="6943375" y="1262050"/>
            <a:ext cx="1743075" cy="26193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g5e7586e717_1_239"/>
          <p:cNvSpPr txBox="1"/>
          <p:nvPr>
            <p:ph type="title"/>
          </p:nvPr>
        </p:nvSpPr>
        <p:spPr>
          <a:xfrm>
            <a:off x="457200" y="300038"/>
            <a:ext cx="8229600" cy="557100"/>
          </a:xfrm>
          <a:prstGeom prst="rect">
            <a:avLst/>
          </a:prstGeom>
          <a:noFill/>
          <a:ln>
            <a:noFill/>
          </a:ln>
          <a:effectLst>
            <a:outerShdw blurRad="42863" rotWithShape="0" algn="bl" dir="5400000" dist="9525">
              <a:srgbClr val="000000">
                <a:alpha val="20000"/>
              </a:srgbClr>
            </a:outerShdw>
          </a:effectLst>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US" sz="4400" u="none">
                <a:solidFill>
                  <a:schemeClr val="lt2"/>
                </a:solidFill>
                <a:latin typeface="Arial"/>
                <a:ea typeface="Arial"/>
                <a:cs typeface="Arial"/>
                <a:sym typeface="Arial"/>
              </a:rPr>
              <a:t>Sexual Behaviors</a:t>
            </a:r>
            <a:endParaRPr/>
          </a:p>
        </p:txBody>
      </p:sp>
      <p:sp>
        <p:nvSpPr>
          <p:cNvPr id="457" name="Google Shape;457;g5e7586e717_1_239"/>
          <p:cNvSpPr txBox="1"/>
          <p:nvPr>
            <p:ph idx="1" type="body"/>
          </p:nvPr>
        </p:nvSpPr>
        <p:spPr>
          <a:xfrm>
            <a:off x="455612" y="1198959"/>
            <a:ext cx="2817812" cy="337304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2"/>
              </a:buClr>
              <a:buSzPts val="3680"/>
              <a:buFont typeface="Noto Sans Symbols"/>
              <a:buChar char="▪"/>
            </a:pPr>
            <a:r>
              <a:rPr b="0" i="0" lang="en-US" sz="3200" u="none">
                <a:solidFill>
                  <a:schemeClr val="lt1"/>
                </a:solidFill>
                <a:latin typeface="Arial"/>
                <a:ea typeface="Arial"/>
                <a:cs typeface="Arial"/>
                <a:sym typeface="Arial"/>
              </a:rPr>
              <a:t> </a:t>
            </a:r>
            <a:r>
              <a:rPr b="0" i="0" lang="en-US" sz="2400" u="none">
                <a:solidFill>
                  <a:schemeClr val="lt1"/>
                </a:solidFill>
                <a:latin typeface="Arial"/>
                <a:ea typeface="Arial"/>
                <a:cs typeface="Arial"/>
                <a:sym typeface="Arial"/>
              </a:rPr>
              <a:t>Here are ways in which people act out when having a problem with sexual addiction.</a:t>
            </a:r>
            <a:endParaRPr sz="2400"/>
          </a:p>
        </p:txBody>
      </p:sp>
      <p:sp>
        <p:nvSpPr>
          <p:cNvPr id="458" name="Google Shape;458;g5e7586e717_1_239"/>
          <p:cNvSpPr/>
          <p:nvPr/>
        </p:nvSpPr>
        <p:spPr>
          <a:xfrm>
            <a:off x="3962400" y="1314450"/>
            <a:ext cx="3581400" cy="3429000"/>
          </a:xfrm>
          <a:custGeom>
            <a:rect b="b" l="l" r="r" t="t"/>
            <a:pathLst>
              <a:path extrusionOk="0" h="1294" w="1200">
                <a:moveTo>
                  <a:pt x="80" y="0"/>
                </a:moveTo>
                <a:lnTo>
                  <a:pt x="64" y="2"/>
                </a:lnTo>
                <a:lnTo>
                  <a:pt x="50" y="6"/>
                </a:lnTo>
                <a:lnTo>
                  <a:pt x="36" y="14"/>
                </a:lnTo>
                <a:lnTo>
                  <a:pt x="24" y="24"/>
                </a:lnTo>
                <a:lnTo>
                  <a:pt x="14" y="34"/>
                </a:lnTo>
                <a:lnTo>
                  <a:pt x="6" y="48"/>
                </a:lnTo>
                <a:lnTo>
                  <a:pt x="2" y="64"/>
                </a:lnTo>
                <a:lnTo>
                  <a:pt x="0" y="80"/>
                </a:lnTo>
                <a:lnTo>
                  <a:pt x="0" y="1214"/>
                </a:lnTo>
                <a:lnTo>
                  <a:pt x="2" y="1230"/>
                </a:lnTo>
                <a:lnTo>
                  <a:pt x="6" y="1246"/>
                </a:lnTo>
                <a:lnTo>
                  <a:pt x="14" y="1260"/>
                </a:lnTo>
                <a:lnTo>
                  <a:pt x="24" y="1270"/>
                </a:lnTo>
                <a:lnTo>
                  <a:pt x="36" y="1280"/>
                </a:lnTo>
                <a:lnTo>
                  <a:pt x="50" y="1288"/>
                </a:lnTo>
                <a:lnTo>
                  <a:pt x="64" y="1292"/>
                </a:lnTo>
                <a:lnTo>
                  <a:pt x="80" y="1294"/>
                </a:lnTo>
                <a:lnTo>
                  <a:pt x="1120" y="1294"/>
                </a:lnTo>
                <a:lnTo>
                  <a:pt x="1136" y="1292"/>
                </a:lnTo>
                <a:lnTo>
                  <a:pt x="1152" y="1288"/>
                </a:lnTo>
                <a:lnTo>
                  <a:pt x="1164" y="1280"/>
                </a:lnTo>
                <a:lnTo>
                  <a:pt x="1176" y="1270"/>
                </a:lnTo>
                <a:lnTo>
                  <a:pt x="1186" y="1260"/>
                </a:lnTo>
                <a:lnTo>
                  <a:pt x="1194" y="1246"/>
                </a:lnTo>
                <a:lnTo>
                  <a:pt x="1198" y="1230"/>
                </a:lnTo>
                <a:lnTo>
                  <a:pt x="1200" y="1214"/>
                </a:lnTo>
                <a:lnTo>
                  <a:pt x="1200" y="80"/>
                </a:lnTo>
                <a:lnTo>
                  <a:pt x="1198" y="64"/>
                </a:lnTo>
                <a:lnTo>
                  <a:pt x="1194" y="48"/>
                </a:lnTo>
                <a:lnTo>
                  <a:pt x="1186" y="34"/>
                </a:lnTo>
                <a:lnTo>
                  <a:pt x="1176" y="24"/>
                </a:lnTo>
                <a:lnTo>
                  <a:pt x="1164" y="14"/>
                </a:lnTo>
                <a:lnTo>
                  <a:pt x="1152" y="6"/>
                </a:lnTo>
                <a:lnTo>
                  <a:pt x="1136" y="2"/>
                </a:lnTo>
                <a:lnTo>
                  <a:pt x="1120" y="0"/>
                </a:lnTo>
                <a:lnTo>
                  <a:pt x="8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459" name="Google Shape;459;g5e7586e717_1_239"/>
          <p:cNvPicPr preferRelativeResize="0"/>
          <p:nvPr/>
        </p:nvPicPr>
        <p:blipFill rotWithShape="1">
          <a:blip r:embed="rId3">
            <a:alphaModFix/>
          </a:blip>
          <a:srcRect b="0" l="0" r="0" t="0"/>
          <a:stretch/>
        </p:blipFill>
        <p:spPr>
          <a:xfrm>
            <a:off x="4191000" y="1485900"/>
            <a:ext cx="2228850" cy="31432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g5e7586e717_1_247"/>
          <p:cNvSpPr txBox="1"/>
          <p:nvPr>
            <p:ph type="title"/>
          </p:nvPr>
        </p:nvSpPr>
        <p:spPr>
          <a:xfrm>
            <a:off x="457200" y="300038"/>
            <a:ext cx="8229600" cy="557100"/>
          </a:xfrm>
          <a:prstGeom prst="rect">
            <a:avLst/>
          </a:prstGeom>
          <a:noFill/>
          <a:ln>
            <a:noFill/>
          </a:ln>
          <a:effectLst>
            <a:outerShdw blurRad="42863" rotWithShape="0" algn="bl" dir="5400000" dist="9525">
              <a:srgbClr val="000000">
                <a:alpha val="20000"/>
              </a:srgbClr>
            </a:outerShdw>
          </a:effectLst>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US" sz="4400" u="none">
                <a:solidFill>
                  <a:schemeClr val="lt2"/>
                </a:solidFill>
                <a:latin typeface="Arial"/>
                <a:ea typeface="Arial"/>
                <a:cs typeface="Arial"/>
                <a:sym typeface="Arial"/>
              </a:rPr>
              <a:t>Other Addictions</a:t>
            </a:r>
            <a:endParaRPr/>
          </a:p>
        </p:txBody>
      </p:sp>
      <p:sp>
        <p:nvSpPr>
          <p:cNvPr id="466" name="Google Shape;466;g5e7586e717_1_247"/>
          <p:cNvSpPr txBox="1"/>
          <p:nvPr>
            <p:ph idx="1" type="body"/>
          </p:nvPr>
        </p:nvSpPr>
        <p:spPr>
          <a:xfrm>
            <a:off x="455599" y="1198950"/>
            <a:ext cx="3132600" cy="33729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2"/>
              </a:buClr>
              <a:buSzPts val="3680"/>
              <a:buFont typeface="Noto Sans Symbols"/>
              <a:buChar char="▪"/>
            </a:pPr>
            <a:r>
              <a:rPr b="0" i="0" lang="en-US" sz="3200" u="none">
                <a:solidFill>
                  <a:schemeClr val="lt1"/>
                </a:solidFill>
                <a:latin typeface="Arial"/>
                <a:ea typeface="Arial"/>
                <a:cs typeface="Arial"/>
                <a:sym typeface="Arial"/>
              </a:rPr>
              <a:t> Co-morbid or co-occurring addictions are very high.</a:t>
            </a:r>
            <a:endParaRPr/>
          </a:p>
        </p:txBody>
      </p:sp>
      <p:sp>
        <p:nvSpPr>
          <p:cNvPr id="467" name="Google Shape;467;g5e7586e717_1_247"/>
          <p:cNvSpPr/>
          <p:nvPr/>
        </p:nvSpPr>
        <p:spPr>
          <a:xfrm>
            <a:off x="3962400" y="1314450"/>
            <a:ext cx="3581400" cy="2571750"/>
          </a:xfrm>
          <a:custGeom>
            <a:rect b="b" l="l" r="r" t="t"/>
            <a:pathLst>
              <a:path extrusionOk="0" h="1294" w="1200">
                <a:moveTo>
                  <a:pt x="80" y="0"/>
                </a:moveTo>
                <a:lnTo>
                  <a:pt x="64" y="2"/>
                </a:lnTo>
                <a:lnTo>
                  <a:pt x="50" y="6"/>
                </a:lnTo>
                <a:lnTo>
                  <a:pt x="36" y="14"/>
                </a:lnTo>
                <a:lnTo>
                  <a:pt x="24" y="24"/>
                </a:lnTo>
                <a:lnTo>
                  <a:pt x="14" y="34"/>
                </a:lnTo>
                <a:lnTo>
                  <a:pt x="6" y="48"/>
                </a:lnTo>
                <a:lnTo>
                  <a:pt x="2" y="64"/>
                </a:lnTo>
                <a:lnTo>
                  <a:pt x="0" y="80"/>
                </a:lnTo>
                <a:lnTo>
                  <a:pt x="0" y="1214"/>
                </a:lnTo>
                <a:lnTo>
                  <a:pt x="2" y="1230"/>
                </a:lnTo>
                <a:lnTo>
                  <a:pt x="6" y="1246"/>
                </a:lnTo>
                <a:lnTo>
                  <a:pt x="14" y="1260"/>
                </a:lnTo>
                <a:lnTo>
                  <a:pt x="24" y="1270"/>
                </a:lnTo>
                <a:lnTo>
                  <a:pt x="36" y="1280"/>
                </a:lnTo>
                <a:lnTo>
                  <a:pt x="50" y="1288"/>
                </a:lnTo>
                <a:lnTo>
                  <a:pt x="64" y="1292"/>
                </a:lnTo>
                <a:lnTo>
                  <a:pt x="80" y="1294"/>
                </a:lnTo>
                <a:lnTo>
                  <a:pt x="1120" y="1294"/>
                </a:lnTo>
                <a:lnTo>
                  <a:pt x="1136" y="1292"/>
                </a:lnTo>
                <a:lnTo>
                  <a:pt x="1152" y="1288"/>
                </a:lnTo>
                <a:lnTo>
                  <a:pt x="1164" y="1280"/>
                </a:lnTo>
                <a:lnTo>
                  <a:pt x="1176" y="1270"/>
                </a:lnTo>
                <a:lnTo>
                  <a:pt x="1186" y="1260"/>
                </a:lnTo>
                <a:lnTo>
                  <a:pt x="1194" y="1246"/>
                </a:lnTo>
                <a:lnTo>
                  <a:pt x="1198" y="1230"/>
                </a:lnTo>
                <a:lnTo>
                  <a:pt x="1200" y="1214"/>
                </a:lnTo>
                <a:lnTo>
                  <a:pt x="1200" y="80"/>
                </a:lnTo>
                <a:lnTo>
                  <a:pt x="1198" y="64"/>
                </a:lnTo>
                <a:lnTo>
                  <a:pt x="1194" y="48"/>
                </a:lnTo>
                <a:lnTo>
                  <a:pt x="1186" y="34"/>
                </a:lnTo>
                <a:lnTo>
                  <a:pt x="1176" y="24"/>
                </a:lnTo>
                <a:lnTo>
                  <a:pt x="1164" y="14"/>
                </a:lnTo>
                <a:lnTo>
                  <a:pt x="1152" y="6"/>
                </a:lnTo>
                <a:lnTo>
                  <a:pt x="1136" y="2"/>
                </a:lnTo>
                <a:lnTo>
                  <a:pt x="1120" y="0"/>
                </a:lnTo>
                <a:lnTo>
                  <a:pt x="8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468" name="Google Shape;468;g5e7586e717_1_247"/>
          <p:cNvPicPr preferRelativeResize="0"/>
          <p:nvPr/>
        </p:nvPicPr>
        <p:blipFill rotWithShape="1">
          <a:blip r:embed="rId3">
            <a:alphaModFix/>
          </a:blip>
          <a:srcRect b="0" l="0" r="0" t="0"/>
          <a:stretch/>
        </p:blipFill>
        <p:spPr>
          <a:xfrm>
            <a:off x="4114800" y="1428750"/>
            <a:ext cx="2400300" cy="2286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g5e7586e717_1_255"/>
          <p:cNvSpPr txBox="1"/>
          <p:nvPr>
            <p:ph type="title"/>
          </p:nvPr>
        </p:nvSpPr>
        <p:spPr>
          <a:xfrm>
            <a:off x="457200" y="300038"/>
            <a:ext cx="8229600" cy="557100"/>
          </a:xfrm>
          <a:prstGeom prst="rect">
            <a:avLst/>
          </a:prstGeom>
          <a:noFill/>
          <a:ln>
            <a:noFill/>
          </a:ln>
          <a:effectLst>
            <a:outerShdw blurRad="42863" rotWithShape="0" algn="bl" dir="5400000" dist="9525">
              <a:srgbClr val="000000">
                <a:alpha val="20000"/>
              </a:srgbClr>
            </a:outerShdw>
          </a:effectLst>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Arial"/>
              <a:buNone/>
            </a:pPr>
            <a:r>
              <a:rPr b="0" i="0" lang="en-US" sz="4400" u="none">
                <a:solidFill>
                  <a:schemeClr val="lt2"/>
                </a:solidFill>
                <a:latin typeface="Arial"/>
                <a:ea typeface="Arial"/>
                <a:cs typeface="Arial"/>
                <a:sym typeface="Arial"/>
              </a:rPr>
              <a:t>Addiction Interaction</a:t>
            </a:r>
            <a:endParaRPr/>
          </a:p>
        </p:txBody>
      </p:sp>
      <p:sp>
        <p:nvSpPr>
          <p:cNvPr id="475" name="Google Shape;475;g5e7586e717_1_255"/>
          <p:cNvSpPr txBox="1"/>
          <p:nvPr>
            <p:ph idx="1" type="body"/>
          </p:nvPr>
        </p:nvSpPr>
        <p:spPr>
          <a:xfrm>
            <a:off x="455612" y="1198959"/>
            <a:ext cx="2817812" cy="337304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lt2"/>
              </a:buClr>
              <a:buSzPts val="3680"/>
              <a:buFont typeface="Noto Sans Symbols"/>
              <a:buChar char="▪"/>
            </a:pPr>
            <a:r>
              <a:rPr b="0" i="0" lang="en-US" sz="3200" u="none">
                <a:solidFill>
                  <a:schemeClr val="lt1"/>
                </a:solidFill>
                <a:latin typeface="Arial"/>
                <a:ea typeface="Arial"/>
                <a:cs typeface="Arial"/>
                <a:sym typeface="Arial"/>
              </a:rPr>
              <a:t> </a:t>
            </a:r>
            <a:r>
              <a:rPr b="0" i="0" lang="en-US" sz="2400" u="none">
                <a:solidFill>
                  <a:schemeClr val="lt1"/>
                </a:solidFill>
                <a:latin typeface="Arial"/>
                <a:ea typeface="Arial"/>
                <a:cs typeface="Arial"/>
                <a:sym typeface="Arial"/>
              </a:rPr>
              <a:t>It is important to treat </a:t>
            </a:r>
            <a:r>
              <a:rPr b="0" i="1" lang="en-US" sz="2400" u="none">
                <a:solidFill>
                  <a:schemeClr val="lt1"/>
                </a:solidFill>
                <a:latin typeface="Arial"/>
                <a:ea typeface="Arial"/>
                <a:cs typeface="Arial"/>
                <a:sym typeface="Arial"/>
              </a:rPr>
              <a:t>all</a:t>
            </a:r>
            <a:r>
              <a:rPr b="0" i="0" lang="en-US" sz="2400" u="none">
                <a:solidFill>
                  <a:schemeClr val="lt1"/>
                </a:solidFill>
                <a:latin typeface="Arial"/>
                <a:ea typeface="Arial"/>
                <a:cs typeface="Arial"/>
                <a:sym typeface="Arial"/>
              </a:rPr>
              <a:t> of the addictions and to understand </a:t>
            </a:r>
            <a:r>
              <a:rPr b="0" i="1" lang="en-US" sz="2400" u="none">
                <a:solidFill>
                  <a:schemeClr val="lt1"/>
                </a:solidFill>
                <a:latin typeface="Arial"/>
                <a:ea typeface="Arial"/>
                <a:cs typeface="Arial"/>
                <a:sym typeface="Arial"/>
              </a:rPr>
              <a:t>how</a:t>
            </a:r>
            <a:r>
              <a:rPr b="0" i="0" lang="en-US" sz="2400" u="none">
                <a:solidFill>
                  <a:schemeClr val="lt1"/>
                </a:solidFill>
                <a:latin typeface="Arial"/>
                <a:ea typeface="Arial"/>
                <a:cs typeface="Arial"/>
                <a:sym typeface="Arial"/>
              </a:rPr>
              <a:t> they are linked together</a:t>
            </a:r>
            <a:endParaRPr sz="2400"/>
          </a:p>
        </p:txBody>
      </p:sp>
      <p:sp>
        <p:nvSpPr>
          <p:cNvPr id="476" name="Google Shape;476;g5e7586e717_1_255"/>
          <p:cNvSpPr/>
          <p:nvPr/>
        </p:nvSpPr>
        <p:spPr>
          <a:xfrm>
            <a:off x="3962400" y="1314450"/>
            <a:ext cx="3581400" cy="3429000"/>
          </a:xfrm>
          <a:custGeom>
            <a:rect b="b" l="l" r="r" t="t"/>
            <a:pathLst>
              <a:path extrusionOk="0" h="1294" w="1200">
                <a:moveTo>
                  <a:pt x="80" y="0"/>
                </a:moveTo>
                <a:lnTo>
                  <a:pt x="64" y="2"/>
                </a:lnTo>
                <a:lnTo>
                  <a:pt x="50" y="6"/>
                </a:lnTo>
                <a:lnTo>
                  <a:pt x="36" y="14"/>
                </a:lnTo>
                <a:lnTo>
                  <a:pt x="24" y="24"/>
                </a:lnTo>
                <a:lnTo>
                  <a:pt x="14" y="34"/>
                </a:lnTo>
                <a:lnTo>
                  <a:pt x="6" y="48"/>
                </a:lnTo>
                <a:lnTo>
                  <a:pt x="2" y="64"/>
                </a:lnTo>
                <a:lnTo>
                  <a:pt x="0" y="80"/>
                </a:lnTo>
                <a:lnTo>
                  <a:pt x="0" y="1214"/>
                </a:lnTo>
                <a:lnTo>
                  <a:pt x="2" y="1230"/>
                </a:lnTo>
                <a:lnTo>
                  <a:pt x="6" y="1246"/>
                </a:lnTo>
                <a:lnTo>
                  <a:pt x="14" y="1260"/>
                </a:lnTo>
                <a:lnTo>
                  <a:pt x="24" y="1270"/>
                </a:lnTo>
                <a:lnTo>
                  <a:pt x="36" y="1280"/>
                </a:lnTo>
                <a:lnTo>
                  <a:pt x="50" y="1288"/>
                </a:lnTo>
                <a:lnTo>
                  <a:pt x="64" y="1292"/>
                </a:lnTo>
                <a:lnTo>
                  <a:pt x="80" y="1294"/>
                </a:lnTo>
                <a:lnTo>
                  <a:pt x="1120" y="1294"/>
                </a:lnTo>
                <a:lnTo>
                  <a:pt x="1136" y="1292"/>
                </a:lnTo>
                <a:lnTo>
                  <a:pt x="1152" y="1288"/>
                </a:lnTo>
                <a:lnTo>
                  <a:pt x="1164" y="1280"/>
                </a:lnTo>
                <a:lnTo>
                  <a:pt x="1176" y="1270"/>
                </a:lnTo>
                <a:lnTo>
                  <a:pt x="1186" y="1260"/>
                </a:lnTo>
                <a:lnTo>
                  <a:pt x="1194" y="1246"/>
                </a:lnTo>
                <a:lnTo>
                  <a:pt x="1198" y="1230"/>
                </a:lnTo>
                <a:lnTo>
                  <a:pt x="1200" y="1214"/>
                </a:lnTo>
                <a:lnTo>
                  <a:pt x="1200" y="80"/>
                </a:lnTo>
                <a:lnTo>
                  <a:pt x="1198" y="64"/>
                </a:lnTo>
                <a:lnTo>
                  <a:pt x="1194" y="48"/>
                </a:lnTo>
                <a:lnTo>
                  <a:pt x="1186" y="34"/>
                </a:lnTo>
                <a:lnTo>
                  <a:pt x="1176" y="24"/>
                </a:lnTo>
                <a:lnTo>
                  <a:pt x="1164" y="14"/>
                </a:lnTo>
                <a:lnTo>
                  <a:pt x="1152" y="6"/>
                </a:lnTo>
                <a:lnTo>
                  <a:pt x="1136" y="2"/>
                </a:lnTo>
                <a:lnTo>
                  <a:pt x="1120" y="0"/>
                </a:lnTo>
                <a:lnTo>
                  <a:pt x="8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477" name="Google Shape;477;g5e7586e717_1_255"/>
          <p:cNvPicPr preferRelativeResize="0"/>
          <p:nvPr/>
        </p:nvPicPr>
        <p:blipFill rotWithShape="1">
          <a:blip r:embed="rId3">
            <a:alphaModFix/>
          </a:blip>
          <a:srcRect b="0" l="0" r="0" t="0"/>
          <a:stretch/>
        </p:blipFill>
        <p:spPr>
          <a:xfrm>
            <a:off x="4119562" y="1371600"/>
            <a:ext cx="2339578" cy="3314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5e803fb5f1_1_617"/>
          <p:cNvSpPr txBox="1"/>
          <p:nvPr/>
        </p:nvSpPr>
        <p:spPr>
          <a:xfrm>
            <a:off x="952500" y="281325"/>
            <a:ext cx="7239000" cy="154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2"/>
              </a:buClr>
              <a:buSzPts val="5400"/>
              <a:buFont typeface="Book Antiqua"/>
              <a:buNone/>
            </a:pPr>
            <a:r>
              <a:rPr b="0" i="1" lang="en-US" sz="5400" u="none" cap="none" strike="noStrike">
                <a:solidFill>
                  <a:srgbClr val="FFFFFF"/>
                </a:solidFill>
                <a:latin typeface="Book Antiqua"/>
                <a:ea typeface="Book Antiqua"/>
                <a:cs typeface="Book Antiqua"/>
                <a:sym typeface="Book Antiqua"/>
              </a:rPr>
              <a:t>SA Epidemic</a:t>
            </a:r>
            <a:endParaRPr b="0" i="0" sz="1400" u="none" cap="none" strike="noStrike">
              <a:solidFill>
                <a:srgbClr val="FFFFFF"/>
              </a:solidFill>
              <a:latin typeface="Arial"/>
              <a:ea typeface="Arial"/>
              <a:cs typeface="Arial"/>
              <a:sym typeface="Arial"/>
            </a:endParaRPr>
          </a:p>
        </p:txBody>
      </p:sp>
      <p:pic>
        <p:nvPicPr>
          <p:cNvPr id="123" name="Google Shape;123;g5e803fb5f1_1_617" title="Dr. Patrick Carnes | Addiction Is an Epidemic | SexHelp.com"/>
          <p:cNvPicPr preferRelativeResize="0"/>
          <p:nvPr/>
        </p:nvPicPr>
        <p:blipFill rotWithShape="1">
          <a:blip r:embed="rId3">
            <a:alphaModFix/>
          </a:blip>
          <a:srcRect b="0" l="0" r="0" t="0"/>
          <a:stretch/>
        </p:blipFill>
        <p:spPr>
          <a:xfrm>
            <a:off x="2271937" y="1364457"/>
            <a:ext cx="4600125" cy="34475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5e7586e717_1_0"/>
          <p:cNvSpPr txBox="1"/>
          <p:nvPr>
            <p:ph type="ctrTitle"/>
          </p:nvPr>
        </p:nvSpPr>
        <p:spPr>
          <a:xfrm>
            <a:off x="455612" y="1440656"/>
            <a:ext cx="8226425" cy="1302544"/>
          </a:xfrm>
          <a:prstGeom prst="rect">
            <a:avLst/>
          </a:prstGeom>
          <a:noFill/>
          <a:ln>
            <a:noFill/>
          </a:ln>
          <a:effectLst>
            <a:outerShdw blurRad="42863" rotWithShape="0" algn="bl" dir="5400000" dist="9525">
              <a:srgbClr val="000000">
                <a:alpha val="20000"/>
              </a:srgbClr>
            </a:outerShdw>
          </a:effectLst>
        </p:spPr>
        <p:txBody>
          <a:bodyPr anchorCtr="1" anchor="b" bIns="45700" lIns="91425" spcFirstLastPara="1" rIns="91425" wrap="square" tIns="45700">
            <a:noAutofit/>
          </a:bodyPr>
          <a:lstStyle/>
          <a:p>
            <a:pPr indent="0" lvl="0" marL="0" rtl="0" algn="ctr">
              <a:lnSpc>
                <a:spcPct val="100000"/>
              </a:lnSpc>
              <a:spcBef>
                <a:spcPts val="0"/>
              </a:spcBef>
              <a:spcAft>
                <a:spcPts val="0"/>
              </a:spcAft>
              <a:buClr>
                <a:schemeClr val="lt2"/>
              </a:buClr>
              <a:buSzPts val="5400"/>
              <a:buFont typeface="Times New Roman"/>
              <a:buNone/>
            </a:pPr>
            <a:r>
              <a:rPr b="0" i="1" lang="en-US" sz="5400" u="none">
                <a:solidFill>
                  <a:srgbClr val="FFFFFF"/>
                </a:solidFill>
                <a:latin typeface="Times New Roman"/>
                <a:ea typeface="Times New Roman"/>
                <a:cs typeface="Times New Roman"/>
                <a:sym typeface="Times New Roman"/>
              </a:rPr>
              <a:t>Sexual Addiction, Assessment &amp; Treatment</a:t>
            </a:r>
            <a:endParaRPr>
              <a:solidFill>
                <a:srgbClr val="FFFFFF"/>
              </a:solidFill>
            </a:endParaRPr>
          </a:p>
        </p:txBody>
      </p:sp>
      <p:pic>
        <p:nvPicPr>
          <p:cNvPr id="130" name="Google Shape;130;g5e7586e717_1_0"/>
          <p:cNvPicPr preferRelativeResize="0"/>
          <p:nvPr/>
        </p:nvPicPr>
        <p:blipFill rotWithShape="1">
          <a:blip r:embed="rId3">
            <a:alphaModFix/>
          </a:blip>
          <a:srcRect b="0" l="0" r="0" t="0"/>
          <a:stretch/>
        </p:blipFill>
        <p:spPr>
          <a:xfrm>
            <a:off x="3005425" y="3059575"/>
            <a:ext cx="3219450" cy="1419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5e7586e717_0_15"/>
          <p:cNvSpPr txBox="1"/>
          <p:nvPr/>
        </p:nvSpPr>
        <p:spPr>
          <a:xfrm>
            <a:off x="952500" y="281325"/>
            <a:ext cx="7239000" cy="154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2"/>
              </a:buClr>
              <a:buSzPts val="5400"/>
              <a:buFont typeface="Book Antiqua"/>
              <a:buNone/>
            </a:pPr>
            <a:r>
              <a:rPr b="0" i="1" lang="en-US" sz="5400" u="none" cap="none" strike="noStrike">
                <a:solidFill>
                  <a:srgbClr val="FFFFFF"/>
                </a:solidFill>
                <a:latin typeface="Book Antiqua"/>
                <a:ea typeface="Book Antiqua"/>
                <a:cs typeface="Book Antiqua"/>
                <a:sym typeface="Book Antiqua"/>
              </a:rPr>
              <a:t>How Do I know?</a:t>
            </a:r>
            <a:endParaRPr b="0" i="0" sz="1400" u="none" cap="none" strike="noStrike">
              <a:solidFill>
                <a:srgbClr val="FFFFFF"/>
              </a:solidFill>
              <a:latin typeface="Arial"/>
              <a:ea typeface="Arial"/>
              <a:cs typeface="Arial"/>
              <a:sym typeface="Arial"/>
            </a:endParaRPr>
          </a:p>
        </p:txBody>
      </p:sp>
      <p:sp>
        <p:nvSpPr>
          <p:cNvPr id="137" name="Google Shape;137;g5e7586e717_0_15"/>
          <p:cNvSpPr txBox="1"/>
          <p:nvPr/>
        </p:nvSpPr>
        <p:spPr>
          <a:xfrm>
            <a:off x="538700" y="1219200"/>
            <a:ext cx="8153400" cy="25716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900"/>
              </a:spcBef>
              <a:spcAft>
                <a:spcPts val="0"/>
              </a:spcAft>
              <a:buClr>
                <a:srgbClr val="FFFF00"/>
              </a:buClr>
              <a:buSzPts val="1800"/>
              <a:buFont typeface="Arial"/>
              <a:buChar char="●"/>
            </a:pPr>
            <a:r>
              <a:rPr b="0" i="0" lang="en-US" sz="1800" u="none" cap="none" strike="noStrike">
                <a:solidFill>
                  <a:srgbClr val="FFFF00"/>
                </a:solidFill>
                <a:latin typeface="Arial"/>
                <a:ea typeface="Arial"/>
                <a:cs typeface="Arial"/>
                <a:sym typeface="Arial"/>
              </a:rPr>
              <a:t>Have I ever thought I needed help for my sexual thinking or behavior?</a:t>
            </a:r>
            <a:endParaRPr b="0" i="0" sz="1800" u="none" cap="none" strike="noStrike">
              <a:solidFill>
                <a:srgbClr val="FFFF00"/>
              </a:solidFill>
              <a:latin typeface="Arial"/>
              <a:ea typeface="Arial"/>
              <a:cs typeface="Arial"/>
              <a:sym typeface="Arial"/>
            </a:endParaRPr>
          </a:p>
          <a:p>
            <a:pPr indent="-342900" lvl="0" marL="457200" marR="0" rtl="0" algn="l">
              <a:lnSpc>
                <a:spcPct val="115000"/>
              </a:lnSpc>
              <a:spcBef>
                <a:spcPts val="0"/>
              </a:spcBef>
              <a:spcAft>
                <a:spcPts val="0"/>
              </a:spcAft>
              <a:buClr>
                <a:srgbClr val="FFFF00"/>
              </a:buClr>
              <a:buSzPts val="1800"/>
              <a:buFont typeface="Arial"/>
              <a:buChar char="●"/>
            </a:pPr>
            <a:r>
              <a:rPr b="0" i="0" lang="en-US" sz="1800" u="none" cap="none" strike="noStrike">
                <a:solidFill>
                  <a:srgbClr val="FFFF00"/>
                </a:solidFill>
                <a:latin typeface="Arial"/>
                <a:ea typeface="Arial"/>
                <a:cs typeface="Arial"/>
                <a:sym typeface="Arial"/>
              </a:rPr>
              <a:t>Have I ever thought that sex is controlling my life?</a:t>
            </a:r>
            <a:endParaRPr b="0" i="0" sz="1800" u="none" cap="none" strike="noStrike">
              <a:solidFill>
                <a:srgbClr val="FFFF00"/>
              </a:solidFill>
              <a:latin typeface="Arial"/>
              <a:ea typeface="Arial"/>
              <a:cs typeface="Arial"/>
              <a:sym typeface="Arial"/>
            </a:endParaRPr>
          </a:p>
          <a:p>
            <a:pPr indent="-342900" lvl="0" marL="457200" marR="0" rtl="0" algn="l">
              <a:lnSpc>
                <a:spcPct val="115000"/>
              </a:lnSpc>
              <a:spcBef>
                <a:spcPts val="0"/>
              </a:spcBef>
              <a:spcAft>
                <a:spcPts val="0"/>
              </a:spcAft>
              <a:buClr>
                <a:srgbClr val="FFFF00"/>
              </a:buClr>
              <a:buSzPts val="1800"/>
              <a:buFont typeface="Arial"/>
              <a:buChar char="●"/>
            </a:pPr>
            <a:r>
              <a:rPr b="0" i="0" lang="en-US" sz="1800" u="none" cap="none" strike="noStrike">
                <a:solidFill>
                  <a:srgbClr val="FFFF00"/>
                </a:solidFill>
                <a:latin typeface="Arial"/>
                <a:ea typeface="Arial"/>
                <a:cs typeface="Arial"/>
                <a:sym typeface="Arial"/>
              </a:rPr>
              <a:t>Have I ever tried to stop or limit doing what I felt was wrong in my sexual behavior?</a:t>
            </a:r>
            <a:endParaRPr b="0" i="0" sz="1800" u="none" cap="none" strike="noStrike">
              <a:solidFill>
                <a:srgbClr val="FFFF00"/>
              </a:solidFill>
              <a:latin typeface="Arial"/>
              <a:ea typeface="Arial"/>
              <a:cs typeface="Arial"/>
              <a:sym typeface="Arial"/>
            </a:endParaRPr>
          </a:p>
          <a:p>
            <a:pPr indent="-342900" lvl="0" marL="457200" marR="0" rtl="0" algn="l">
              <a:lnSpc>
                <a:spcPct val="115000"/>
              </a:lnSpc>
              <a:spcBef>
                <a:spcPts val="0"/>
              </a:spcBef>
              <a:spcAft>
                <a:spcPts val="0"/>
              </a:spcAft>
              <a:buClr>
                <a:srgbClr val="FFFF00"/>
              </a:buClr>
              <a:buSzPts val="1800"/>
              <a:buFont typeface="Arial"/>
              <a:buChar char="●"/>
            </a:pPr>
            <a:r>
              <a:rPr b="0" i="0" lang="en-US" sz="1800" u="none" cap="none" strike="noStrike">
                <a:solidFill>
                  <a:srgbClr val="FFFF00"/>
                </a:solidFill>
                <a:latin typeface="Arial"/>
                <a:ea typeface="Arial"/>
                <a:cs typeface="Arial"/>
                <a:sym typeface="Arial"/>
              </a:rPr>
              <a:t>Do I resort to sex to escape, relieve anxiety, or because I feel I can't cope?</a:t>
            </a:r>
            <a:endParaRPr b="0" i="0" sz="1800" u="none" cap="none" strike="noStrike">
              <a:solidFill>
                <a:srgbClr val="FFFF00"/>
              </a:solidFill>
              <a:latin typeface="Arial"/>
              <a:ea typeface="Arial"/>
              <a:cs typeface="Arial"/>
              <a:sym typeface="Arial"/>
            </a:endParaRPr>
          </a:p>
          <a:p>
            <a:pPr indent="-342900" lvl="0" marL="457200" marR="0" rtl="0" algn="l">
              <a:lnSpc>
                <a:spcPct val="115000"/>
              </a:lnSpc>
              <a:spcBef>
                <a:spcPts val="0"/>
              </a:spcBef>
              <a:spcAft>
                <a:spcPts val="0"/>
              </a:spcAft>
              <a:buClr>
                <a:srgbClr val="FFFF00"/>
              </a:buClr>
              <a:buSzPts val="1800"/>
              <a:buFont typeface="Arial"/>
              <a:buChar char="●"/>
            </a:pPr>
            <a:r>
              <a:rPr b="0" i="0" lang="en-US" sz="1800" u="none" cap="none" strike="noStrike">
                <a:solidFill>
                  <a:srgbClr val="FFFF00"/>
                </a:solidFill>
                <a:latin typeface="Arial"/>
                <a:ea typeface="Arial"/>
                <a:cs typeface="Arial"/>
                <a:sym typeface="Arial"/>
              </a:rPr>
              <a:t>Do I feel guilt, remorse or depression afterward?</a:t>
            </a:r>
            <a:endParaRPr b="0" i="0" sz="1800" u="none" cap="none" strike="noStrike">
              <a:solidFill>
                <a:srgbClr val="FFFF00"/>
              </a:solidFill>
              <a:latin typeface="Arial"/>
              <a:ea typeface="Arial"/>
              <a:cs typeface="Arial"/>
              <a:sym typeface="Arial"/>
            </a:endParaRPr>
          </a:p>
          <a:p>
            <a:pPr indent="-342900" lvl="0" marL="457200" marR="0" rtl="0" algn="l">
              <a:lnSpc>
                <a:spcPct val="115000"/>
              </a:lnSpc>
              <a:spcBef>
                <a:spcPts val="0"/>
              </a:spcBef>
              <a:spcAft>
                <a:spcPts val="0"/>
              </a:spcAft>
              <a:buClr>
                <a:srgbClr val="FFFF00"/>
              </a:buClr>
              <a:buSzPts val="1800"/>
              <a:buFont typeface="Arial"/>
              <a:buChar char="●"/>
            </a:pPr>
            <a:r>
              <a:rPr b="0" i="0" lang="en-US" sz="1800" u="none" cap="none" strike="noStrike">
                <a:solidFill>
                  <a:srgbClr val="FFFF00"/>
                </a:solidFill>
                <a:latin typeface="Arial"/>
                <a:ea typeface="Arial"/>
                <a:cs typeface="Arial"/>
                <a:sym typeface="Arial"/>
              </a:rPr>
              <a:t>Has my pursuit of sex become more compulsive over time?</a:t>
            </a:r>
            <a:endParaRPr b="0" i="0" sz="1800" u="none" cap="none" strike="noStrike">
              <a:solidFill>
                <a:srgbClr val="FFFF00"/>
              </a:solidFill>
              <a:latin typeface="Arial"/>
              <a:ea typeface="Arial"/>
              <a:cs typeface="Arial"/>
              <a:sym typeface="Arial"/>
            </a:endParaRPr>
          </a:p>
          <a:p>
            <a:pPr indent="-342900" lvl="0" marL="457200" marR="0" rtl="0" algn="l">
              <a:lnSpc>
                <a:spcPct val="115000"/>
              </a:lnSpc>
              <a:spcBef>
                <a:spcPts val="0"/>
              </a:spcBef>
              <a:spcAft>
                <a:spcPts val="0"/>
              </a:spcAft>
              <a:buClr>
                <a:srgbClr val="FFFF00"/>
              </a:buClr>
              <a:buSzPts val="1800"/>
              <a:buFont typeface="Arial"/>
              <a:buChar char="●"/>
            </a:pPr>
            <a:r>
              <a:rPr b="0" i="0" lang="en-US" sz="1800" u="none" cap="none" strike="noStrike">
                <a:solidFill>
                  <a:srgbClr val="FFFF00"/>
                </a:solidFill>
                <a:latin typeface="Arial"/>
                <a:ea typeface="Arial"/>
                <a:cs typeface="Arial"/>
                <a:sym typeface="Arial"/>
              </a:rPr>
              <a:t>Has my level sexual behaviors progressed, i.e. "I have done things now that I thought I would never do?</a:t>
            </a:r>
            <a:endParaRPr b="0" i="0" sz="1800" u="none" cap="none" strike="noStrike">
              <a:solidFill>
                <a:srgbClr val="FFFF00"/>
              </a:solidFill>
              <a:latin typeface="Arial"/>
              <a:ea typeface="Arial"/>
              <a:cs typeface="Arial"/>
              <a:sym typeface="Arial"/>
            </a:endParaRPr>
          </a:p>
          <a:p>
            <a:pPr indent="0" lvl="0" marL="0" marR="0" rtl="0" algn="l">
              <a:lnSpc>
                <a:spcPct val="100000"/>
              </a:lnSpc>
              <a:spcBef>
                <a:spcPts val="900"/>
              </a:spcBef>
              <a:spcAft>
                <a:spcPts val="0"/>
              </a:spcAft>
              <a:buClr>
                <a:srgbClr val="000000"/>
              </a:buClr>
              <a:buSzPts val="1400"/>
              <a:buFont typeface="Arial"/>
              <a:buNone/>
            </a:pPr>
            <a:r>
              <a:t/>
            </a:r>
            <a:endParaRPr b="0" i="0" sz="1400" u="none" cap="none" strike="noStrike">
              <a:solidFill>
                <a:srgbClr val="FFFFFF"/>
              </a:solidFill>
              <a:latin typeface="Montserrat Light"/>
              <a:ea typeface="Montserrat Light"/>
              <a:cs typeface="Montserrat Light"/>
              <a:sym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5e7586e717_0_22"/>
          <p:cNvSpPr txBox="1"/>
          <p:nvPr/>
        </p:nvSpPr>
        <p:spPr>
          <a:xfrm>
            <a:off x="952500" y="281325"/>
            <a:ext cx="7239000" cy="154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2"/>
              </a:buClr>
              <a:buSzPts val="5400"/>
              <a:buFont typeface="Book Antiqua"/>
              <a:buNone/>
            </a:pPr>
            <a:r>
              <a:rPr b="0" i="1" lang="en-US" sz="5400" u="none" cap="none" strike="noStrike">
                <a:solidFill>
                  <a:srgbClr val="FFFFFF"/>
                </a:solidFill>
                <a:latin typeface="Book Antiqua"/>
                <a:ea typeface="Book Antiqua"/>
                <a:cs typeface="Book Antiqua"/>
                <a:sym typeface="Book Antiqua"/>
              </a:rPr>
              <a:t>How Do I know?</a:t>
            </a:r>
            <a:endParaRPr b="0" i="0" sz="1400" u="none" cap="none" strike="noStrike">
              <a:solidFill>
                <a:srgbClr val="FFFFFF"/>
              </a:solidFill>
              <a:latin typeface="Arial"/>
              <a:ea typeface="Arial"/>
              <a:cs typeface="Arial"/>
              <a:sym typeface="Arial"/>
            </a:endParaRPr>
          </a:p>
        </p:txBody>
      </p:sp>
      <p:sp>
        <p:nvSpPr>
          <p:cNvPr id="144" name="Google Shape;144;g5e7586e717_0_22"/>
          <p:cNvSpPr txBox="1"/>
          <p:nvPr/>
        </p:nvSpPr>
        <p:spPr>
          <a:xfrm>
            <a:off x="700625" y="1219200"/>
            <a:ext cx="7886700" cy="25716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900"/>
              </a:spcBef>
              <a:spcAft>
                <a:spcPts val="0"/>
              </a:spcAft>
              <a:buClr>
                <a:srgbClr val="FFFF00"/>
              </a:buClr>
              <a:buSzPts val="1800"/>
              <a:buFont typeface="Arial"/>
              <a:buChar char="●"/>
            </a:pPr>
            <a:r>
              <a:rPr b="0" i="0" lang="en-US" sz="1800" u="none" cap="none" strike="noStrike">
                <a:solidFill>
                  <a:srgbClr val="FFFF00"/>
                </a:solidFill>
                <a:latin typeface="Arial"/>
                <a:ea typeface="Arial"/>
                <a:cs typeface="Arial"/>
                <a:sym typeface="Arial"/>
              </a:rPr>
              <a:t>Does it interfere with relations with my spouse, girlfriend or boyfriend?</a:t>
            </a:r>
            <a:endParaRPr b="0" i="0" sz="1800" u="none" cap="none" strike="noStrike">
              <a:solidFill>
                <a:srgbClr val="FFFF00"/>
              </a:solidFill>
              <a:latin typeface="Arial"/>
              <a:ea typeface="Arial"/>
              <a:cs typeface="Arial"/>
              <a:sym typeface="Arial"/>
            </a:endParaRPr>
          </a:p>
          <a:p>
            <a:pPr indent="-342900" lvl="0" marL="457200" marR="0" rtl="0" algn="l">
              <a:lnSpc>
                <a:spcPct val="115000"/>
              </a:lnSpc>
              <a:spcBef>
                <a:spcPts val="0"/>
              </a:spcBef>
              <a:spcAft>
                <a:spcPts val="0"/>
              </a:spcAft>
              <a:buClr>
                <a:srgbClr val="FFFF00"/>
              </a:buClr>
              <a:buSzPts val="1800"/>
              <a:buFont typeface="Arial"/>
              <a:buChar char="●"/>
            </a:pPr>
            <a:r>
              <a:rPr b="0" i="0" lang="en-US" sz="1800" u="none" cap="none" strike="noStrike">
                <a:solidFill>
                  <a:srgbClr val="FFFF00"/>
                </a:solidFill>
                <a:latin typeface="Arial"/>
                <a:ea typeface="Arial"/>
                <a:cs typeface="Arial"/>
                <a:sym typeface="Arial"/>
              </a:rPr>
              <a:t>Do I have to resort to images or memories during sex?</a:t>
            </a:r>
            <a:endParaRPr b="0" i="0" sz="1800" u="none" cap="none" strike="noStrike">
              <a:solidFill>
                <a:srgbClr val="FFFF00"/>
              </a:solidFill>
              <a:latin typeface="Arial"/>
              <a:ea typeface="Arial"/>
              <a:cs typeface="Arial"/>
              <a:sym typeface="Arial"/>
            </a:endParaRPr>
          </a:p>
          <a:p>
            <a:pPr indent="-342900" lvl="0" marL="457200" marR="0" rtl="0" algn="l">
              <a:lnSpc>
                <a:spcPct val="115000"/>
              </a:lnSpc>
              <a:spcBef>
                <a:spcPts val="0"/>
              </a:spcBef>
              <a:spcAft>
                <a:spcPts val="0"/>
              </a:spcAft>
              <a:buClr>
                <a:srgbClr val="FFFF00"/>
              </a:buClr>
              <a:buSzPts val="1800"/>
              <a:buFont typeface="Arial"/>
              <a:buChar char="●"/>
            </a:pPr>
            <a:r>
              <a:rPr b="0" i="0" lang="en-US" sz="1800" u="none" cap="none" strike="noStrike">
                <a:solidFill>
                  <a:srgbClr val="FFFF00"/>
                </a:solidFill>
                <a:latin typeface="Arial"/>
                <a:ea typeface="Arial"/>
                <a:cs typeface="Arial"/>
                <a:sym typeface="Arial"/>
              </a:rPr>
              <a:t>Do I keep going from one "relationship" or lover to another?</a:t>
            </a:r>
            <a:endParaRPr b="0" i="0" sz="1800" u="none" cap="none" strike="noStrike">
              <a:solidFill>
                <a:srgbClr val="FFFF00"/>
              </a:solidFill>
              <a:latin typeface="Arial"/>
              <a:ea typeface="Arial"/>
              <a:cs typeface="Arial"/>
              <a:sym typeface="Arial"/>
            </a:endParaRPr>
          </a:p>
          <a:p>
            <a:pPr indent="-342900" lvl="0" marL="457200" marR="0" rtl="0" algn="l">
              <a:lnSpc>
                <a:spcPct val="115000"/>
              </a:lnSpc>
              <a:spcBef>
                <a:spcPts val="0"/>
              </a:spcBef>
              <a:spcAft>
                <a:spcPts val="0"/>
              </a:spcAft>
              <a:buClr>
                <a:srgbClr val="FFFF00"/>
              </a:buClr>
              <a:buSzPts val="1800"/>
              <a:buFont typeface="Arial"/>
              <a:buChar char="●"/>
            </a:pPr>
            <a:r>
              <a:rPr b="0" i="0" lang="en-US" sz="1800" u="none" cap="none" strike="noStrike">
                <a:solidFill>
                  <a:srgbClr val="FFFF00"/>
                </a:solidFill>
                <a:latin typeface="Arial"/>
                <a:ea typeface="Arial"/>
                <a:cs typeface="Arial"/>
                <a:sym typeface="Arial"/>
              </a:rPr>
              <a:t>Do I feel if I had a better sexual relationship with my spouse that this would help me stop lusting, masturbating, or being so promiscuous?</a:t>
            </a:r>
            <a:endParaRPr b="0" i="0" sz="1800" u="none" cap="none" strike="noStrike">
              <a:solidFill>
                <a:srgbClr val="FFFF00"/>
              </a:solidFill>
              <a:latin typeface="Arial"/>
              <a:ea typeface="Arial"/>
              <a:cs typeface="Arial"/>
              <a:sym typeface="Arial"/>
            </a:endParaRPr>
          </a:p>
          <a:p>
            <a:pPr indent="-342900" lvl="0" marL="457200" marR="0" rtl="0" algn="l">
              <a:lnSpc>
                <a:spcPct val="115000"/>
              </a:lnSpc>
              <a:spcBef>
                <a:spcPts val="0"/>
              </a:spcBef>
              <a:spcAft>
                <a:spcPts val="0"/>
              </a:spcAft>
              <a:buClr>
                <a:srgbClr val="FFFF00"/>
              </a:buClr>
              <a:buSzPts val="1800"/>
              <a:buFont typeface="Arial"/>
              <a:buChar char="●"/>
            </a:pPr>
            <a:r>
              <a:rPr b="0" i="0" lang="en-US" sz="1800" u="none" cap="none" strike="noStrike">
                <a:solidFill>
                  <a:srgbClr val="FFFF00"/>
                </a:solidFill>
                <a:latin typeface="Arial"/>
                <a:ea typeface="Arial"/>
                <a:cs typeface="Arial"/>
                <a:sym typeface="Arial"/>
              </a:rPr>
              <a:t>Does the pursuit of sex make me careless for myself or the welfare of my family or others?</a:t>
            </a:r>
            <a:endParaRPr b="0" i="0" sz="1800" u="none" cap="none" strike="noStrike">
              <a:solidFill>
                <a:srgbClr val="FFFF00"/>
              </a:solidFill>
              <a:latin typeface="Arial"/>
              <a:ea typeface="Arial"/>
              <a:cs typeface="Arial"/>
              <a:sym typeface="Arial"/>
            </a:endParaRPr>
          </a:p>
          <a:p>
            <a:pPr indent="-342900" lvl="0" marL="457200" marR="0" rtl="0" algn="l">
              <a:lnSpc>
                <a:spcPct val="115000"/>
              </a:lnSpc>
              <a:spcBef>
                <a:spcPts val="0"/>
              </a:spcBef>
              <a:spcAft>
                <a:spcPts val="0"/>
              </a:spcAft>
              <a:buClr>
                <a:srgbClr val="FFFF00"/>
              </a:buClr>
              <a:buSzPts val="1800"/>
              <a:buFont typeface="Arial"/>
              <a:buChar char="●"/>
            </a:pPr>
            <a:r>
              <a:rPr b="0" i="0" lang="en-US" sz="1800" u="none" cap="none" strike="noStrike">
                <a:solidFill>
                  <a:srgbClr val="FFFF00"/>
                </a:solidFill>
                <a:latin typeface="Arial"/>
                <a:ea typeface="Arial"/>
                <a:cs typeface="Arial"/>
                <a:sym typeface="Arial"/>
              </a:rPr>
              <a:t>Has my effectiveness or concentration decreased as sex has become more compulsive?</a:t>
            </a:r>
            <a:endParaRPr b="0" i="0" sz="1800" u="none" cap="none" strike="noStrike">
              <a:solidFill>
                <a:srgbClr val="FFFF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5e7586e717_0_31"/>
          <p:cNvSpPr txBox="1"/>
          <p:nvPr/>
        </p:nvSpPr>
        <p:spPr>
          <a:xfrm>
            <a:off x="952500" y="205125"/>
            <a:ext cx="7239000" cy="154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2"/>
              </a:buClr>
              <a:buSzPts val="5400"/>
              <a:buFont typeface="Book Antiqua"/>
              <a:buNone/>
            </a:pPr>
            <a:r>
              <a:rPr b="0" i="1" lang="en-US" sz="5400" u="none" cap="none" strike="noStrike">
                <a:solidFill>
                  <a:srgbClr val="FFFFFF"/>
                </a:solidFill>
                <a:latin typeface="Book Antiqua"/>
                <a:ea typeface="Book Antiqua"/>
                <a:cs typeface="Book Antiqua"/>
                <a:sym typeface="Book Antiqua"/>
              </a:rPr>
              <a:t>How Do I know?</a:t>
            </a:r>
            <a:endParaRPr b="0" i="0" sz="1400" u="none" cap="none" strike="noStrike">
              <a:solidFill>
                <a:srgbClr val="FFFFFF"/>
              </a:solidFill>
              <a:latin typeface="Arial"/>
              <a:ea typeface="Arial"/>
              <a:cs typeface="Arial"/>
              <a:sym typeface="Arial"/>
            </a:endParaRPr>
          </a:p>
        </p:txBody>
      </p:sp>
      <p:sp>
        <p:nvSpPr>
          <p:cNvPr id="151" name="Google Shape;151;g5e7586e717_0_31"/>
          <p:cNvSpPr txBox="1"/>
          <p:nvPr/>
        </p:nvSpPr>
        <p:spPr>
          <a:xfrm>
            <a:off x="395825" y="1095375"/>
            <a:ext cx="8410500" cy="25716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900"/>
              </a:spcBef>
              <a:spcAft>
                <a:spcPts val="0"/>
              </a:spcAft>
              <a:buClr>
                <a:srgbClr val="FFFF00"/>
              </a:buClr>
              <a:buSzPts val="1800"/>
              <a:buFont typeface="Arial"/>
              <a:buChar char="●"/>
            </a:pPr>
            <a:r>
              <a:rPr b="0" i="0" lang="en-US" sz="1800" u="none" cap="none" strike="noStrike">
                <a:solidFill>
                  <a:srgbClr val="FFFF00"/>
                </a:solidFill>
                <a:latin typeface="Arial"/>
                <a:ea typeface="Arial"/>
                <a:cs typeface="Arial"/>
                <a:sym typeface="Arial"/>
              </a:rPr>
              <a:t>Do I lose time from work for it?</a:t>
            </a:r>
            <a:endParaRPr b="0" i="0" sz="1800" u="none" cap="none" strike="noStrike">
              <a:solidFill>
                <a:srgbClr val="FFFF00"/>
              </a:solidFill>
              <a:latin typeface="Arial"/>
              <a:ea typeface="Arial"/>
              <a:cs typeface="Arial"/>
              <a:sym typeface="Arial"/>
            </a:endParaRPr>
          </a:p>
          <a:p>
            <a:pPr indent="-342900" lvl="0" marL="457200" marR="0" rtl="0" algn="l">
              <a:lnSpc>
                <a:spcPct val="115000"/>
              </a:lnSpc>
              <a:spcBef>
                <a:spcPts val="0"/>
              </a:spcBef>
              <a:spcAft>
                <a:spcPts val="0"/>
              </a:spcAft>
              <a:buClr>
                <a:srgbClr val="FFFF00"/>
              </a:buClr>
              <a:buSzPts val="1800"/>
              <a:buFont typeface="Arial"/>
              <a:buChar char="●"/>
            </a:pPr>
            <a:r>
              <a:rPr b="0" i="0" lang="en-US" sz="1800" u="none" cap="none" strike="noStrike">
                <a:solidFill>
                  <a:srgbClr val="FFFF00"/>
                </a:solidFill>
                <a:latin typeface="Arial"/>
                <a:ea typeface="Arial"/>
                <a:cs typeface="Arial"/>
                <a:sym typeface="Arial"/>
              </a:rPr>
              <a:t>Do I turn to a lower environment when pursuing sex? Has it taken me to places in a city, I never thought I would go?</a:t>
            </a:r>
            <a:endParaRPr b="0" i="0" sz="1800" u="none" cap="none" strike="noStrike">
              <a:solidFill>
                <a:srgbClr val="FFFF00"/>
              </a:solidFill>
              <a:latin typeface="Arial"/>
              <a:ea typeface="Arial"/>
              <a:cs typeface="Arial"/>
              <a:sym typeface="Arial"/>
            </a:endParaRPr>
          </a:p>
          <a:p>
            <a:pPr indent="-342900" lvl="0" marL="457200" marR="0" rtl="0" algn="l">
              <a:lnSpc>
                <a:spcPct val="115000"/>
              </a:lnSpc>
              <a:spcBef>
                <a:spcPts val="0"/>
              </a:spcBef>
              <a:spcAft>
                <a:spcPts val="0"/>
              </a:spcAft>
              <a:buClr>
                <a:srgbClr val="FFFF00"/>
              </a:buClr>
              <a:buSzPts val="1800"/>
              <a:buFont typeface="Arial"/>
              <a:buChar char="●"/>
            </a:pPr>
            <a:r>
              <a:rPr b="0" i="0" lang="en-US" sz="1800" u="none" cap="none" strike="noStrike">
                <a:solidFill>
                  <a:srgbClr val="FFFF00"/>
                </a:solidFill>
                <a:latin typeface="Arial"/>
                <a:ea typeface="Arial"/>
                <a:cs typeface="Arial"/>
                <a:sym typeface="Arial"/>
              </a:rPr>
              <a:t>Have I used alcohol and drugs in the past?</a:t>
            </a:r>
            <a:endParaRPr b="0" i="0" sz="1800" u="none" cap="none" strike="noStrike">
              <a:solidFill>
                <a:srgbClr val="FFFF00"/>
              </a:solidFill>
              <a:latin typeface="Arial"/>
              <a:ea typeface="Arial"/>
              <a:cs typeface="Arial"/>
              <a:sym typeface="Arial"/>
            </a:endParaRPr>
          </a:p>
          <a:p>
            <a:pPr indent="-342900" lvl="0" marL="457200" marR="0" rtl="0" algn="l">
              <a:lnSpc>
                <a:spcPct val="115000"/>
              </a:lnSpc>
              <a:spcBef>
                <a:spcPts val="0"/>
              </a:spcBef>
              <a:spcAft>
                <a:spcPts val="0"/>
              </a:spcAft>
              <a:buClr>
                <a:srgbClr val="FFFF00"/>
              </a:buClr>
              <a:buSzPts val="1800"/>
              <a:buFont typeface="Arial"/>
              <a:buChar char="●"/>
            </a:pPr>
            <a:r>
              <a:rPr b="0" i="0" lang="en-US" sz="1800" u="none" cap="none" strike="noStrike">
                <a:solidFill>
                  <a:srgbClr val="FFFF00"/>
                </a:solidFill>
                <a:latin typeface="Arial"/>
                <a:ea typeface="Arial"/>
                <a:cs typeface="Arial"/>
                <a:sym typeface="Arial"/>
              </a:rPr>
              <a:t>Have I ever been in a situation that I might have considered sexually abusive?</a:t>
            </a:r>
            <a:endParaRPr b="0" i="0" sz="1800" u="none" cap="none" strike="noStrike">
              <a:solidFill>
                <a:srgbClr val="FFFF00"/>
              </a:solidFill>
              <a:latin typeface="Arial"/>
              <a:ea typeface="Arial"/>
              <a:cs typeface="Arial"/>
              <a:sym typeface="Arial"/>
            </a:endParaRPr>
          </a:p>
          <a:p>
            <a:pPr indent="-342900" lvl="0" marL="457200" marR="0" rtl="0" algn="l">
              <a:lnSpc>
                <a:spcPct val="115000"/>
              </a:lnSpc>
              <a:spcBef>
                <a:spcPts val="0"/>
              </a:spcBef>
              <a:spcAft>
                <a:spcPts val="0"/>
              </a:spcAft>
              <a:buClr>
                <a:srgbClr val="FFFF00"/>
              </a:buClr>
              <a:buSzPts val="1800"/>
              <a:buFont typeface="Arial"/>
              <a:buChar char="●"/>
            </a:pPr>
            <a:r>
              <a:rPr b="0" i="0" lang="en-US" sz="1800" u="none" cap="none" strike="noStrike">
                <a:solidFill>
                  <a:srgbClr val="FFFF00"/>
                </a:solidFill>
                <a:latin typeface="Arial"/>
                <a:ea typeface="Arial"/>
                <a:cs typeface="Arial"/>
                <a:sym typeface="Arial"/>
              </a:rPr>
              <a:t>Have I felt I had to keep this a secret?</a:t>
            </a:r>
            <a:endParaRPr b="0" i="0" sz="1800" u="none" cap="none" strike="noStrike">
              <a:solidFill>
                <a:srgbClr val="FFFF00"/>
              </a:solidFill>
              <a:latin typeface="Arial"/>
              <a:ea typeface="Arial"/>
              <a:cs typeface="Arial"/>
              <a:sym typeface="Arial"/>
            </a:endParaRPr>
          </a:p>
          <a:p>
            <a:pPr indent="-342900" lvl="0" marL="457200" marR="0" rtl="0" algn="l">
              <a:lnSpc>
                <a:spcPct val="115000"/>
              </a:lnSpc>
              <a:spcBef>
                <a:spcPts val="0"/>
              </a:spcBef>
              <a:spcAft>
                <a:spcPts val="0"/>
              </a:spcAft>
              <a:buClr>
                <a:srgbClr val="FFFF00"/>
              </a:buClr>
              <a:buSzPts val="1800"/>
              <a:buFont typeface="Arial"/>
              <a:buChar char="●"/>
            </a:pPr>
            <a:r>
              <a:rPr b="0" i="0" lang="en-US" sz="1800" u="none" cap="none" strike="noStrike">
                <a:solidFill>
                  <a:srgbClr val="FFFF00"/>
                </a:solidFill>
                <a:latin typeface="Arial"/>
                <a:ea typeface="Arial"/>
                <a:cs typeface="Arial"/>
                <a:sym typeface="Arial"/>
              </a:rPr>
              <a:t>Do I have difficulty expressing my feelings?</a:t>
            </a:r>
            <a:endParaRPr b="0" i="0" sz="1800" u="none" cap="none" strike="noStrike">
              <a:solidFill>
                <a:srgbClr val="FFFF00"/>
              </a:solidFill>
              <a:latin typeface="Arial"/>
              <a:ea typeface="Arial"/>
              <a:cs typeface="Arial"/>
              <a:sym typeface="Arial"/>
            </a:endParaRPr>
          </a:p>
          <a:p>
            <a:pPr indent="-342900" lvl="0" marL="457200" marR="0" rtl="0" algn="l">
              <a:lnSpc>
                <a:spcPct val="115000"/>
              </a:lnSpc>
              <a:spcBef>
                <a:spcPts val="0"/>
              </a:spcBef>
              <a:spcAft>
                <a:spcPts val="0"/>
              </a:spcAft>
              <a:buClr>
                <a:srgbClr val="FFFF00"/>
              </a:buClr>
              <a:buSzPts val="1800"/>
              <a:buFont typeface="Arial"/>
              <a:buChar char="●"/>
            </a:pPr>
            <a:r>
              <a:rPr b="0" i="0" lang="en-US" sz="1800" u="none" cap="none" strike="noStrike">
                <a:solidFill>
                  <a:srgbClr val="FFFF00"/>
                </a:solidFill>
                <a:latin typeface="Arial"/>
                <a:ea typeface="Arial"/>
                <a:cs typeface="Arial"/>
                <a:sym typeface="Arial"/>
              </a:rPr>
              <a:t>Was it difficult for me to answer these questions, or did I try to minimize and rationalize some of the answers?</a:t>
            </a:r>
            <a:endParaRPr b="0" i="0" sz="1800" u="none" cap="none" strike="noStrike">
              <a:solidFill>
                <a:srgbClr val="FFFF00"/>
              </a:solidFill>
              <a:latin typeface="Arial"/>
              <a:ea typeface="Arial"/>
              <a:cs typeface="Arial"/>
              <a:sym typeface="Arial"/>
            </a:endParaRPr>
          </a:p>
          <a:p>
            <a:pPr indent="-228600" lvl="0" marL="457200" marR="0" rtl="0" algn="l">
              <a:lnSpc>
                <a:spcPct val="100000"/>
              </a:lnSpc>
              <a:spcBef>
                <a:spcPts val="0"/>
              </a:spcBef>
              <a:spcAft>
                <a:spcPts val="0"/>
              </a:spcAft>
              <a:buClr>
                <a:srgbClr val="FFFF00"/>
              </a:buClr>
              <a:buSzPts val="1800"/>
              <a:buFont typeface="Verdana"/>
              <a:buNone/>
            </a:pPr>
            <a:r>
              <a:t/>
            </a:r>
            <a:endParaRPr b="0" i="0" sz="1800" u="none" cap="none" strike="noStrike">
              <a:solidFill>
                <a:srgbClr val="FFFF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5e803fb5f1_1_580"/>
          <p:cNvSpPr txBox="1"/>
          <p:nvPr/>
        </p:nvSpPr>
        <p:spPr>
          <a:xfrm>
            <a:off x="952500" y="205125"/>
            <a:ext cx="7239000" cy="154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2"/>
              </a:buClr>
              <a:buSzPts val="5400"/>
              <a:buFont typeface="Book Antiqua"/>
              <a:buNone/>
            </a:pPr>
            <a:r>
              <a:rPr b="0" i="1" lang="en-US" sz="5400" u="none" cap="none" strike="noStrike">
                <a:solidFill>
                  <a:srgbClr val="FFFFFF"/>
                </a:solidFill>
                <a:latin typeface="Book Antiqua"/>
                <a:ea typeface="Book Antiqua"/>
                <a:cs typeface="Book Antiqua"/>
                <a:sym typeface="Book Antiqua"/>
              </a:rPr>
              <a:t>What is Sex Addiction?</a:t>
            </a:r>
            <a:endParaRPr b="0" i="0" sz="1400" u="none" cap="none" strike="noStrike">
              <a:solidFill>
                <a:srgbClr val="FFFFFF"/>
              </a:solidFill>
              <a:latin typeface="Arial"/>
              <a:ea typeface="Arial"/>
              <a:cs typeface="Arial"/>
              <a:sym typeface="Arial"/>
            </a:endParaRPr>
          </a:p>
        </p:txBody>
      </p:sp>
      <p:sp>
        <p:nvSpPr>
          <p:cNvPr id="158" name="Google Shape;158;g5e803fb5f1_1_580"/>
          <p:cNvSpPr txBox="1"/>
          <p:nvPr/>
        </p:nvSpPr>
        <p:spPr>
          <a:xfrm>
            <a:off x="395825" y="1095375"/>
            <a:ext cx="8410500" cy="25716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FFFF00"/>
              </a:buClr>
              <a:buSzPts val="1800"/>
              <a:buFont typeface="Verdana"/>
              <a:buNone/>
            </a:pPr>
            <a:r>
              <a:t/>
            </a:r>
            <a:endParaRPr b="0" i="0" sz="1800" u="none" cap="none" strike="noStrike">
              <a:solidFill>
                <a:srgbClr val="FFFF00"/>
              </a:solidFill>
              <a:latin typeface="Arial"/>
              <a:ea typeface="Arial"/>
              <a:cs typeface="Arial"/>
              <a:sym typeface="Arial"/>
            </a:endParaRPr>
          </a:p>
        </p:txBody>
      </p:sp>
      <p:pic>
        <p:nvPicPr>
          <p:cNvPr id="159" name="Google Shape;159;g5e803fb5f1_1_580" title="We Need To Talk About Sex Addiction | Paula Hall | TEDxLeamingtonSpa"/>
          <p:cNvPicPr preferRelativeResize="0"/>
          <p:nvPr/>
        </p:nvPicPr>
        <p:blipFill rotWithShape="1">
          <a:blip r:embed="rId3">
            <a:alphaModFix/>
          </a:blip>
          <a:srcRect b="0" l="0" r="0" t="0"/>
          <a:stretch/>
        </p:blipFill>
        <p:spPr>
          <a:xfrm>
            <a:off x="1452563" y="1407318"/>
            <a:ext cx="6096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twork Blitz">
  <a:themeElements>
    <a:clrScheme name="">
      <a:dk1>
        <a:srgbClr val="000066"/>
      </a:dk1>
      <a:lt1>
        <a:srgbClr val="FFFF99"/>
      </a:lt1>
      <a:dk2>
        <a:srgbClr val="000000"/>
      </a:dk2>
      <a:lt2>
        <a:srgbClr val="808080"/>
      </a:lt2>
      <a:accent1>
        <a:srgbClr val="26D2E4"/>
      </a:accent1>
      <a:accent2>
        <a:srgbClr val="333399"/>
      </a:accent2>
      <a:accent3>
        <a:srgbClr val="FFFFCA"/>
      </a:accent3>
      <a:accent4>
        <a:srgbClr val="000056"/>
      </a:accent4>
      <a:accent5>
        <a:srgbClr val="ACE5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Juli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Daniel Schonbuch</dc:creator>
</cp:coreProperties>
</file>