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Roboto"/>
      <p:regular r:id="rId47"/>
      <p:bold r:id="rId48"/>
      <p:italic r:id="rId49"/>
      <p:boldItalic r:id="rId50"/>
    </p:embeddedFont>
    <p:embeddedFont>
      <p:font typeface="Montserrat"/>
      <p:regular r:id="rId51"/>
      <p:bold r:id="rId52"/>
      <p:italic r:id="rId53"/>
      <p:boldItalic r:id="rId54"/>
    </p:embeddedFont>
    <p:embeddedFont>
      <p:font typeface="Montserrat Light"/>
      <p:regular r:id="rId55"/>
      <p:bold r:id="rId56"/>
      <p:italic r:id="rId57"/>
      <p:boldItalic r:id="rId58"/>
    </p:embeddedFont>
    <p:embeddedFont>
      <p:font typeface="Montserrat ExtraBold"/>
      <p:bold r:id="rId59"/>
      <p:boldItalic r:id="rId60"/>
    </p:embeddedFont>
    <p:embeddedFont>
      <p:font typeface="Gill Sans"/>
      <p:regular r:id="rId61"/>
      <p:bold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3" roundtripDataSignature="AMtx7mjKd5LycIXxp7bHRezg3UPiBTxS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GillSans-bold.fntdata"/><Relationship Id="rId61" Type="http://schemas.openxmlformats.org/officeDocument/2006/relationships/font" Target="fonts/GillSans-regular.fntdata"/><Relationship Id="rId20" Type="http://schemas.openxmlformats.org/officeDocument/2006/relationships/slide" Target="slides/slide15.xml"/><Relationship Id="rId63"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MontserratExtraBold-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regular.fntdata"/><Relationship Id="rId50" Type="http://schemas.openxmlformats.org/officeDocument/2006/relationships/font" Target="fonts/Roboto-boldItalic.fntdata"/><Relationship Id="rId53" Type="http://schemas.openxmlformats.org/officeDocument/2006/relationships/font" Target="fonts/Montserrat-italic.fntdata"/><Relationship Id="rId52" Type="http://schemas.openxmlformats.org/officeDocument/2006/relationships/font" Target="fonts/Montserrat-bold.fntdata"/><Relationship Id="rId11" Type="http://schemas.openxmlformats.org/officeDocument/2006/relationships/slide" Target="slides/slide6.xml"/><Relationship Id="rId55" Type="http://schemas.openxmlformats.org/officeDocument/2006/relationships/font" Target="fonts/MontserratLight-regular.fntdata"/><Relationship Id="rId10" Type="http://schemas.openxmlformats.org/officeDocument/2006/relationships/slide" Target="slides/slide5.xml"/><Relationship Id="rId54" Type="http://schemas.openxmlformats.org/officeDocument/2006/relationships/font" Target="fonts/Montserrat-boldItalic.fntdata"/><Relationship Id="rId13" Type="http://schemas.openxmlformats.org/officeDocument/2006/relationships/slide" Target="slides/slide8.xml"/><Relationship Id="rId57" Type="http://schemas.openxmlformats.org/officeDocument/2006/relationships/font" Target="fonts/MontserratLight-italic.fntdata"/><Relationship Id="rId12" Type="http://schemas.openxmlformats.org/officeDocument/2006/relationships/slide" Target="slides/slide7.xml"/><Relationship Id="rId56" Type="http://schemas.openxmlformats.org/officeDocument/2006/relationships/font" Target="fonts/MontserratLight-bold.fntdata"/><Relationship Id="rId15" Type="http://schemas.openxmlformats.org/officeDocument/2006/relationships/slide" Target="slides/slide10.xml"/><Relationship Id="rId59" Type="http://schemas.openxmlformats.org/officeDocument/2006/relationships/font" Target="fonts/MontserratExtraBold-bold.fntdata"/><Relationship Id="rId14" Type="http://schemas.openxmlformats.org/officeDocument/2006/relationships/slide" Target="slides/slide9.xml"/><Relationship Id="rId58" Type="http://schemas.openxmlformats.org/officeDocument/2006/relationships/font" Target="fonts/MontserratLigh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OnHgqIEvfA"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iTrK06Z_JxE" TargetMode="External"/><Relationship Id="rId3" Type="http://schemas.openxmlformats.org/officeDocument/2006/relationships/hyperlink" Target="https://www.youtube.com/watch?v=iTrK06Z_JxE"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4EDhdAHrO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unsellingconnection.com/index.php/category/case-studi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QB_AMO6roU"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3fe2ba2e7_2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33fe2ba2e7_2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3fe2ba2e7_2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33fe2ba2e7_2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3fe2ba2e7_2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33fe2ba2e7_2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3fe2ba2e7_2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33fe2ba2e7_2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3fe2ba2e7_2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33fe2ba2e7_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3fe2ba2e7_2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33fe2ba2e7_2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3fe2ba2e7_2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33fe2ba2e7_2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fe2ba2e7_2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3fe2ba2e7_2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3fe2ba2e7_2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33fe2ba2e7_2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3fe2ba2e7_2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33fe2ba2e7_2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3fe2ba2e7_2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33fe2ba2e7_2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3fe2ba2e7_2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33fe2ba2e7_2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3fe2ba2e7_2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33fe2ba2e7_2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3fe2ba2e7_2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33fe2ba2e7_2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3fe2ba2e7_2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33fe2ba2e7_2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3fe2ba2e7_2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33fe2ba2e7_2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3fe2ba2e7_2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33fe2ba2e7_2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3fe2ba2e7_2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33fe2ba2e7_2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3fe2ba2e7_2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33fe2ba2e7_2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3fe2ba2e7_2_1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33fe2ba2e7_2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3fe2ba2e7_2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33fe2ba2e7_2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3fe2ba2e7_2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33fe2ba2e7_2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3fe2ba2e7_2_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33fe2ba2e7_2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https://www.youtube.com/watch?v=1OnHgqIEvfA</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3fe2ba2e7_2_2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33fe2ba2e7_2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3fe2ba2e7_2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33fe2ba2e7_2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3fe2ba2e7_2_2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33fe2ba2e7_2_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https://www.youtube.com/watch?v=iTrK06Z_JxE</a:t>
            </a:r>
            <a:r>
              <a:rPr lang="en-US"/>
              <a:t>   521</a:t>
            </a:r>
            <a:endParaRPr/>
          </a:p>
          <a:p>
            <a:pPr indent="0" lvl="0" marL="0" rtl="0" algn="l">
              <a:lnSpc>
                <a:spcPct val="100000"/>
              </a:lnSpc>
              <a:spcBef>
                <a:spcPts val="0"/>
              </a:spcBef>
              <a:spcAft>
                <a:spcPts val="0"/>
              </a:spcAft>
              <a:buSzPts val="1400"/>
              <a:buNone/>
            </a:pPr>
            <a:r>
              <a:rPr lang="en-US" u="sng">
                <a:solidFill>
                  <a:schemeClr val="hlink"/>
                </a:solidFill>
                <a:hlinkClick r:id="rId3"/>
              </a:rPr>
              <a:t>https://www.youtube.com/watch?v=iTrK06Z_JxE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3fe2ba2e7_2_2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33fe2ba2e7_2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3fe2ba2e7_2_2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g33fe2ba2e7_2_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3fe2ba2e7_2_2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g33fe2ba2e7_2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3fe2ba2e7_2_2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g33fe2ba2e7_2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3f5b700c6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33f5b700c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3fe2ba2e7_2_2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g33fe2ba2e7_2_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https://www.youtube.com/watch?v=-4EDhdAHrOg</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3f5b700c6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33f5b700c6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3f5b700c6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33f5b700c6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000" u="sng">
                <a:solidFill>
                  <a:schemeClr val="hlink"/>
                </a:solidFill>
                <a:hlinkClick r:id="rId2"/>
              </a:rPr>
              <a:t>https://www.counsellingconnection.com/index.php/category/case-studies/</a:t>
            </a:r>
            <a:endParaRPr sz="2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en-US" sz="1400">
                <a:solidFill>
                  <a:schemeClr val="dk1"/>
                </a:solidFill>
              </a:rPr>
              <a:t> </a:t>
            </a:r>
            <a:endParaRPr sz="1400">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https://www.youtube.com/watch?v=BQB_AMO6roU</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id="10" name="Google Shape;10;p35"/>
          <p:cNvPicPr preferRelativeResize="0"/>
          <p:nvPr/>
        </p:nvPicPr>
        <p:blipFill rotWithShape="1">
          <a:blip r:embed="rId2">
            <a:alphaModFix/>
          </a:blip>
          <a:srcRect b="0" l="0" r="0" t="0"/>
          <a:stretch/>
        </p:blipFill>
        <p:spPr>
          <a:xfrm>
            <a:off x="0" y="-26"/>
            <a:ext cx="9144000" cy="5143523"/>
          </a:xfrm>
          <a:prstGeom prst="rect">
            <a:avLst/>
          </a:prstGeom>
          <a:noFill/>
          <a:ln>
            <a:noFill/>
          </a:ln>
        </p:spPr>
      </p:pic>
      <p:sp>
        <p:nvSpPr>
          <p:cNvPr id="11" name="Google Shape;11;p35"/>
          <p:cNvSpPr txBox="1"/>
          <p:nvPr>
            <p:ph type="ctrTitle"/>
          </p:nvPr>
        </p:nvSpPr>
        <p:spPr>
          <a:xfrm>
            <a:off x="2302050" y="1223200"/>
            <a:ext cx="4539900"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44"/>
          <p:cNvSpPr txBox="1"/>
          <p:nvPr>
            <p:ph type="title"/>
          </p:nvPr>
        </p:nvSpPr>
        <p:spPr>
          <a:xfrm>
            <a:off x="457200" y="400050"/>
            <a:ext cx="8229600" cy="742800"/>
          </a:xfrm>
          <a:prstGeom prst="rect">
            <a:avLst/>
          </a:prstGeom>
          <a:noFill/>
          <a:ln>
            <a:noFill/>
          </a:ln>
          <a:effectLst>
            <a:outerShdw blurRad="42863" rotWithShape="0" algn="bl" dir="5400000" dist="9525">
              <a:srgbClr val="000000">
                <a:alpha val="20000"/>
              </a:srgbClr>
            </a:outerShdw>
          </a:effectLst>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54" name="Google Shape;54;p44"/>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Autofit/>
          </a:bodyPr>
          <a:lstStyle>
            <a:lvl1pPr indent="-325755" lvl="0" marL="457200" algn="l">
              <a:lnSpc>
                <a:spcPct val="115000"/>
              </a:lnSpc>
              <a:spcBef>
                <a:spcPts val="360"/>
              </a:spcBef>
              <a:spcAft>
                <a:spcPts val="0"/>
              </a:spcAft>
              <a:buSzPts val="1530"/>
              <a:buChar char="◦"/>
              <a:defRPr/>
            </a:lvl1pPr>
            <a:lvl2pPr indent="-325755" lvl="1" marL="914400" algn="l">
              <a:lnSpc>
                <a:spcPct val="115000"/>
              </a:lnSpc>
              <a:spcBef>
                <a:spcPts val="360"/>
              </a:spcBef>
              <a:spcAft>
                <a:spcPts val="0"/>
              </a:spcAft>
              <a:buSzPts val="1530"/>
              <a:buChar char="◦"/>
              <a:defRPr/>
            </a:lvl2pPr>
            <a:lvl3pPr indent="-331469" lvl="2" marL="1371600" algn="l">
              <a:lnSpc>
                <a:spcPct val="115000"/>
              </a:lnSpc>
              <a:spcBef>
                <a:spcPts val="360"/>
              </a:spcBef>
              <a:spcAft>
                <a:spcPts val="0"/>
              </a:spcAft>
              <a:buSzPts val="162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1000"/>
              </a:spcAft>
              <a:buSzPts val="1800"/>
              <a:buChar char="◦"/>
              <a:defRPr/>
            </a:lvl9pPr>
          </a:lstStyle>
          <a:p/>
        </p:txBody>
      </p:sp>
      <p:sp>
        <p:nvSpPr>
          <p:cNvPr id="55" name="Google Shape;55;p44"/>
          <p:cNvSpPr txBox="1"/>
          <p:nvPr>
            <p:ph idx="10" type="dt"/>
          </p:nvPr>
        </p:nvSpPr>
        <p:spPr>
          <a:xfrm>
            <a:off x="457200" y="13716"/>
            <a:ext cx="2895600" cy="24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44"/>
          <p:cNvSpPr txBox="1"/>
          <p:nvPr>
            <p:ph idx="11" type="ftr"/>
          </p:nvPr>
        </p:nvSpPr>
        <p:spPr>
          <a:xfrm>
            <a:off x="3429000" y="13716"/>
            <a:ext cx="4114800" cy="24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44"/>
          <p:cNvSpPr txBox="1"/>
          <p:nvPr>
            <p:ph idx="12" type="sldNum"/>
          </p:nvPr>
        </p:nvSpPr>
        <p:spPr>
          <a:xfrm>
            <a:off x="7620000" y="13716"/>
            <a:ext cx="1066800" cy="246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8" name="Shape 58"/>
        <p:cNvGrpSpPr/>
        <p:nvPr/>
      </p:nvGrpSpPr>
      <p:grpSpPr>
        <a:xfrm>
          <a:off x="0" y="0"/>
          <a:ext cx="0" cy="0"/>
          <a:chOff x="0" y="0"/>
          <a:chExt cx="0" cy="0"/>
        </a:xfrm>
      </p:grpSpPr>
      <p:sp>
        <p:nvSpPr>
          <p:cNvPr id="59" name="Google Shape;59;p45"/>
          <p:cNvSpPr txBox="1"/>
          <p:nvPr>
            <p:ph type="title"/>
          </p:nvPr>
        </p:nvSpPr>
        <p:spPr>
          <a:xfrm>
            <a:off x="283103" y="712141"/>
            <a:ext cx="6244200" cy="38355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lvl1pPr lvl="0" algn="l">
              <a:lnSpc>
                <a:spcPct val="90000"/>
              </a:lnSpc>
              <a:spcBef>
                <a:spcPts val="0"/>
              </a:spcBef>
              <a:spcAft>
                <a:spcPts val="0"/>
              </a:spcAft>
              <a:buSzPts val="2600"/>
              <a:buNone/>
              <a:defRPr sz="4800">
                <a:solidFill>
                  <a:schemeClr val="lt1"/>
                </a:solidFill>
              </a:defRPr>
            </a:lvl1pPr>
            <a:lvl2pPr lvl="1" algn="l">
              <a:lnSpc>
                <a:spcPct val="90000"/>
              </a:lnSpc>
              <a:spcBef>
                <a:spcPts val="0"/>
              </a:spcBef>
              <a:spcAft>
                <a:spcPts val="0"/>
              </a:spcAft>
              <a:buSzPts val="2600"/>
              <a:buNone/>
              <a:defRPr sz="4800">
                <a:solidFill>
                  <a:schemeClr val="lt1"/>
                </a:solidFill>
              </a:defRPr>
            </a:lvl2pPr>
            <a:lvl3pPr lvl="2" algn="l">
              <a:lnSpc>
                <a:spcPct val="90000"/>
              </a:lnSpc>
              <a:spcBef>
                <a:spcPts val="0"/>
              </a:spcBef>
              <a:spcAft>
                <a:spcPts val="0"/>
              </a:spcAft>
              <a:buSzPts val="2600"/>
              <a:buNone/>
              <a:defRPr sz="4800">
                <a:solidFill>
                  <a:schemeClr val="lt1"/>
                </a:solidFill>
              </a:defRPr>
            </a:lvl3pPr>
            <a:lvl4pPr lvl="3" algn="l">
              <a:lnSpc>
                <a:spcPct val="90000"/>
              </a:lnSpc>
              <a:spcBef>
                <a:spcPts val="0"/>
              </a:spcBef>
              <a:spcAft>
                <a:spcPts val="0"/>
              </a:spcAft>
              <a:buSzPts val="2600"/>
              <a:buNone/>
              <a:defRPr sz="4800">
                <a:solidFill>
                  <a:schemeClr val="lt1"/>
                </a:solidFill>
              </a:defRPr>
            </a:lvl4pPr>
            <a:lvl5pPr lvl="4" algn="l">
              <a:lnSpc>
                <a:spcPct val="90000"/>
              </a:lnSpc>
              <a:spcBef>
                <a:spcPts val="0"/>
              </a:spcBef>
              <a:spcAft>
                <a:spcPts val="0"/>
              </a:spcAft>
              <a:buSzPts val="2600"/>
              <a:buNone/>
              <a:defRPr sz="4800">
                <a:solidFill>
                  <a:schemeClr val="lt1"/>
                </a:solidFill>
              </a:defRPr>
            </a:lvl5pPr>
            <a:lvl6pPr lvl="5" algn="l">
              <a:lnSpc>
                <a:spcPct val="90000"/>
              </a:lnSpc>
              <a:spcBef>
                <a:spcPts val="0"/>
              </a:spcBef>
              <a:spcAft>
                <a:spcPts val="0"/>
              </a:spcAft>
              <a:buSzPts val="2600"/>
              <a:buNone/>
              <a:defRPr sz="4800">
                <a:solidFill>
                  <a:schemeClr val="lt1"/>
                </a:solidFill>
              </a:defRPr>
            </a:lvl6pPr>
            <a:lvl7pPr lvl="6" algn="l">
              <a:lnSpc>
                <a:spcPct val="90000"/>
              </a:lnSpc>
              <a:spcBef>
                <a:spcPts val="0"/>
              </a:spcBef>
              <a:spcAft>
                <a:spcPts val="0"/>
              </a:spcAft>
              <a:buSzPts val="2600"/>
              <a:buNone/>
              <a:defRPr sz="4800">
                <a:solidFill>
                  <a:schemeClr val="lt1"/>
                </a:solidFill>
              </a:defRPr>
            </a:lvl7pPr>
            <a:lvl8pPr lvl="7" algn="l">
              <a:lnSpc>
                <a:spcPct val="90000"/>
              </a:lnSpc>
              <a:spcBef>
                <a:spcPts val="0"/>
              </a:spcBef>
              <a:spcAft>
                <a:spcPts val="0"/>
              </a:spcAft>
              <a:buSzPts val="2600"/>
              <a:buNone/>
              <a:defRPr sz="4800">
                <a:solidFill>
                  <a:schemeClr val="lt1"/>
                </a:solidFill>
              </a:defRPr>
            </a:lvl8pPr>
            <a:lvl9pPr lvl="8" algn="l">
              <a:lnSpc>
                <a:spcPct val="90000"/>
              </a:lnSpc>
              <a:spcBef>
                <a:spcPts val="0"/>
              </a:spcBef>
              <a:spcAft>
                <a:spcPts val="0"/>
              </a:spcAft>
              <a:buSzPts val="2600"/>
              <a:buNone/>
              <a:defRPr sz="4800">
                <a:solidFill>
                  <a:schemeClr val="lt1"/>
                </a:solidFill>
              </a:defRPr>
            </a:lvl9pPr>
          </a:lstStyle>
          <a:p/>
        </p:txBody>
      </p:sp>
      <p:sp>
        <p:nvSpPr>
          <p:cNvPr id="60" name="Google Shape;60;p45"/>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61" name="Shape 61"/>
        <p:cNvGrpSpPr/>
        <p:nvPr/>
      </p:nvGrpSpPr>
      <p:grpSpPr>
        <a:xfrm>
          <a:off x="0" y="0"/>
          <a:ext cx="0" cy="0"/>
          <a:chOff x="0" y="0"/>
          <a:chExt cx="0" cy="0"/>
        </a:xfrm>
      </p:grpSpPr>
      <p:sp>
        <p:nvSpPr>
          <p:cNvPr id="62" name="Google Shape;62;p46"/>
          <p:cNvSpPr txBox="1"/>
          <p:nvPr>
            <p:ph type="title"/>
          </p:nvPr>
        </p:nvSpPr>
        <p:spPr>
          <a:xfrm>
            <a:off x="319500" y="936600"/>
            <a:ext cx="2808000" cy="755700"/>
          </a:xfrm>
          <a:prstGeom prst="rect">
            <a:avLst/>
          </a:prstGeom>
          <a:noFill/>
          <a:ln>
            <a:noFill/>
          </a:ln>
          <a:effectLst>
            <a:outerShdw blurRad="42863" rotWithShape="0" algn="bl" dir="5400000" dist="9525">
              <a:srgbClr val="000000">
                <a:alpha val="20000"/>
              </a:srgbClr>
            </a:outerShdw>
          </a:effectLst>
        </p:spPr>
        <p:txBody>
          <a:bodyPr anchorCtr="0" anchor="b" bIns="91425" lIns="91425" spcFirstLastPara="1" rIns="91425" wrap="square" tIns="91425">
            <a:noAutofit/>
          </a:bodyPr>
          <a:lstStyle>
            <a:lvl1pPr lvl="0" algn="l">
              <a:lnSpc>
                <a:spcPct val="90000"/>
              </a:lnSpc>
              <a:spcBef>
                <a:spcPts val="0"/>
              </a:spcBef>
              <a:spcAft>
                <a:spcPts val="0"/>
              </a:spcAft>
              <a:buSzPts val="2600"/>
              <a:buNone/>
              <a:defRPr sz="2400"/>
            </a:lvl1pPr>
            <a:lvl2pPr lvl="1" algn="l">
              <a:lnSpc>
                <a:spcPct val="90000"/>
              </a:lnSpc>
              <a:spcBef>
                <a:spcPts val="0"/>
              </a:spcBef>
              <a:spcAft>
                <a:spcPts val="0"/>
              </a:spcAft>
              <a:buSzPts val="2600"/>
              <a:buNone/>
              <a:defRPr sz="2400"/>
            </a:lvl2pPr>
            <a:lvl3pPr lvl="2" algn="l">
              <a:lnSpc>
                <a:spcPct val="90000"/>
              </a:lnSpc>
              <a:spcBef>
                <a:spcPts val="0"/>
              </a:spcBef>
              <a:spcAft>
                <a:spcPts val="0"/>
              </a:spcAft>
              <a:buSzPts val="2600"/>
              <a:buNone/>
              <a:defRPr sz="2400"/>
            </a:lvl3pPr>
            <a:lvl4pPr lvl="3" algn="l">
              <a:lnSpc>
                <a:spcPct val="90000"/>
              </a:lnSpc>
              <a:spcBef>
                <a:spcPts val="0"/>
              </a:spcBef>
              <a:spcAft>
                <a:spcPts val="0"/>
              </a:spcAft>
              <a:buSzPts val="2600"/>
              <a:buNone/>
              <a:defRPr sz="2400"/>
            </a:lvl4pPr>
            <a:lvl5pPr lvl="4" algn="l">
              <a:lnSpc>
                <a:spcPct val="90000"/>
              </a:lnSpc>
              <a:spcBef>
                <a:spcPts val="0"/>
              </a:spcBef>
              <a:spcAft>
                <a:spcPts val="0"/>
              </a:spcAft>
              <a:buSzPts val="2600"/>
              <a:buNone/>
              <a:defRPr sz="2400"/>
            </a:lvl5pPr>
            <a:lvl6pPr lvl="5" algn="l">
              <a:lnSpc>
                <a:spcPct val="90000"/>
              </a:lnSpc>
              <a:spcBef>
                <a:spcPts val="0"/>
              </a:spcBef>
              <a:spcAft>
                <a:spcPts val="0"/>
              </a:spcAft>
              <a:buSzPts val="2600"/>
              <a:buNone/>
              <a:defRPr sz="2400"/>
            </a:lvl6pPr>
            <a:lvl7pPr lvl="6" algn="l">
              <a:lnSpc>
                <a:spcPct val="90000"/>
              </a:lnSpc>
              <a:spcBef>
                <a:spcPts val="0"/>
              </a:spcBef>
              <a:spcAft>
                <a:spcPts val="0"/>
              </a:spcAft>
              <a:buSzPts val="2600"/>
              <a:buNone/>
              <a:defRPr sz="2400"/>
            </a:lvl7pPr>
            <a:lvl8pPr lvl="7" algn="l">
              <a:lnSpc>
                <a:spcPct val="90000"/>
              </a:lnSpc>
              <a:spcBef>
                <a:spcPts val="0"/>
              </a:spcBef>
              <a:spcAft>
                <a:spcPts val="0"/>
              </a:spcAft>
              <a:buSzPts val="2600"/>
              <a:buNone/>
              <a:defRPr sz="2400"/>
            </a:lvl8pPr>
            <a:lvl9pPr lvl="8" algn="l">
              <a:lnSpc>
                <a:spcPct val="90000"/>
              </a:lnSpc>
              <a:spcBef>
                <a:spcPts val="0"/>
              </a:spcBef>
              <a:spcAft>
                <a:spcPts val="0"/>
              </a:spcAft>
              <a:buSzPts val="2600"/>
              <a:buNone/>
              <a:defRPr sz="2400"/>
            </a:lvl9pPr>
          </a:lstStyle>
          <a:p/>
        </p:txBody>
      </p:sp>
      <p:sp>
        <p:nvSpPr>
          <p:cNvPr id="63" name="Google Shape;63;p46"/>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20000"/>
              </a:lnSpc>
              <a:spcBef>
                <a:spcPts val="0"/>
              </a:spcBef>
              <a:spcAft>
                <a:spcPts val="0"/>
              </a:spcAft>
              <a:buSzPts val="1200"/>
              <a:buChar char="◦"/>
              <a:defRPr sz="1200"/>
            </a:lvl1pPr>
            <a:lvl2pPr indent="-304800" lvl="1" marL="914400" algn="l">
              <a:lnSpc>
                <a:spcPct val="120000"/>
              </a:lnSpc>
              <a:spcBef>
                <a:spcPts val="0"/>
              </a:spcBef>
              <a:spcAft>
                <a:spcPts val="0"/>
              </a:spcAft>
              <a:buSzPts val="1200"/>
              <a:buChar char="◦"/>
              <a:defRPr sz="1200"/>
            </a:lvl2pPr>
            <a:lvl3pPr indent="-304800" lvl="2" marL="1371600" algn="l">
              <a:lnSpc>
                <a:spcPct val="120000"/>
              </a:lnSpc>
              <a:spcBef>
                <a:spcPts val="0"/>
              </a:spcBef>
              <a:spcAft>
                <a:spcPts val="0"/>
              </a:spcAft>
              <a:buSzPts val="1200"/>
              <a:buChar char="◦"/>
              <a:defRPr sz="1200"/>
            </a:lvl3pPr>
            <a:lvl4pPr indent="-304800" lvl="3" marL="1828800" algn="l">
              <a:lnSpc>
                <a:spcPct val="120000"/>
              </a:lnSpc>
              <a:spcBef>
                <a:spcPts val="0"/>
              </a:spcBef>
              <a:spcAft>
                <a:spcPts val="0"/>
              </a:spcAft>
              <a:buSzPts val="1200"/>
              <a:buChar char="◦"/>
              <a:defRPr sz="1200"/>
            </a:lvl4pPr>
            <a:lvl5pPr indent="-304800" lvl="4" marL="2286000" algn="l">
              <a:lnSpc>
                <a:spcPct val="120000"/>
              </a:lnSpc>
              <a:spcBef>
                <a:spcPts val="0"/>
              </a:spcBef>
              <a:spcAft>
                <a:spcPts val="0"/>
              </a:spcAft>
              <a:buSzPts val="1200"/>
              <a:buChar char="◦"/>
              <a:defRPr sz="1200"/>
            </a:lvl5pPr>
            <a:lvl6pPr indent="-304800" lvl="5" marL="2743200" algn="l">
              <a:lnSpc>
                <a:spcPct val="120000"/>
              </a:lnSpc>
              <a:spcBef>
                <a:spcPts val="0"/>
              </a:spcBef>
              <a:spcAft>
                <a:spcPts val="0"/>
              </a:spcAft>
              <a:buSzPts val="1200"/>
              <a:buChar char="◦"/>
              <a:defRPr sz="1200"/>
            </a:lvl6pPr>
            <a:lvl7pPr indent="-304800" lvl="6" marL="3200400" algn="l">
              <a:lnSpc>
                <a:spcPct val="120000"/>
              </a:lnSpc>
              <a:spcBef>
                <a:spcPts val="0"/>
              </a:spcBef>
              <a:spcAft>
                <a:spcPts val="0"/>
              </a:spcAft>
              <a:buSzPts val="1200"/>
              <a:buChar char="◦"/>
              <a:defRPr sz="1200"/>
            </a:lvl7pPr>
            <a:lvl8pPr indent="-304800" lvl="7" marL="3657600" algn="l">
              <a:lnSpc>
                <a:spcPct val="120000"/>
              </a:lnSpc>
              <a:spcBef>
                <a:spcPts val="0"/>
              </a:spcBef>
              <a:spcAft>
                <a:spcPts val="0"/>
              </a:spcAft>
              <a:buSzPts val="1200"/>
              <a:buChar char="◦"/>
              <a:defRPr sz="1200"/>
            </a:lvl8pPr>
            <a:lvl9pPr indent="-304800" lvl="8" marL="4114800" algn="l">
              <a:lnSpc>
                <a:spcPct val="120000"/>
              </a:lnSpc>
              <a:spcBef>
                <a:spcPts val="0"/>
              </a:spcBef>
              <a:spcAft>
                <a:spcPts val="1000"/>
              </a:spcAft>
              <a:buSzPts val="1200"/>
              <a:buChar char="◦"/>
              <a:defRPr sz="1200"/>
            </a:lvl9pPr>
          </a:lstStyle>
          <a:p/>
        </p:txBody>
      </p:sp>
      <p:sp>
        <p:nvSpPr>
          <p:cNvPr id="64" name="Google Shape;64;p46"/>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47"/>
          <p:cNvSpPr txBox="1"/>
          <p:nvPr>
            <p:ph type="title"/>
          </p:nvPr>
        </p:nvSpPr>
        <p:spPr>
          <a:xfrm>
            <a:off x="1443491" y="603667"/>
            <a:ext cx="6571200" cy="794400"/>
          </a:xfrm>
          <a:prstGeom prst="rect">
            <a:avLst/>
          </a:prstGeom>
          <a:noFill/>
          <a:ln>
            <a:noFill/>
          </a:ln>
          <a:effectLst>
            <a:outerShdw blurRad="42863" rotWithShape="0" algn="bl" dir="5400000" dist="9525">
              <a:srgbClr val="000000">
                <a:alpha val="20000"/>
              </a:srgbClr>
            </a:outerShdw>
          </a:effectLst>
        </p:spPr>
        <p:txBody>
          <a:bodyPr anchorCtr="0" anchor="t" bIns="45700" lIns="91425" spcFirstLastPara="1" rIns="91425" wrap="square" tIns="45700">
            <a:noAutofit/>
          </a:bodyPr>
          <a:lstStyle>
            <a:lvl1pPr lvl="0" algn="l">
              <a:lnSpc>
                <a:spcPct val="90000"/>
              </a:lnSpc>
              <a:spcBef>
                <a:spcPts val="0"/>
              </a:spcBef>
              <a:spcAft>
                <a:spcPts val="0"/>
              </a:spcAft>
              <a:buSzPts val="2600"/>
              <a:buNone/>
              <a:defRPr/>
            </a:lvl1pPr>
            <a:lvl2pPr lvl="1" algn="l">
              <a:lnSpc>
                <a:spcPct val="90000"/>
              </a:lnSpc>
              <a:spcBef>
                <a:spcPts val="0"/>
              </a:spcBef>
              <a:spcAft>
                <a:spcPts val="0"/>
              </a:spcAft>
              <a:buSzPts val="2600"/>
              <a:buNone/>
              <a:defRPr/>
            </a:lvl2pPr>
            <a:lvl3pPr lvl="2" algn="l">
              <a:lnSpc>
                <a:spcPct val="90000"/>
              </a:lnSpc>
              <a:spcBef>
                <a:spcPts val="0"/>
              </a:spcBef>
              <a:spcAft>
                <a:spcPts val="0"/>
              </a:spcAft>
              <a:buSzPts val="2600"/>
              <a:buNone/>
              <a:defRPr/>
            </a:lvl3pPr>
            <a:lvl4pPr lvl="3" algn="l">
              <a:lnSpc>
                <a:spcPct val="90000"/>
              </a:lnSpc>
              <a:spcBef>
                <a:spcPts val="0"/>
              </a:spcBef>
              <a:spcAft>
                <a:spcPts val="0"/>
              </a:spcAft>
              <a:buSzPts val="2600"/>
              <a:buNone/>
              <a:defRPr/>
            </a:lvl4pPr>
            <a:lvl5pPr lvl="4" algn="l">
              <a:lnSpc>
                <a:spcPct val="90000"/>
              </a:lnSpc>
              <a:spcBef>
                <a:spcPts val="0"/>
              </a:spcBef>
              <a:spcAft>
                <a:spcPts val="0"/>
              </a:spcAft>
              <a:buSzPts val="2600"/>
              <a:buNone/>
              <a:defRPr/>
            </a:lvl5pPr>
            <a:lvl6pPr lvl="5" algn="l">
              <a:lnSpc>
                <a:spcPct val="90000"/>
              </a:lnSpc>
              <a:spcBef>
                <a:spcPts val="0"/>
              </a:spcBef>
              <a:spcAft>
                <a:spcPts val="0"/>
              </a:spcAft>
              <a:buSzPts val="2600"/>
              <a:buNone/>
              <a:defRPr/>
            </a:lvl6pPr>
            <a:lvl7pPr lvl="6" algn="l">
              <a:lnSpc>
                <a:spcPct val="90000"/>
              </a:lnSpc>
              <a:spcBef>
                <a:spcPts val="0"/>
              </a:spcBef>
              <a:spcAft>
                <a:spcPts val="0"/>
              </a:spcAft>
              <a:buSzPts val="2600"/>
              <a:buNone/>
              <a:defRPr/>
            </a:lvl7pPr>
            <a:lvl8pPr lvl="7" algn="l">
              <a:lnSpc>
                <a:spcPct val="90000"/>
              </a:lnSpc>
              <a:spcBef>
                <a:spcPts val="0"/>
              </a:spcBef>
              <a:spcAft>
                <a:spcPts val="0"/>
              </a:spcAft>
              <a:buSzPts val="2600"/>
              <a:buNone/>
              <a:defRPr/>
            </a:lvl8pPr>
            <a:lvl9pPr lvl="8" algn="l">
              <a:lnSpc>
                <a:spcPct val="90000"/>
              </a:lnSpc>
              <a:spcBef>
                <a:spcPts val="0"/>
              </a:spcBef>
              <a:spcAft>
                <a:spcPts val="0"/>
              </a:spcAft>
              <a:buSzPts val="2600"/>
              <a:buNone/>
              <a:defRPr/>
            </a:lvl9pPr>
          </a:lstStyle>
          <a:p/>
        </p:txBody>
      </p:sp>
      <p:sp>
        <p:nvSpPr>
          <p:cNvPr id="67" name="Google Shape;67;p47"/>
          <p:cNvSpPr txBox="1"/>
          <p:nvPr>
            <p:ph idx="1" type="body"/>
          </p:nvPr>
        </p:nvSpPr>
        <p:spPr>
          <a:xfrm>
            <a:off x="1443490" y="1510452"/>
            <a:ext cx="3126000" cy="25782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1000"/>
              </a:spcAft>
              <a:buSzPts val="1800"/>
              <a:buChar char="◦"/>
              <a:defRPr/>
            </a:lvl9pPr>
          </a:lstStyle>
          <a:p/>
        </p:txBody>
      </p:sp>
      <p:sp>
        <p:nvSpPr>
          <p:cNvPr id="68" name="Google Shape;68;p47"/>
          <p:cNvSpPr txBox="1"/>
          <p:nvPr>
            <p:ph idx="2" type="body"/>
          </p:nvPr>
        </p:nvSpPr>
        <p:spPr>
          <a:xfrm>
            <a:off x="4889182" y="1510452"/>
            <a:ext cx="3125700" cy="25782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1000"/>
              </a:spcAft>
              <a:buSzPts val="1800"/>
              <a:buChar char="◦"/>
              <a:defRPr/>
            </a:lvl9pPr>
          </a:lstStyle>
          <a:p/>
        </p:txBody>
      </p:sp>
      <p:sp>
        <p:nvSpPr>
          <p:cNvPr id="69" name="Google Shape;69;p47"/>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 name="Google Shape;70;p47"/>
          <p:cNvSpPr txBox="1"/>
          <p:nvPr>
            <p:ph idx="11" type="ftr"/>
          </p:nvPr>
        </p:nvSpPr>
        <p:spPr>
          <a:xfrm>
            <a:off x="1443037" y="246459"/>
            <a:ext cx="40338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47"/>
          <p:cNvSpPr txBox="1"/>
          <p:nvPr>
            <p:ph idx="12" type="sldNum"/>
          </p:nvPr>
        </p:nvSpPr>
        <p:spPr>
          <a:xfrm>
            <a:off x="487362" y="598884"/>
            <a:ext cx="795300" cy="37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g33fe2ba2e7_2_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pic>
        <p:nvPicPr>
          <p:cNvPr id="78" name="Google Shape;78;g33fe2ba2e7_2_4"/>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pic>
        <p:nvPicPr>
          <p:cNvPr id="80" name="Google Shape;80;g33fe2ba2e7_2_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1" name="Google Shape;81;g33fe2ba2e7_2_7"/>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82" name="Google Shape;82;g33fe2ba2e7_2_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3" name="Shape 83"/>
        <p:cNvGrpSpPr/>
        <p:nvPr/>
      </p:nvGrpSpPr>
      <p:grpSpPr>
        <a:xfrm>
          <a:off x="0" y="0"/>
          <a:ext cx="0" cy="0"/>
          <a:chOff x="0" y="0"/>
          <a:chExt cx="0" cy="0"/>
        </a:xfrm>
      </p:grpSpPr>
      <p:pic>
        <p:nvPicPr>
          <p:cNvPr id="84" name="Google Shape;84;g33fe2ba2e7_2_1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5" name="Google Shape;85;g33fe2ba2e7_2_11"/>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86" name="Google Shape;86;g33fe2ba2e7_2_11"/>
          <p:cNvSpPr txBox="1"/>
          <p:nvPr>
            <p:ph idx="1" type="body"/>
          </p:nvPr>
        </p:nvSpPr>
        <p:spPr>
          <a:xfrm>
            <a:off x="3844325" y="805325"/>
            <a:ext cx="2250300" cy="3540600"/>
          </a:xfrm>
          <a:prstGeom prst="rect">
            <a:avLst/>
          </a:prstGeom>
          <a:noFill/>
          <a:ln>
            <a:noFill/>
          </a:ln>
        </p:spPr>
        <p:txBody>
          <a:bodyPr anchorCtr="0" anchor="ctr"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1000"/>
              </a:spcBef>
              <a:spcAft>
                <a:spcPts val="0"/>
              </a:spcAft>
              <a:buSzPts val="1800"/>
              <a:buChar char="◦"/>
              <a:defRPr sz="1800"/>
            </a:lvl2pPr>
            <a:lvl3pPr indent="-342900" lvl="2" marL="1371600" algn="l">
              <a:lnSpc>
                <a:spcPct val="115000"/>
              </a:lnSpc>
              <a:spcBef>
                <a:spcPts val="1000"/>
              </a:spcBef>
              <a:spcAft>
                <a:spcPts val="0"/>
              </a:spcAft>
              <a:buSzPts val="1800"/>
              <a:buChar char="◦"/>
              <a:defRPr sz="1800"/>
            </a:lvl3pPr>
            <a:lvl4pPr indent="-342900" lvl="3" marL="1828800" algn="l">
              <a:lnSpc>
                <a:spcPct val="115000"/>
              </a:lnSpc>
              <a:spcBef>
                <a:spcPts val="1000"/>
              </a:spcBef>
              <a:spcAft>
                <a:spcPts val="0"/>
              </a:spcAft>
              <a:buSzPts val="1800"/>
              <a:buChar char="◦"/>
              <a:defRPr sz="1800"/>
            </a:lvl4pPr>
            <a:lvl5pPr indent="-342900" lvl="4" marL="2286000" algn="l">
              <a:lnSpc>
                <a:spcPct val="115000"/>
              </a:lnSpc>
              <a:spcBef>
                <a:spcPts val="1000"/>
              </a:spcBef>
              <a:spcAft>
                <a:spcPts val="0"/>
              </a:spcAft>
              <a:buSzPts val="1800"/>
              <a:buChar char="◦"/>
              <a:defRPr sz="1800"/>
            </a:lvl5pPr>
            <a:lvl6pPr indent="-342900" lvl="5" marL="2743200" algn="l">
              <a:lnSpc>
                <a:spcPct val="115000"/>
              </a:lnSpc>
              <a:spcBef>
                <a:spcPts val="1000"/>
              </a:spcBef>
              <a:spcAft>
                <a:spcPts val="0"/>
              </a:spcAft>
              <a:buSzPts val="1800"/>
              <a:buChar char="◦"/>
              <a:defRPr sz="1800"/>
            </a:lvl6pPr>
            <a:lvl7pPr indent="-342900" lvl="6" marL="3200400" algn="l">
              <a:lnSpc>
                <a:spcPct val="115000"/>
              </a:lnSpc>
              <a:spcBef>
                <a:spcPts val="1000"/>
              </a:spcBef>
              <a:spcAft>
                <a:spcPts val="0"/>
              </a:spcAft>
              <a:buSzPts val="1800"/>
              <a:buChar char="◦"/>
              <a:defRPr sz="1800"/>
            </a:lvl7pPr>
            <a:lvl8pPr indent="-342900" lvl="7" marL="3657600" algn="l">
              <a:lnSpc>
                <a:spcPct val="115000"/>
              </a:lnSpc>
              <a:spcBef>
                <a:spcPts val="1000"/>
              </a:spcBef>
              <a:spcAft>
                <a:spcPts val="0"/>
              </a:spcAft>
              <a:buSzPts val="1800"/>
              <a:buChar char="◦"/>
              <a:defRPr sz="1800"/>
            </a:lvl8pPr>
            <a:lvl9pPr indent="-342900" lvl="8" marL="4114800" algn="l">
              <a:lnSpc>
                <a:spcPct val="115000"/>
              </a:lnSpc>
              <a:spcBef>
                <a:spcPts val="1000"/>
              </a:spcBef>
              <a:spcAft>
                <a:spcPts val="1000"/>
              </a:spcAft>
              <a:buSzPts val="1800"/>
              <a:buChar char="◦"/>
              <a:defRPr sz="1800"/>
            </a:lvl9pPr>
          </a:lstStyle>
          <a:p/>
        </p:txBody>
      </p:sp>
      <p:sp>
        <p:nvSpPr>
          <p:cNvPr id="87" name="Google Shape;87;g33fe2ba2e7_2_11"/>
          <p:cNvSpPr txBox="1"/>
          <p:nvPr>
            <p:ph idx="2" type="body"/>
          </p:nvPr>
        </p:nvSpPr>
        <p:spPr>
          <a:xfrm>
            <a:off x="6436624" y="805325"/>
            <a:ext cx="2250300" cy="3540600"/>
          </a:xfrm>
          <a:prstGeom prst="rect">
            <a:avLst/>
          </a:prstGeom>
          <a:noFill/>
          <a:ln>
            <a:noFill/>
          </a:ln>
        </p:spPr>
        <p:txBody>
          <a:bodyPr anchorCtr="0" anchor="ctr"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1000"/>
              </a:spcBef>
              <a:spcAft>
                <a:spcPts val="0"/>
              </a:spcAft>
              <a:buSzPts val="1800"/>
              <a:buChar char="◦"/>
              <a:defRPr sz="1800"/>
            </a:lvl2pPr>
            <a:lvl3pPr indent="-342900" lvl="2" marL="1371600" algn="l">
              <a:lnSpc>
                <a:spcPct val="115000"/>
              </a:lnSpc>
              <a:spcBef>
                <a:spcPts val="1000"/>
              </a:spcBef>
              <a:spcAft>
                <a:spcPts val="0"/>
              </a:spcAft>
              <a:buSzPts val="1800"/>
              <a:buChar char="◦"/>
              <a:defRPr sz="1800"/>
            </a:lvl3pPr>
            <a:lvl4pPr indent="-342900" lvl="3" marL="1828800" algn="l">
              <a:lnSpc>
                <a:spcPct val="115000"/>
              </a:lnSpc>
              <a:spcBef>
                <a:spcPts val="1000"/>
              </a:spcBef>
              <a:spcAft>
                <a:spcPts val="0"/>
              </a:spcAft>
              <a:buSzPts val="1800"/>
              <a:buChar char="◦"/>
              <a:defRPr sz="1800"/>
            </a:lvl4pPr>
            <a:lvl5pPr indent="-342900" lvl="4" marL="2286000" algn="l">
              <a:lnSpc>
                <a:spcPct val="115000"/>
              </a:lnSpc>
              <a:spcBef>
                <a:spcPts val="1000"/>
              </a:spcBef>
              <a:spcAft>
                <a:spcPts val="0"/>
              </a:spcAft>
              <a:buSzPts val="1800"/>
              <a:buChar char="◦"/>
              <a:defRPr sz="1800"/>
            </a:lvl5pPr>
            <a:lvl6pPr indent="-342900" lvl="5" marL="2743200" algn="l">
              <a:lnSpc>
                <a:spcPct val="115000"/>
              </a:lnSpc>
              <a:spcBef>
                <a:spcPts val="1000"/>
              </a:spcBef>
              <a:spcAft>
                <a:spcPts val="0"/>
              </a:spcAft>
              <a:buSzPts val="1800"/>
              <a:buChar char="◦"/>
              <a:defRPr sz="1800"/>
            </a:lvl6pPr>
            <a:lvl7pPr indent="-342900" lvl="6" marL="3200400" algn="l">
              <a:lnSpc>
                <a:spcPct val="115000"/>
              </a:lnSpc>
              <a:spcBef>
                <a:spcPts val="1000"/>
              </a:spcBef>
              <a:spcAft>
                <a:spcPts val="0"/>
              </a:spcAft>
              <a:buSzPts val="1800"/>
              <a:buChar char="◦"/>
              <a:defRPr sz="1800"/>
            </a:lvl7pPr>
            <a:lvl8pPr indent="-342900" lvl="7" marL="3657600" algn="l">
              <a:lnSpc>
                <a:spcPct val="115000"/>
              </a:lnSpc>
              <a:spcBef>
                <a:spcPts val="1000"/>
              </a:spcBef>
              <a:spcAft>
                <a:spcPts val="0"/>
              </a:spcAft>
              <a:buSzPts val="1800"/>
              <a:buChar char="◦"/>
              <a:defRPr sz="1800"/>
            </a:lvl8pPr>
            <a:lvl9pPr indent="-342900" lvl="8" marL="4114800" algn="l">
              <a:lnSpc>
                <a:spcPct val="115000"/>
              </a:lnSpc>
              <a:spcBef>
                <a:spcPts val="1000"/>
              </a:spcBef>
              <a:spcAft>
                <a:spcPts val="1000"/>
              </a:spcAft>
              <a:buSzPts val="1800"/>
              <a:buChar char="◦"/>
              <a:defRPr sz="1800"/>
            </a:lvl9pPr>
          </a:lstStyle>
          <a:p/>
        </p:txBody>
      </p:sp>
      <p:sp>
        <p:nvSpPr>
          <p:cNvPr id="88" name="Google Shape;88;g33fe2ba2e7_2_1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89" name="Shape 89"/>
        <p:cNvGrpSpPr/>
        <p:nvPr/>
      </p:nvGrpSpPr>
      <p:grpSpPr>
        <a:xfrm>
          <a:off x="0" y="0"/>
          <a:ext cx="0" cy="0"/>
          <a:chOff x="0" y="0"/>
          <a:chExt cx="0" cy="0"/>
        </a:xfrm>
      </p:grpSpPr>
      <p:pic>
        <p:nvPicPr>
          <p:cNvPr id="90" name="Google Shape;90;g33fe2ba2e7_2_17"/>
          <p:cNvPicPr preferRelativeResize="0"/>
          <p:nvPr/>
        </p:nvPicPr>
        <p:blipFill rotWithShape="1">
          <a:blip r:embed="rId2">
            <a:alphaModFix/>
          </a:blip>
          <a:srcRect b="0" l="0" r="0" t="0"/>
          <a:stretch/>
        </p:blipFill>
        <p:spPr>
          <a:xfrm>
            <a:off x="0" y="-26"/>
            <a:ext cx="9144000" cy="5143523"/>
          </a:xfrm>
          <a:prstGeom prst="rect">
            <a:avLst/>
          </a:prstGeom>
          <a:noFill/>
          <a:ln>
            <a:noFill/>
          </a:ln>
        </p:spPr>
      </p:pic>
      <p:sp>
        <p:nvSpPr>
          <p:cNvPr id="91" name="Google Shape;91;g33fe2ba2e7_2_17"/>
          <p:cNvSpPr txBox="1"/>
          <p:nvPr>
            <p:ph type="ctrTitle"/>
          </p:nvPr>
        </p:nvSpPr>
        <p:spPr>
          <a:xfrm>
            <a:off x="2302050" y="1223200"/>
            <a:ext cx="4539900"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2" name="Shape 92"/>
        <p:cNvGrpSpPr/>
        <p:nvPr/>
      </p:nvGrpSpPr>
      <p:grpSpPr>
        <a:xfrm>
          <a:off x="0" y="0"/>
          <a:ext cx="0" cy="0"/>
          <a:chOff x="0" y="0"/>
          <a:chExt cx="0" cy="0"/>
        </a:xfrm>
      </p:grpSpPr>
      <p:pic>
        <p:nvPicPr>
          <p:cNvPr id="93" name="Google Shape;93;g33fe2ba2e7_2_2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4" name="Google Shape;94;g33fe2ba2e7_2_20"/>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95" name="Google Shape;95;g33fe2ba2e7_2_20"/>
          <p:cNvSpPr txBox="1"/>
          <p:nvPr>
            <p:ph idx="1" type="body"/>
          </p:nvPr>
        </p:nvSpPr>
        <p:spPr>
          <a:xfrm>
            <a:off x="3844325" y="797725"/>
            <a:ext cx="1481700" cy="3540600"/>
          </a:xfrm>
          <a:prstGeom prst="rect">
            <a:avLst/>
          </a:prstGeom>
          <a:noFill/>
          <a:ln>
            <a:noFill/>
          </a:ln>
        </p:spPr>
        <p:txBody>
          <a:bodyPr anchorCtr="0" anchor="ctr" bIns="0" lIns="0" spcFirstLastPara="1" rIns="0" wrap="square" tIns="0">
            <a:noAutofit/>
          </a:bodyPr>
          <a:lstStyle>
            <a:lvl1pPr indent="-317500" lvl="0" marL="457200" algn="l">
              <a:lnSpc>
                <a:spcPct val="115000"/>
              </a:lnSpc>
              <a:spcBef>
                <a:spcPts val="600"/>
              </a:spcBef>
              <a:spcAft>
                <a:spcPts val="0"/>
              </a:spcAft>
              <a:buSzPts val="1400"/>
              <a:buChar char="◦"/>
              <a:defRPr sz="1400"/>
            </a:lvl1pPr>
            <a:lvl2pPr indent="-317500" lvl="1" marL="914400" algn="l">
              <a:lnSpc>
                <a:spcPct val="115000"/>
              </a:lnSpc>
              <a:spcBef>
                <a:spcPts val="1000"/>
              </a:spcBef>
              <a:spcAft>
                <a:spcPts val="0"/>
              </a:spcAft>
              <a:buSzPts val="1400"/>
              <a:buChar char="◦"/>
              <a:defRPr sz="1400"/>
            </a:lvl2pPr>
            <a:lvl3pPr indent="-317500" lvl="2" marL="1371600" algn="l">
              <a:lnSpc>
                <a:spcPct val="115000"/>
              </a:lnSpc>
              <a:spcBef>
                <a:spcPts val="1000"/>
              </a:spcBef>
              <a:spcAft>
                <a:spcPts val="0"/>
              </a:spcAft>
              <a:buSzPts val="1400"/>
              <a:buChar char="◦"/>
              <a:defRPr sz="1400"/>
            </a:lvl3pPr>
            <a:lvl4pPr indent="-317500" lvl="3" marL="1828800" algn="l">
              <a:lnSpc>
                <a:spcPct val="115000"/>
              </a:lnSpc>
              <a:spcBef>
                <a:spcPts val="1000"/>
              </a:spcBef>
              <a:spcAft>
                <a:spcPts val="0"/>
              </a:spcAft>
              <a:buSzPts val="1400"/>
              <a:buChar char="◦"/>
              <a:defRPr sz="1400"/>
            </a:lvl4pPr>
            <a:lvl5pPr indent="-317500" lvl="4" marL="2286000" algn="l">
              <a:lnSpc>
                <a:spcPct val="115000"/>
              </a:lnSpc>
              <a:spcBef>
                <a:spcPts val="1000"/>
              </a:spcBef>
              <a:spcAft>
                <a:spcPts val="0"/>
              </a:spcAft>
              <a:buSzPts val="1400"/>
              <a:buChar char="◦"/>
              <a:defRPr sz="1400"/>
            </a:lvl5pPr>
            <a:lvl6pPr indent="-317500" lvl="5" marL="2743200" algn="l">
              <a:lnSpc>
                <a:spcPct val="115000"/>
              </a:lnSpc>
              <a:spcBef>
                <a:spcPts val="1000"/>
              </a:spcBef>
              <a:spcAft>
                <a:spcPts val="0"/>
              </a:spcAft>
              <a:buSzPts val="1400"/>
              <a:buChar char="◦"/>
              <a:defRPr sz="1400"/>
            </a:lvl6pPr>
            <a:lvl7pPr indent="-317500" lvl="6" marL="3200400" algn="l">
              <a:lnSpc>
                <a:spcPct val="115000"/>
              </a:lnSpc>
              <a:spcBef>
                <a:spcPts val="1000"/>
              </a:spcBef>
              <a:spcAft>
                <a:spcPts val="0"/>
              </a:spcAft>
              <a:buSzPts val="1400"/>
              <a:buChar char="◦"/>
              <a:defRPr sz="1400"/>
            </a:lvl7pPr>
            <a:lvl8pPr indent="-317500" lvl="7" marL="3657600" algn="l">
              <a:lnSpc>
                <a:spcPct val="115000"/>
              </a:lnSpc>
              <a:spcBef>
                <a:spcPts val="1000"/>
              </a:spcBef>
              <a:spcAft>
                <a:spcPts val="0"/>
              </a:spcAft>
              <a:buSzPts val="1400"/>
              <a:buChar char="◦"/>
              <a:defRPr sz="1400"/>
            </a:lvl8pPr>
            <a:lvl9pPr indent="-317500" lvl="8" marL="4114800" algn="l">
              <a:lnSpc>
                <a:spcPct val="115000"/>
              </a:lnSpc>
              <a:spcBef>
                <a:spcPts val="1000"/>
              </a:spcBef>
              <a:spcAft>
                <a:spcPts val="1000"/>
              </a:spcAft>
              <a:buSzPts val="1400"/>
              <a:buChar char="◦"/>
              <a:defRPr sz="1400"/>
            </a:lvl9pPr>
          </a:lstStyle>
          <a:p/>
        </p:txBody>
      </p:sp>
      <p:sp>
        <p:nvSpPr>
          <p:cNvPr id="96" name="Google Shape;96;g33fe2ba2e7_2_20"/>
          <p:cNvSpPr txBox="1"/>
          <p:nvPr>
            <p:ph idx="2" type="body"/>
          </p:nvPr>
        </p:nvSpPr>
        <p:spPr>
          <a:xfrm>
            <a:off x="5524777" y="797725"/>
            <a:ext cx="1481700" cy="3540600"/>
          </a:xfrm>
          <a:prstGeom prst="rect">
            <a:avLst/>
          </a:prstGeom>
          <a:noFill/>
          <a:ln>
            <a:noFill/>
          </a:ln>
        </p:spPr>
        <p:txBody>
          <a:bodyPr anchorCtr="0" anchor="ctr" bIns="0" lIns="0" spcFirstLastPara="1" rIns="0" wrap="square" tIns="0">
            <a:noAutofit/>
          </a:bodyPr>
          <a:lstStyle>
            <a:lvl1pPr indent="-317500" lvl="0" marL="457200" algn="l">
              <a:lnSpc>
                <a:spcPct val="115000"/>
              </a:lnSpc>
              <a:spcBef>
                <a:spcPts val="600"/>
              </a:spcBef>
              <a:spcAft>
                <a:spcPts val="0"/>
              </a:spcAft>
              <a:buSzPts val="1400"/>
              <a:buChar char="◦"/>
              <a:defRPr sz="1400"/>
            </a:lvl1pPr>
            <a:lvl2pPr indent="-317500" lvl="1" marL="914400" algn="l">
              <a:lnSpc>
                <a:spcPct val="115000"/>
              </a:lnSpc>
              <a:spcBef>
                <a:spcPts val="1000"/>
              </a:spcBef>
              <a:spcAft>
                <a:spcPts val="0"/>
              </a:spcAft>
              <a:buSzPts val="1400"/>
              <a:buChar char="◦"/>
              <a:defRPr sz="1400"/>
            </a:lvl2pPr>
            <a:lvl3pPr indent="-317500" lvl="2" marL="1371600" algn="l">
              <a:lnSpc>
                <a:spcPct val="115000"/>
              </a:lnSpc>
              <a:spcBef>
                <a:spcPts val="1000"/>
              </a:spcBef>
              <a:spcAft>
                <a:spcPts val="0"/>
              </a:spcAft>
              <a:buSzPts val="1400"/>
              <a:buChar char="◦"/>
              <a:defRPr sz="1400"/>
            </a:lvl3pPr>
            <a:lvl4pPr indent="-317500" lvl="3" marL="1828800" algn="l">
              <a:lnSpc>
                <a:spcPct val="115000"/>
              </a:lnSpc>
              <a:spcBef>
                <a:spcPts val="1000"/>
              </a:spcBef>
              <a:spcAft>
                <a:spcPts val="0"/>
              </a:spcAft>
              <a:buSzPts val="1400"/>
              <a:buChar char="◦"/>
              <a:defRPr sz="1400"/>
            </a:lvl4pPr>
            <a:lvl5pPr indent="-317500" lvl="4" marL="2286000" algn="l">
              <a:lnSpc>
                <a:spcPct val="115000"/>
              </a:lnSpc>
              <a:spcBef>
                <a:spcPts val="1000"/>
              </a:spcBef>
              <a:spcAft>
                <a:spcPts val="0"/>
              </a:spcAft>
              <a:buSzPts val="1400"/>
              <a:buChar char="◦"/>
              <a:defRPr sz="1400"/>
            </a:lvl5pPr>
            <a:lvl6pPr indent="-317500" lvl="5" marL="2743200" algn="l">
              <a:lnSpc>
                <a:spcPct val="115000"/>
              </a:lnSpc>
              <a:spcBef>
                <a:spcPts val="1000"/>
              </a:spcBef>
              <a:spcAft>
                <a:spcPts val="0"/>
              </a:spcAft>
              <a:buSzPts val="1400"/>
              <a:buChar char="◦"/>
              <a:defRPr sz="1400"/>
            </a:lvl6pPr>
            <a:lvl7pPr indent="-317500" lvl="6" marL="3200400" algn="l">
              <a:lnSpc>
                <a:spcPct val="115000"/>
              </a:lnSpc>
              <a:spcBef>
                <a:spcPts val="1000"/>
              </a:spcBef>
              <a:spcAft>
                <a:spcPts val="0"/>
              </a:spcAft>
              <a:buSzPts val="1400"/>
              <a:buChar char="◦"/>
              <a:defRPr sz="1400"/>
            </a:lvl7pPr>
            <a:lvl8pPr indent="-317500" lvl="7" marL="3657600" algn="l">
              <a:lnSpc>
                <a:spcPct val="115000"/>
              </a:lnSpc>
              <a:spcBef>
                <a:spcPts val="1000"/>
              </a:spcBef>
              <a:spcAft>
                <a:spcPts val="0"/>
              </a:spcAft>
              <a:buSzPts val="1400"/>
              <a:buChar char="◦"/>
              <a:defRPr sz="1400"/>
            </a:lvl8pPr>
            <a:lvl9pPr indent="-317500" lvl="8" marL="4114800" algn="l">
              <a:lnSpc>
                <a:spcPct val="115000"/>
              </a:lnSpc>
              <a:spcBef>
                <a:spcPts val="1000"/>
              </a:spcBef>
              <a:spcAft>
                <a:spcPts val="1000"/>
              </a:spcAft>
              <a:buSzPts val="1400"/>
              <a:buChar char="◦"/>
              <a:defRPr sz="1400"/>
            </a:lvl9pPr>
          </a:lstStyle>
          <a:p/>
        </p:txBody>
      </p:sp>
      <p:sp>
        <p:nvSpPr>
          <p:cNvPr id="97" name="Google Shape;97;g33fe2ba2e7_2_20"/>
          <p:cNvSpPr txBox="1"/>
          <p:nvPr>
            <p:ph idx="3" type="body"/>
          </p:nvPr>
        </p:nvSpPr>
        <p:spPr>
          <a:xfrm>
            <a:off x="7205229" y="797725"/>
            <a:ext cx="1481700" cy="3540600"/>
          </a:xfrm>
          <a:prstGeom prst="rect">
            <a:avLst/>
          </a:prstGeom>
          <a:noFill/>
          <a:ln>
            <a:noFill/>
          </a:ln>
        </p:spPr>
        <p:txBody>
          <a:bodyPr anchorCtr="0" anchor="ctr" bIns="0" lIns="0" spcFirstLastPara="1" rIns="0" wrap="square" tIns="0">
            <a:noAutofit/>
          </a:bodyPr>
          <a:lstStyle>
            <a:lvl1pPr indent="-317500" lvl="0" marL="457200" algn="l">
              <a:lnSpc>
                <a:spcPct val="115000"/>
              </a:lnSpc>
              <a:spcBef>
                <a:spcPts val="600"/>
              </a:spcBef>
              <a:spcAft>
                <a:spcPts val="0"/>
              </a:spcAft>
              <a:buSzPts val="1400"/>
              <a:buChar char="◦"/>
              <a:defRPr sz="1400"/>
            </a:lvl1pPr>
            <a:lvl2pPr indent="-317500" lvl="1" marL="914400" algn="l">
              <a:lnSpc>
                <a:spcPct val="115000"/>
              </a:lnSpc>
              <a:spcBef>
                <a:spcPts val="1000"/>
              </a:spcBef>
              <a:spcAft>
                <a:spcPts val="0"/>
              </a:spcAft>
              <a:buSzPts val="1400"/>
              <a:buChar char="◦"/>
              <a:defRPr sz="1400"/>
            </a:lvl2pPr>
            <a:lvl3pPr indent="-317500" lvl="2" marL="1371600" algn="l">
              <a:lnSpc>
                <a:spcPct val="115000"/>
              </a:lnSpc>
              <a:spcBef>
                <a:spcPts val="1000"/>
              </a:spcBef>
              <a:spcAft>
                <a:spcPts val="0"/>
              </a:spcAft>
              <a:buSzPts val="1400"/>
              <a:buChar char="◦"/>
              <a:defRPr sz="1400"/>
            </a:lvl3pPr>
            <a:lvl4pPr indent="-317500" lvl="3" marL="1828800" algn="l">
              <a:lnSpc>
                <a:spcPct val="115000"/>
              </a:lnSpc>
              <a:spcBef>
                <a:spcPts val="1000"/>
              </a:spcBef>
              <a:spcAft>
                <a:spcPts val="0"/>
              </a:spcAft>
              <a:buSzPts val="1400"/>
              <a:buChar char="◦"/>
              <a:defRPr sz="1400"/>
            </a:lvl4pPr>
            <a:lvl5pPr indent="-317500" lvl="4" marL="2286000" algn="l">
              <a:lnSpc>
                <a:spcPct val="115000"/>
              </a:lnSpc>
              <a:spcBef>
                <a:spcPts val="1000"/>
              </a:spcBef>
              <a:spcAft>
                <a:spcPts val="0"/>
              </a:spcAft>
              <a:buSzPts val="1400"/>
              <a:buChar char="◦"/>
              <a:defRPr sz="1400"/>
            </a:lvl5pPr>
            <a:lvl6pPr indent="-317500" lvl="5" marL="2743200" algn="l">
              <a:lnSpc>
                <a:spcPct val="115000"/>
              </a:lnSpc>
              <a:spcBef>
                <a:spcPts val="1000"/>
              </a:spcBef>
              <a:spcAft>
                <a:spcPts val="0"/>
              </a:spcAft>
              <a:buSzPts val="1400"/>
              <a:buChar char="◦"/>
              <a:defRPr sz="1400"/>
            </a:lvl6pPr>
            <a:lvl7pPr indent="-317500" lvl="6" marL="3200400" algn="l">
              <a:lnSpc>
                <a:spcPct val="115000"/>
              </a:lnSpc>
              <a:spcBef>
                <a:spcPts val="1000"/>
              </a:spcBef>
              <a:spcAft>
                <a:spcPts val="0"/>
              </a:spcAft>
              <a:buSzPts val="1400"/>
              <a:buChar char="◦"/>
              <a:defRPr sz="1400"/>
            </a:lvl7pPr>
            <a:lvl8pPr indent="-317500" lvl="7" marL="3657600" algn="l">
              <a:lnSpc>
                <a:spcPct val="115000"/>
              </a:lnSpc>
              <a:spcBef>
                <a:spcPts val="1000"/>
              </a:spcBef>
              <a:spcAft>
                <a:spcPts val="0"/>
              </a:spcAft>
              <a:buSzPts val="1400"/>
              <a:buChar char="◦"/>
              <a:defRPr sz="1400"/>
            </a:lvl8pPr>
            <a:lvl9pPr indent="-317500" lvl="8" marL="4114800" algn="l">
              <a:lnSpc>
                <a:spcPct val="115000"/>
              </a:lnSpc>
              <a:spcBef>
                <a:spcPts val="1000"/>
              </a:spcBef>
              <a:spcAft>
                <a:spcPts val="1000"/>
              </a:spcAft>
              <a:buSzPts val="1400"/>
              <a:buChar char="◦"/>
              <a:defRPr sz="1400"/>
            </a:lvl9pPr>
          </a:lstStyle>
          <a:p/>
        </p:txBody>
      </p:sp>
      <p:sp>
        <p:nvSpPr>
          <p:cNvPr id="98" name="Google Shape;98;g33fe2ba2e7_2_2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99" name="Shape 99"/>
        <p:cNvGrpSpPr/>
        <p:nvPr/>
      </p:nvGrpSpPr>
      <p:grpSpPr>
        <a:xfrm>
          <a:off x="0" y="0"/>
          <a:ext cx="0" cy="0"/>
          <a:chOff x="0" y="0"/>
          <a:chExt cx="0" cy="0"/>
        </a:xfrm>
      </p:grpSpPr>
      <p:pic>
        <p:nvPicPr>
          <p:cNvPr id="100" name="Google Shape;100;g33fe2ba2e7_2_2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1" name="Google Shape;101;g33fe2ba2e7_2_27"/>
          <p:cNvSpPr txBox="1"/>
          <p:nvPr>
            <p:ph type="title"/>
          </p:nvPr>
        </p:nvSpPr>
        <p:spPr>
          <a:xfrm>
            <a:off x="699000" y="790150"/>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lvl1pPr lvl="0" algn="l">
              <a:lnSpc>
                <a:spcPct val="100000"/>
              </a:lnSpc>
              <a:spcBef>
                <a:spcPts val="0"/>
              </a:spcBef>
              <a:spcAft>
                <a:spcPts val="0"/>
              </a:spcAft>
              <a:buClr>
                <a:srgbClr val="666666"/>
              </a:buClr>
              <a:buSzPts val="2600"/>
              <a:buNone/>
              <a:defRPr>
                <a:solidFill>
                  <a:srgbClr val="666666"/>
                </a:solidFill>
              </a:defRPr>
            </a:lvl1pPr>
            <a:lvl2pPr lvl="1" algn="l">
              <a:lnSpc>
                <a:spcPct val="100000"/>
              </a:lnSpc>
              <a:spcBef>
                <a:spcPts val="0"/>
              </a:spcBef>
              <a:spcAft>
                <a:spcPts val="0"/>
              </a:spcAft>
              <a:buClr>
                <a:srgbClr val="666666"/>
              </a:buClr>
              <a:buSzPts val="2600"/>
              <a:buNone/>
              <a:defRPr>
                <a:solidFill>
                  <a:srgbClr val="666666"/>
                </a:solidFill>
              </a:defRPr>
            </a:lvl2pPr>
            <a:lvl3pPr lvl="2" algn="l">
              <a:lnSpc>
                <a:spcPct val="100000"/>
              </a:lnSpc>
              <a:spcBef>
                <a:spcPts val="0"/>
              </a:spcBef>
              <a:spcAft>
                <a:spcPts val="0"/>
              </a:spcAft>
              <a:buClr>
                <a:srgbClr val="666666"/>
              </a:buClr>
              <a:buSzPts val="2600"/>
              <a:buNone/>
              <a:defRPr>
                <a:solidFill>
                  <a:srgbClr val="666666"/>
                </a:solidFill>
              </a:defRPr>
            </a:lvl3pPr>
            <a:lvl4pPr lvl="3" algn="l">
              <a:lnSpc>
                <a:spcPct val="100000"/>
              </a:lnSpc>
              <a:spcBef>
                <a:spcPts val="0"/>
              </a:spcBef>
              <a:spcAft>
                <a:spcPts val="0"/>
              </a:spcAft>
              <a:buClr>
                <a:srgbClr val="666666"/>
              </a:buClr>
              <a:buSzPts val="2600"/>
              <a:buNone/>
              <a:defRPr>
                <a:solidFill>
                  <a:srgbClr val="666666"/>
                </a:solidFill>
              </a:defRPr>
            </a:lvl4pPr>
            <a:lvl5pPr lvl="4" algn="l">
              <a:lnSpc>
                <a:spcPct val="100000"/>
              </a:lnSpc>
              <a:spcBef>
                <a:spcPts val="0"/>
              </a:spcBef>
              <a:spcAft>
                <a:spcPts val="0"/>
              </a:spcAft>
              <a:buClr>
                <a:srgbClr val="666666"/>
              </a:buClr>
              <a:buSzPts val="2600"/>
              <a:buNone/>
              <a:defRPr>
                <a:solidFill>
                  <a:srgbClr val="666666"/>
                </a:solidFill>
              </a:defRPr>
            </a:lvl5pPr>
            <a:lvl6pPr lvl="5" algn="l">
              <a:lnSpc>
                <a:spcPct val="100000"/>
              </a:lnSpc>
              <a:spcBef>
                <a:spcPts val="0"/>
              </a:spcBef>
              <a:spcAft>
                <a:spcPts val="0"/>
              </a:spcAft>
              <a:buClr>
                <a:srgbClr val="666666"/>
              </a:buClr>
              <a:buSzPts val="2600"/>
              <a:buNone/>
              <a:defRPr>
                <a:solidFill>
                  <a:srgbClr val="666666"/>
                </a:solidFill>
              </a:defRPr>
            </a:lvl6pPr>
            <a:lvl7pPr lvl="6" algn="l">
              <a:lnSpc>
                <a:spcPct val="100000"/>
              </a:lnSpc>
              <a:spcBef>
                <a:spcPts val="0"/>
              </a:spcBef>
              <a:spcAft>
                <a:spcPts val="0"/>
              </a:spcAft>
              <a:buClr>
                <a:srgbClr val="666666"/>
              </a:buClr>
              <a:buSzPts val="2600"/>
              <a:buNone/>
              <a:defRPr>
                <a:solidFill>
                  <a:srgbClr val="666666"/>
                </a:solidFill>
              </a:defRPr>
            </a:lvl7pPr>
            <a:lvl8pPr lvl="7" algn="l">
              <a:lnSpc>
                <a:spcPct val="100000"/>
              </a:lnSpc>
              <a:spcBef>
                <a:spcPts val="0"/>
              </a:spcBef>
              <a:spcAft>
                <a:spcPts val="0"/>
              </a:spcAft>
              <a:buClr>
                <a:srgbClr val="666666"/>
              </a:buClr>
              <a:buSzPts val="2600"/>
              <a:buNone/>
              <a:defRPr>
                <a:solidFill>
                  <a:srgbClr val="666666"/>
                </a:solidFill>
              </a:defRPr>
            </a:lvl8pPr>
            <a:lvl9pPr lvl="8" algn="l">
              <a:lnSpc>
                <a:spcPct val="100000"/>
              </a:lnSpc>
              <a:spcBef>
                <a:spcPts val="0"/>
              </a:spcBef>
              <a:spcAft>
                <a:spcPts val="0"/>
              </a:spcAft>
              <a:buClr>
                <a:srgbClr val="666666"/>
              </a:buClr>
              <a:buSzPts val="2600"/>
              <a:buNone/>
              <a:defRPr>
                <a:solidFill>
                  <a:srgbClr val="666666"/>
                </a:solidFill>
              </a:defRPr>
            </a:lvl9pPr>
          </a:lstStyle>
          <a:p/>
        </p:txBody>
      </p:sp>
      <p:sp>
        <p:nvSpPr>
          <p:cNvPr id="102" name="Google Shape;102;g33fe2ba2e7_2_27"/>
          <p:cNvSpPr txBox="1"/>
          <p:nvPr>
            <p:ph idx="1" type="body"/>
          </p:nvPr>
        </p:nvSpPr>
        <p:spPr>
          <a:xfrm>
            <a:off x="699000" y="1770225"/>
            <a:ext cx="3494700" cy="2583300"/>
          </a:xfrm>
          <a:prstGeom prst="rect">
            <a:avLst/>
          </a:prstGeom>
          <a:noFill/>
          <a:ln>
            <a:noFill/>
          </a:ln>
        </p:spPr>
        <p:txBody>
          <a:bodyPr anchorCtr="0" anchor="t" bIns="0" lIns="0" spcFirstLastPara="1" rIns="0" wrap="square" tIns="0">
            <a:noAutofit/>
          </a:bodyPr>
          <a:lstStyle>
            <a:lvl1pPr indent="-368300" lvl="0" marL="457200" algn="l">
              <a:lnSpc>
                <a:spcPct val="115000"/>
              </a:lnSpc>
              <a:spcBef>
                <a:spcPts val="600"/>
              </a:spcBef>
              <a:spcAft>
                <a:spcPts val="0"/>
              </a:spcAft>
              <a:buSzPts val="2200"/>
              <a:buChar char="◦"/>
              <a:defRPr/>
            </a:lvl1pPr>
            <a:lvl2pPr indent="-368300" lvl="1" marL="914400" algn="l">
              <a:lnSpc>
                <a:spcPct val="115000"/>
              </a:lnSpc>
              <a:spcBef>
                <a:spcPts val="1000"/>
              </a:spcBef>
              <a:spcAft>
                <a:spcPts val="0"/>
              </a:spcAft>
              <a:buSzPts val="2200"/>
              <a:buChar char="◦"/>
              <a:defRPr/>
            </a:lvl2pPr>
            <a:lvl3pPr indent="-368300" lvl="2" marL="1371600" algn="l">
              <a:lnSpc>
                <a:spcPct val="115000"/>
              </a:lnSpc>
              <a:spcBef>
                <a:spcPts val="1000"/>
              </a:spcBef>
              <a:spcAft>
                <a:spcPts val="0"/>
              </a:spcAft>
              <a:buSzPts val="2200"/>
              <a:buChar char="◦"/>
              <a:defRPr/>
            </a:lvl3pPr>
            <a:lvl4pPr indent="-368300" lvl="3" marL="1828800" algn="l">
              <a:lnSpc>
                <a:spcPct val="115000"/>
              </a:lnSpc>
              <a:spcBef>
                <a:spcPts val="1000"/>
              </a:spcBef>
              <a:spcAft>
                <a:spcPts val="0"/>
              </a:spcAft>
              <a:buSzPts val="2200"/>
              <a:buChar char="◦"/>
              <a:defRPr/>
            </a:lvl4pPr>
            <a:lvl5pPr indent="-368300" lvl="4" marL="2286000" algn="l">
              <a:lnSpc>
                <a:spcPct val="115000"/>
              </a:lnSpc>
              <a:spcBef>
                <a:spcPts val="1000"/>
              </a:spcBef>
              <a:spcAft>
                <a:spcPts val="0"/>
              </a:spcAft>
              <a:buSzPts val="2200"/>
              <a:buChar char="◦"/>
              <a:defRPr/>
            </a:lvl5pPr>
            <a:lvl6pPr indent="-368300" lvl="5" marL="2743200" algn="l">
              <a:lnSpc>
                <a:spcPct val="115000"/>
              </a:lnSpc>
              <a:spcBef>
                <a:spcPts val="1000"/>
              </a:spcBef>
              <a:spcAft>
                <a:spcPts val="0"/>
              </a:spcAft>
              <a:buSzPts val="2200"/>
              <a:buChar char="◦"/>
              <a:defRPr/>
            </a:lvl6pPr>
            <a:lvl7pPr indent="-368300" lvl="6" marL="3200400" algn="l">
              <a:lnSpc>
                <a:spcPct val="115000"/>
              </a:lnSpc>
              <a:spcBef>
                <a:spcPts val="1000"/>
              </a:spcBef>
              <a:spcAft>
                <a:spcPts val="0"/>
              </a:spcAft>
              <a:buSzPts val="2200"/>
              <a:buChar char="◦"/>
              <a:defRPr/>
            </a:lvl7pPr>
            <a:lvl8pPr indent="-368300" lvl="7" marL="3657600" algn="l">
              <a:lnSpc>
                <a:spcPct val="115000"/>
              </a:lnSpc>
              <a:spcBef>
                <a:spcPts val="1000"/>
              </a:spcBef>
              <a:spcAft>
                <a:spcPts val="0"/>
              </a:spcAft>
              <a:buSzPts val="2200"/>
              <a:buChar char="◦"/>
              <a:defRPr/>
            </a:lvl8pPr>
            <a:lvl9pPr indent="-368300" lvl="8" marL="4114800" algn="l">
              <a:lnSpc>
                <a:spcPct val="115000"/>
              </a:lnSpc>
              <a:spcBef>
                <a:spcPts val="1000"/>
              </a:spcBef>
              <a:spcAft>
                <a:spcPts val="1000"/>
              </a:spcAft>
              <a:buSzPts val="2200"/>
              <a:buChar char="◦"/>
              <a:defRPr/>
            </a:lvl9pPr>
          </a:lstStyle>
          <a:p/>
        </p:txBody>
      </p:sp>
      <p:sp>
        <p:nvSpPr>
          <p:cNvPr id="103" name="Google Shape;103;g33fe2ba2e7_2_2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2" name="Shape 12"/>
        <p:cNvGrpSpPr/>
        <p:nvPr/>
      </p:nvGrpSpPr>
      <p:grpSpPr>
        <a:xfrm>
          <a:off x="0" y="0"/>
          <a:ext cx="0" cy="0"/>
          <a:chOff x="0" y="0"/>
          <a:chExt cx="0" cy="0"/>
        </a:xfrm>
      </p:grpSpPr>
      <p:pic>
        <p:nvPicPr>
          <p:cNvPr id="13" name="Google Shape;13;p3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 name="Google Shape;14;p37"/>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5" name="Google Shape;15;p37"/>
          <p:cNvSpPr txBox="1"/>
          <p:nvPr>
            <p:ph idx="1" type="body"/>
          </p:nvPr>
        </p:nvSpPr>
        <p:spPr>
          <a:xfrm>
            <a:off x="3844325" y="797725"/>
            <a:ext cx="1481700" cy="3540600"/>
          </a:xfrm>
          <a:prstGeom prst="rect">
            <a:avLst/>
          </a:prstGeom>
          <a:noFill/>
          <a:ln>
            <a:noFill/>
          </a:ln>
        </p:spPr>
        <p:txBody>
          <a:bodyPr anchorCtr="0" anchor="ctr" bIns="0" lIns="0" spcFirstLastPara="1" rIns="0" wrap="square" tIns="0">
            <a:noAutofit/>
          </a:bodyPr>
          <a:lstStyle>
            <a:lvl1pPr indent="-317500" lvl="0" marL="457200" algn="l">
              <a:lnSpc>
                <a:spcPct val="115000"/>
              </a:lnSpc>
              <a:spcBef>
                <a:spcPts val="600"/>
              </a:spcBef>
              <a:spcAft>
                <a:spcPts val="0"/>
              </a:spcAft>
              <a:buSzPts val="1400"/>
              <a:buChar char="◦"/>
              <a:defRPr sz="1400"/>
            </a:lvl1pPr>
            <a:lvl2pPr indent="-317500" lvl="1" marL="914400" algn="l">
              <a:lnSpc>
                <a:spcPct val="115000"/>
              </a:lnSpc>
              <a:spcBef>
                <a:spcPts val="1000"/>
              </a:spcBef>
              <a:spcAft>
                <a:spcPts val="0"/>
              </a:spcAft>
              <a:buSzPts val="1400"/>
              <a:buChar char="◦"/>
              <a:defRPr sz="1400"/>
            </a:lvl2pPr>
            <a:lvl3pPr indent="-317500" lvl="2" marL="1371600" algn="l">
              <a:lnSpc>
                <a:spcPct val="115000"/>
              </a:lnSpc>
              <a:spcBef>
                <a:spcPts val="1000"/>
              </a:spcBef>
              <a:spcAft>
                <a:spcPts val="0"/>
              </a:spcAft>
              <a:buSzPts val="1400"/>
              <a:buChar char="◦"/>
              <a:defRPr sz="1400"/>
            </a:lvl3pPr>
            <a:lvl4pPr indent="-317500" lvl="3" marL="1828800" algn="l">
              <a:lnSpc>
                <a:spcPct val="115000"/>
              </a:lnSpc>
              <a:spcBef>
                <a:spcPts val="1000"/>
              </a:spcBef>
              <a:spcAft>
                <a:spcPts val="0"/>
              </a:spcAft>
              <a:buSzPts val="1400"/>
              <a:buChar char="◦"/>
              <a:defRPr sz="1400"/>
            </a:lvl4pPr>
            <a:lvl5pPr indent="-317500" lvl="4" marL="2286000" algn="l">
              <a:lnSpc>
                <a:spcPct val="115000"/>
              </a:lnSpc>
              <a:spcBef>
                <a:spcPts val="1000"/>
              </a:spcBef>
              <a:spcAft>
                <a:spcPts val="0"/>
              </a:spcAft>
              <a:buSzPts val="1400"/>
              <a:buChar char="◦"/>
              <a:defRPr sz="1400"/>
            </a:lvl5pPr>
            <a:lvl6pPr indent="-317500" lvl="5" marL="2743200" algn="l">
              <a:lnSpc>
                <a:spcPct val="115000"/>
              </a:lnSpc>
              <a:spcBef>
                <a:spcPts val="1000"/>
              </a:spcBef>
              <a:spcAft>
                <a:spcPts val="0"/>
              </a:spcAft>
              <a:buSzPts val="1400"/>
              <a:buChar char="◦"/>
              <a:defRPr sz="1400"/>
            </a:lvl6pPr>
            <a:lvl7pPr indent="-317500" lvl="6" marL="3200400" algn="l">
              <a:lnSpc>
                <a:spcPct val="115000"/>
              </a:lnSpc>
              <a:spcBef>
                <a:spcPts val="1000"/>
              </a:spcBef>
              <a:spcAft>
                <a:spcPts val="0"/>
              </a:spcAft>
              <a:buSzPts val="1400"/>
              <a:buChar char="◦"/>
              <a:defRPr sz="1400"/>
            </a:lvl7pPr>
            <a:lvl8pPr indent="-317500" lvl="7" marL="3657600" algn="l">
              <a:lnSpc>
                <a:spcPct val="115000"/>
              </a:lnSpc>
              <a:spcBef>
                <a:spcPts val="1000"/>
              </a:spcBef>
              <a:spcAft>
                <a:spcPts val="0"/>
              </a:spcAft>
              <a:buSzPts val="1400"/>
              <a:buChar char="◦"/>
              <a:defRPr sz="1400"/>
            </a:lvl8pPr>
            <a:lvl9pPr indent="-317500" lvl="8" marL="4114800" algn="l">
              <a:lnSpc>
                <a:spcPct val="115000"/>
              </a:lnSpc>
              <a:spcBef>
                <a:spcPts val="1000"/>
              </a:spcBef>
              <a:spcAft>
                <a:spcPts val="1000"/>
              </a:spcAft>
              <a:buSzPts val="1400"/>
              <a:buChar char="◦"/>
              <a:defRPr sz="1400"/>
            </a:lvl9pPr>
          </a:lstStyle>
          <a:p/>
        </p:txBody>
      </p:sp>
      <p:sp>
        <p:nvSpPr>
          <p:cNvPr id="16" name="Google Shape;16;p37"/>
          <p:cNvSpPr txBox="1"/>
          <p:nvPr>
            <p:ph idx="2" type="body"/>
          </p:nvPr>
        </p:nvSpPr>
        <p:spPr>
          <a:xfrm>
            <a:off x="5524777" y="797725"/>
            <a:ext cx="1481700" cy="3540600"/>
          </a:xfrm>
          <a:prstGeom prst="rect">
            <a:avLst/>
          </a:prstGeom>
          <a:noFill/>
          <a:ln>
            <a:noFill/>
          </a:ln>
        </p:spPr>
        <p:txBody>
          <a:bodyPr anchorCtr="0" anchor="ctr" bIns="0" lIns="0" spcFirstLastPara="1" rIns="0" wrap="square" tIns="0">
            <a:noAutofit/>
          </a:bodyPr>
          <a:lstStyle>
            <a:lvl1pPr indent="-317500" lvl="0" marL="457200" algn="l">
              <a:lnSpc>
                <a:spcPct val="115000"/>
              </a:lnSpc>
              <a:spcBef>
                <a:spcPts val="600"/>
              </a:spcBef>
              <a:spcAft>
                <a:spcPts val="0"/>
              </a:spcAft>
              <a:buSzPts val="1400"/>
              <a:buChar char="◦"/>
              <a:defRPr sz="1400"/>
            </a:lvl1pPr>
            <a:lvl2pPr indent="-317500" lvl="1" marL="914400" algn="l">
              <a:lnSpc>
                <a:spcPct val="115000"/>
              </a:lnSpc>
              <a:spcBef>
                <a:spcPts val="1000"/>
              </a:spcBef>
              <a:spcAft>
                <a:spcPts val="0"/>
              </a:spcAft>
              <a:buSzPts val="1400"/>
              <a:buChar char="◦"/>
              <a:defRPr sz="1400"/>
            </a:lvl2pPr>
            <a:lvl3pPr indent="-317500" lvl="2" marL="1371600" algn="l">
              <a:lnSpc>
                <a:spcPct val="115000"/>
              </a:lnSpc>
              <a:spcBef>
                <a:spcPts val="1000"/>
              </a:spcBef>
              <a:spcAft>
                <a:spcPts val="0"/>
              </a:spcAft>
              <a:buSzPts val="1400"/>
              <a:buChar char="◦"/>
              <a:defRPr sz="1400"/>
            </a:lvl3pPr>
            <a:lvl4pPr indent="-317500" lvl="3" marL="1828800" algn="l">
              <a:lnSpc>
                <a:spcPct val="115000"/>
              </a:lnSpc>
              <a:spcBef>
                <a:spcPts val="1000"/>
              </a:spcBef>
              <a:spcAft>
                <a:spcPts val="0"/>
              </a:spcAft>
              <a:buSzPts val="1400"/>
              <a:buChar char="◦"/>
              <a:defRPr sz="1400"/>
            </a:lvl4pPr>
            <a:lvl5pPr indent="-317500" lvl="4" marL="2286000" algn="l">
              <a:lnSpc>
                <a:spcPct val="115000"/>
              </a:lnSpc>
              <a:spcBef>
                <a:spcPts val="1000"/>
              </a:spcBef>
              <a:spcAft>
                <a:spcPts val="0"/>
              </a:spcAft>
              <a:buSzPts val="1400"/>
              <a:buChar char="◦"/>
              <a:defRPr sz="1400"/>
            </a:lvl5pPr>
            <a:lvl6pPr indent="-317500" lvl="5" marL="2743200" algn="l">
              <a:lnSpc>
                <a:spcPct val="115000"/>
              </a:lnSpc>
              <a:spcBef>
                <a:spcPts val="1000"/>
              </a:spcBef>
              <a:spcAft>
                <a:spcPts val="0"/>
              </a:spcAft>
              <a:buSzPts val="1400"/>
              <a:buChar char="◦"/>
              <a:defRPr sz="1400"/>
            </a:lvl6pPr>
            <a:lvl7pPr indent="-317500" lvl="6" marL="3200400" algn="l">
              <a:lnSpc>
                <a:spcPct val="115000"/>
              </a:lnSpc>
              <a:spcBef>
                <a:spcPts val="1000"/>
              </a:spcBef>
              <a:spcAft>
                <a:spcPts val="0"/>
              </a:spcAft>
              <a:buSzPts val="1400"/>
              <a:buChar char="◦"/>
              <a:defRPr sz="1400"/>
            </a:lvl7pPr>
            <a:lvl8pPr indent="-317500" lvl="7" marL="3657600" algn="l">
              <a:lnSpc>
                <a:spcPct val="115000"/>
              </a:lnSpc>
              <a:spcBef>
                <a:spcPts val="1000"/>
              </a:spcBef>
              <a:spcAft>
                <a:spcPts val="0"/>
              </a:spcAft>
              <a:buSzPts val="1400"/>
              <a:buChar char="◦"/>
              <a:defRPr sz="1400"/>
            </a:lvl8pPr>
            <a:lvl9pPr indent="-317500" lvl="8" marL="4114800" algn="l">
              <a:lnSpc>
                <a:spcPct val="115000"/>
              </a:lnSpc>
              <a:spcBef>
                <a:spcPts val="1000"/>
              </a:spcBef>
              <a:spcAft>
                <a:spcPts val="1000"/>
              </a:spcAft>
              <a:buSzPts val="1400"/>
              <a:buChar char="◦"/>
              <a:defRPr sz="1400"/>
            </a:lvl9pPr>
          </a:lstStyle>
          <a:p/>
        </p:txBody>
      </p:sp>
      <p:sp>
        <p:nvSpPr>
          <p:cNvPr id="17" name="Google Shape;17;p37"/>
          <p:cNvSpPr txBox="1"/>
          <p:nvPr>
            <p:ph idx="3" type="body"/>
          </p:nvPr>
        </p:nvSpPr>
        <p:spPr>
          <a:xfrm>
            <a:off x="7205229" y="797725"/>
            <a:ext cx="1481700" cy="3540600"/>
          </a:xfrm>
          <a:prstGeom prst="rect">
            <a:avLst/>
          </a:prstGeom>
          <a:noFill/>
          <a:ln>
            <a:noFill/>
          </a:ln>
        </p:spPr>
        <p:txBody>
          <a:bodyPr anchorCtr="0" anchor="ctr" bIns="0" lIns="0" spcFirstLastPara="1" rIns="0" wrap="square" tIns="0">
            <a:noAutofit/>
          </a:bodyPr>
          <a:lstStyle>
            <a:lvl1pPr indent="-317500" lvl="0" marL="457200" algn="l">
              <a:lnSpc>
                <a:spcPct val="115000"/>
              </a:lnSpc>
              <a:spcBef>
                <a:spcPts val="600"/>
              </a:spcBef>
              <a:spcAft>
                <a:spcPts val="0"/>
              </a:spcAft>
              <a:buSzPts val="1400"/>
              <a:buChar char="◦"/>
              <a:defRPr sz="1400"/>
            </a:lvl1pPr>
            <a:lvl2pPr indent="-317500" lvl="1" marL="914400" algn="l">
              <a:lnSpc>
                <a:spcPct val="115000"/>
              </a:lnSpc>
              <a:spcBef>
                <a:spcPts val="1000"/>
              </a:spcBef>
              <a:spcAft>
                <a:spcPts val="0"/>
              </a:spcAft>
              <a:buSzPts val="1400"/>
              <a:buChar char="◦"/>
              <a:defRPr sz="1400"/>
            </a:lvl2pPr>
            <a:lvl3pPr indent="-317500" lvl="2" marL="1371600" algn="l">
              <a:lnSpc>
                <a:spcPct val="115000"/>
              </a:lnSpc>
              <a:spcBef>
                <a:spcPts val="1000"/>
              </a:spcBef>
              <a:spcAft>
                <a:spcPts val="0"/>
              </a:spcAft>
              <a:buSzPts val="1400"/>
              <a:buChar char="◦"/>
              <a:defRPr sz="1400"/>
            </a:lvl3pPr>
            <a:lvl4pPr indent="-317500" lvl="3" marL="1828800" algn="l">
              <a:lnSpc>
                <a:spcPct val="115000"/>
              </a:lnSpc>
              <a:spcBef>
                <a:spcPts val="1000"/>
              </a:spcBef>
              <a:spcAft>
                <a:spcPts val="0"/>
              </a:spcAft>
              <a:buSzPts val="1400"/>
              <a:buChar char="◦"/>
              <a:defRPr sz="1400"/>
            </a:lvl4pPr>
            <a:lvl5pPr indent="-317500" lvl="4" marL="2286000" algn="l">
              <a:lnSpc>
                <a:spcPct val="115000"/>
              </a:lnSpc>
              <a:spcBef>
                <a:spcPts val="1000"/>
              </a:spcBef>
              <a:spcAft>
                <a:spcPts val="0"/>
              </a:spcAft>
              <a:buSzPts val="1400"/>
              <a:buChar char="◦"/>
              <a:defRPr sz="1400"/>
            </a:lvl5pPr>
            <a:lvl6pPr indent="-317500" lvl="5" marL="2743200" algn="l">
              <a:lnSpc>
                <a:spcPct val="115000"/>
              </a:lnSpc>
              <a:spcBef>
                <a:spcPts val="1000"/>
              </a:spcBef>
              <a:spcAft>
                <a:spcPts val="0"/>
              </a:spcAft>
              <a:buSzPts val="1400"/>
              <a:buChar char="◦"/>
              <a:defRPr sz="1400"/>
            </a:lvl6pPr>
            <a:lvl7pPr indent="-317500" lvl="6" marL="3200400" algn="l">
              <a:lnSpc>
                <a:spcPct val="115000"/>
              </a:lnSpc>
              <a:spcBef>
                <a:spcPts val="1000"/>
              </a:spcBef>
              <a:spcAft>
                <a:spcPts val="0"/>
              </a:spcAft>
              <a:buSzPts val="1400"/>
              <a:buChar char="◦"/>
              <a:defRPr sz="1400"/>
            </a:lvl7pPr>
            <a:lvl8pPr indent="-317500" lvl="7" marL="3657600" algn="l">
              <a:lnSpc>
                <a:spcPct val="115000"/>
              </a:lnSpc>
              <a:spcBef>
                <a:spcPts val="1000"/>
              </a:spcBef>
              <a:spcAft>
                <a:spcPts val="0"/>
              </a:spcAft>
              <a:buSzPts val="1400"/>
              <a:buChar char="◦"/>
              <a:defRPr sz="1400"/>
            </a:lvl8pPr>
            <a:lvl9pPr indent="-317500" lvl="8" marL="4114800" algn="l">
              <a:lnSpc>
                <a:spcPct val="115000"/>
              </a:lnSpc>
              <a:spcBef>
                <a:spcPts val="1000"/>
              </a:spcBef>
              <a:spcAft>
                <a:spcPts val="1000"/>
              </a:spcAft>
              <a:buSzPts val="1400"/>
              <a:buChar char="◦"/>
              <a:defRPr sz="1400"/>
            </a:lvl9pPr>
          </a:lstStyle>
          <a:p/>
        </p:txBody>
      </p:sp>
      <p:sp>
        <p:nvSpPr>
          <p:cNvPr id="18" name="Google Shape;18;p3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4" name="Shape 104"/>
        <p:cNvGrpSpPr/>
        <p:nvPr/>
      </p:nvGrpSpPr>
      <p:grpSpPr>
        <a:xfrm>
          <a:off x="0" y="0"/>
          <a:ext cx="0" cy="0"/>
          <a:chOff x="0" y="0"/>
          <a:chExt cx="0" cy="0"/>
        </a:xfrm>
      </p:grpSpPr>
      <p:pic>
        <p:nvPicPr>
          <p:cNvPr id="105" name="Google Shape;105;g33fe2ba2e7_2_3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6" name="Google Shape;106;g33fe2ba2e7_2_32"/>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07" name="Google Shape;107;g33fe2ba2e7_2_32"/>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algn="l">
              <a:lnSpc>
                <a:spcPct val="115000"/>
              </a:lnSpc>
              <a:spcBef>
                <a:spcPts val="600"/>
              </a:spcBef>
              <a:spcAft>
                <a:spcPts val="0"/>
              </a:spcAft>
              <a:buSzPts val="2200"/>
              <a:buChar char="◦"/>
              <a:defRPr/>
            </a:lvl1pPr>
            <a:lvl2pPr indent="-368300" lvl="1" marL="914400" algn="l">
              <a:lnSpc>
                <a:spcPct val="115000"/>
              </a:lnSpc>
              <a:spcBef>
                <a:spcPts val="1000"/>
              </a:spcBef>
              <a:spcAft>
                <a:spcPts val="0"/>
              </a:spcAft>
              <a:buSzPts val="2200"/>
              <a:buChar char="◦"/>
              <a:defRPr/>
            </a:lvl2pPr>
            <a:lvl3pPr indent="-368300" lvl="2" marL="1371600" algn="l">
              <a:lnSpc>
                <a:spcPct val="115000"/>
              </a:lnSpc>
              <a:spcBef>
                <a:spcPts val="1000"/>
              </a:spcBef>
              <a:spcAft>
                <a:spcPts val="0"/>
              </a:spcAft>
              <a:buSzPts val="2200"/>
              <a:buChar char="◦"/>
              <a:defRPr/>
            </a:lvl3pPr>
            <a:lvl4pPr indent="-368300" lvl="3" marL="1828800" algn="l">
              <a:lnSpc>
                <a:spcPct val="115000"/>
              </a:lnSpc>
              <a:spcBef>
                <a:spcPts val="1000"/>
              </a:spcBef>
              <a:spcAft>
                <a:spcPts val="0"/>
              </a:spcAft>
              <a:buSzPts val="2200"/>
              <a:buChar char="◦"/>
              <a:defRPr/>
            </a:lvl4pPr>
            <a:lvl5pPr indent="-368300" lvl="4" marL="2286000" algn="l">
              <a:lnSpc>
                <a:spcPct val="115000"/>
              </a:lnSpc>
              <a:spcBef>
                <a:spcPts val="1000"/>
              </a:spcBef>
              <a:spcAft>
                <a:spcPts val="0"/>
              </a:spcAft>
              <a:buSzPts val="2200"/>
              <a:buChar char="◦"/>
              <a:defRPr/>
            </a:lvl5pPr>
            <a:lvl6pPr indent="-368300" lvl="5" marL="2743200" algn="l">
              <a:lnSpc>
                <a:spcPct val="115000"/>
              </a:lnSpc>
              <a:spcBef>
                <a:spcPts val="1000"/>
              </a:spcBef>
              <a:spcAft>
                <a:spcPts val="0"/>
              </a:spcAft>
              <a:buSzPts val="2200"/>
              <a:buChar char="◦"/>
              <a:defRPr/>
            </a:lvl6pPr>
            <a:lvl7pPr indent="-368300" lvl="6" marL="3200400" algn="l">
              <a:lnSpc>
                <a:spcPct val="115000"/>
              </a:lnSpc>
              <a:spcBef>
                <a:spcPts val="1000"/>
              </a:spcBef>
              <a:spcAft>
                <a:spcPts val="0"/>
              </a:spcAft>
              <a:buSzPts val="2200"/>
              <a:buChar char="◦"/>
              <a:defRPr/>
            </a:lvl7pPr>
            <a:lvl8pPr indent="-368300" lvl="7" marL="3657600" algn="l">
              <a:lnSpc>
                <a:spcPct val="115000"/>
              </a:lnSpc>
              <a:spcBef>
                <a:spcPts val="1000"/>
              </a:spcBef>
              <a:spcAft>
                <a:spcPts val="0"/>
              </a:spcAft>
              <a:buSzPts val="2200"/>
              <a:buChar char="◦"/>
              <a:defRPr/>
            </a:lvl8pPr>
            <a:lvl9pPr indent="-368300" lvl="8" marL="4114800" algn="l">
              <a:lnSpc>
                <a:spcPct val="115000"/>
              </a:lnSpc>
              <a:spcBef>
                <a:spcPts val="1000"/>
              </a:spcBef>
              <a:spcAft>
                <a:spcPts val="1000"/>
              </a:spcAft>
              <a:buSzPts val="2200"/>
              <a:buChar char="◦"/>
              <a:defRPr/>
            </a:lvl9pPr>
          </a:lstStyle>
          <a:p/>
        </p:txBody>
      </p:sp>
      <p:sp>
        <p:nvSpPr>
          <p:cNvPr id="108" name="Google Shape;108;g33fe2ba2e7_2_3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109" name="Shape 109"/>
        <p:cNvGrpSpPr/>
        <p:nvPr/>
      </p:nvGrpSpPr>
      <p:grpSpPr>
        <a:xfrm>
          <a:off x="0" y="0"/>
          <a:ext cx="0" cy="0"/>
          <a:chOff x="0" y="0"/>
          <a:chExt cx="0" cy="0"/>
        </a:xfrm>
      </p:grpSpPr>
      <p:sp>
        <p:nvSpPr>
          <p:cNvPr id="110" name="Google Shape;110;g33fe2ba2e7_2_37"/>
          <p:cNvSpPr txBox="1"/>
          <p:nvPr>
            <p:ph type="ctrTitle"/>
          </p:nvPr>
        </p:nvSpPr>
        <p:spPr>
          <a:xfrm>
            <a:off x="2396319" y="601724"/>
            <a:ext cx="5618400" cy="1906200"/>
          </a:xfrm>
          <a:prstGeom prst="rect">
            <a:avLst/>
          </a:prstGeom>
          <a:noFill/>
          <a:ln>
            <a:noFill/>
          </a:ln>
          <a:effectLst>
            <a:outerShdw blurRad="42863" rotWithShape="0" algn="bl" dir="5400000" dist="9525">
              <a:srgbClr val="000000">
                <a:alpha val="20000"/>
              </a:srgbClr>
            </a:outerShdw>
          </a:effectLst>
        </p:spPr>
        <p:txBody>
          <a:bodyPr anchorCtr="0" anchor="b" bIns="0" lIns="91425" spcFirstLastPara="1" rIns="91425" wrap="square" tIns="45700">
            <a:noAutofit/>
          </a:bodyPr>
          <a:lstStyle>
            <a:lvl1pPr lvl="0" algn="l">
              <a:lnSpc>
                <a:spcPct val="90000"/>
              </a:lnSpc>
              <a:spcBef>
                <a:spcPts val="0"/>
              </a:spcBef>
              <a:spcAft>
                <a:spcPts val="0"/>
              </a:spcAft>
              <a:buSzPts val="2600"/>
              <a:buNone/>
              <a:defRPr sz="5400"/>
            </a:lvl1pPr>
            <a:lvl2pPr lvl="1" algn="l">
              <a:lnSpc>
                <a:spcPct val="90000"/>
              </a:lnSpc>
              <a:spcBef>
                <a:spcPts val="0"/>
              </a:spcBef>
              <a:spcAft>
                <a:spcPts val="0"/>
              </a:spcAft>
              <a:buSzPts val="2600"/>
              <a:buNone/>
              <a:defRPr/>
            </a:lvl2pPr>
            <a:lvl3pPr lvl="2" algn="l">
              <a:lnSpc>
                <a:spcPct val="90000"/>
              </a:lnSpc>
              <a:spcBef>
                <a:spcPts val="0"/>
              </a:spcBef>
              <a:spcAft>
                <a:spcPts val="0"/>
              </a:spcAft>
              <a:buSzPts val="2600"/>
              <a:buNone/>
              <a:defRPr/>
            </a:lvl3pPr>
            <a:lvl4pPr lvl="3" algn="l">
              <a:lnSpc>
                <a:spcPct val="90000"/>
              </a:lnSpc>
              <a:spcBef>
                <a:spcPts val="0"/>
              </a:spcBef>
              <a:spcAft>
                <a:spcPts val="0"/>
              </a:spcAft>
              <a:buSzPts val="2600"/>
              <a:buNone/>
              <a:defRPr/>
            </a:lvl4pPr>
            <a:lvl5pPr lvl="4" algn="l">
              <a:lnSpc>
                <a:spcPct val="90000"/>
              </a:lnSpc>
              <a:spcBef>
                <a:spcPts val="0"/>
              </a:spcBef>
              <a:spcAft>
                <a:spcPts val="0"/>
              </a:spcAft>
              <a:buSzPts val="2600"/>
              <a:buNone/>
              <a:defRPr/>
            </a:lvl5pPr>
            <a:lvl6pPr lvl="5" algn="l">
              <a:lnSpc>
                <a:spcPct val="90000"/>
              </a:lnSpc>
              <a:spcBef>
                <a:spcPts val="0"/>
              </a:spcBef>
              <a:spcAft>
                <a:spcPts val="0"/>
              </a:spcAft>
              <a:buSzPts val="2600"/>
              <a:buNone/>
              <a:defRPr/>
            </a:lvl6pPr>
            <a:lvl7pPr lvl="6" algn="l">
              <a:lnSpc>
                <a:spcPct val="90000"/>
              </a:lnSpc>
              <a:spcBef>
                <a:spcPts val="0"/>
              </a:spcBef>
              <a:spcAft>
                <a:spcPts val="0"/>
              </a:spcAft>
              <a:buSzPts val="2600"/>
              <a:buNone/>
              <a:defRPr/>
            </a:lvl7pPr>
            <a:lvl8pPr lvl="7" algn="l">
              <a:lnSpc>
                <a:spcPct val="90000"/>
              </a:lnSpc>
              <a:spcBef>
                <a:spcPts val="0"/>
              </a:spcBef>
              <a:spcAft>
                <a:spcPts val="0"/>
              </a:spcAft>
              <a:buSzPts val="2600"/>
              <a:buNone/>
              <a:defRPr/>
            </a:lvl8pPr>
            <a:lvl9pPr lvl="8" algn="l">
              <a:lnSpc>
                <a:spcPct val="90000"/>
              </a:lnSpc>
              <a:spcBef>
                <a:spcPts val="0"/>
              </a:spcBef>
              <a:spcAft>
                <a:spcPts val="0"/>
              </a:spcAft>
              <a:buSzPts val="2600"/>
              <a:buNone/>
              <a:defRPr/>
            </a:lvl9pPr>
          </a:lstStyle>
          <a:p/>
        </p:txBody>
      </p:sp>
      <p:sp>
        <p:nvSpPr>
          <p:cNvPr id="111" name="Google Shape;111;g33fe2ba2e7_2_37"/>
          <p:cNvSpPr txBox="1"/>
          <p:nvPr>
            <p:ph idx="1" type="subTitle"/>
          </p:nvPr>
        </p:nvSpPr>
        <p:spPr>
          <a:xfrm>
            <a:off x="2396319" y="2648404"/>
            <a:ext cx="5618400" cy="733200"/>
          </a:xfrm>
          <a:prstGeom prst="rect">
            <a:avLst/>
          </a:prstGeom>
          <a:noFill/>
          <a:ln>
            <a:noFill/>
          </a:ln>
        </p:spPr>
        <p:txBody>
          <a:bodyPr anchorCtr="0" anchor="t" bIns="91425" lIns="91425" spcFirstLastPara="1" rIns="91425" wrap="square" tIns="91425">
            <a:noAutofit/>
          </a:bodyPr>
          <a:lstStyle>
            <a:lvl1pPr lvl="0" algn="l">
              <a:lnSpc>
                <a:spcPct val="120000"/>
              </a:lnSpc>
              <a:spcBef>
                <a:spcPts val="1000"/>
              </a:spcBef>
              <a:spcAft>
                <a:spcPts val="0"/>
              </a:spcAft>
              <a:buSzPts val="1600"/>
              <a:buNone/>
              <a:defRPr b="0" sz="160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1000"/>
              </a:spcAft>
              <a:buSzPts val="1200"/>
              <a:buNone/>
              <a:defRPr sz="1200"/>
            </a:lvl9pPr>
          </a:lstStyle>
          <a:p/>
        </p:txBody>
      </p:sp>
      <p:sp>
        <p:nvSpPr>
          <p:cNvPr id="112" name="Google Shape;112;g33fe2ba2e7_2_37"/>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g33fe2ba2e7_2_37"/>
          <p:cNvSpPr txBox="1"/>
          <p:nvPr>
            <p:ph idx="11" type="ftr"/>
          </p:nvPr>
        </p:nvSpPr>
        <p:spPr>
          <a:xfrm>
            <a:off x="2395537" y="246459"/>
            <a:ext cx="30876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g33fe2ba2e7_2_37"/>
          <p:cNvSpPr txBox="1"/>
          <p:nvPr>
            <p:ph idx="12" type="sldNum"/>
          </p:nvPr>
        </p:nvSpPr>
        <p:spPr>
          <a:xfrm>
            <a:off x="1435100" y="598884"/>
            <a:ext cx="801600" cy="37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5" name="Shape 115"/>
        <p:cNvGrpSpPr/>
        <p:nvPr/>
      </p:nvGrpSpPr>
      <p:grpSpPr>
        <a:xfrm>
          <a:off x="0" y="0"/>
          <a:ext cx="0" cy="0"/>
          <a:chOff x="0" y="0"/>
          <a:chExt cx="0" cy="0"/>
        </a:xfrm>
      </p:grpSpPr>
      <p:sp>
        <p:nvSpPr>
          <p:cNvPr id="116" name="Google Shape;116;g33fe2ba2e7_2_43"/>
          <p:cNvSpPr txBox="1"/>
          <p:nvPr>
            <p:ph type="ctrTitle"/>
          </p:nvPr>
        </p:nvSpPr>
        <p:spPr>
          <a:xfrm>
            <a:off x="335250" y="932100"/>
            <a:ext cx="5508300" cy="1655700"/>
          </a:xfrm>
          <a:prstGeom prst="rect">
            <a:avLst/>
          </a:prstGeom>
          <a:noFill/>
          <a:ln>
            <a:noFill/>
          </a:ln>
          <a:effectLst>
            <a:outerShdw blurRad="42863" rotWithShape="0" algn="bl" dir="5400000" dist="9525">
              <a:srgbClr val="000000">
                <a:alpha val="20000"/>
              </a:srgbClr>
            </a:outerShdw>
          </a:effectLst>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Font typeface="Gill Sans"/>
              <a:buNone/>
              <a:defRPr b="1" sz="5200">
                <a:solidFill>
                  <a:schemeClr val="dk1"/>
                </a:solidFill>
              </a:defRPr>
            </a:lvl1pPr>
            <a:lvl2pPr lvl="1" algn="l">
              <a:lnSpc>
                <a:spcPct val="100000"/>
              </a:lnSpc>
              <a:spcBef>
                <a:spcPts val="0"/>
              </a:spcBef>
              <a:spcAft>
                <a:spcPts val="0"/>
              </a:spcAft>
              <a:buClr>
                <a:schemeClr val="dk1"/>
              </a:buClr>
              <a:buSzPts val="5200"/>
              <a:buFont typeface="Gill Sans"/>
              <a:buNone/>
              <a:defRPr b="1" sz="5200">
                <a:solidFill>
                  <a:schemeClr val="dk1"/>
                </a:solidFill>
              </a:defRPr>
            </a:lvl2pPr>
            <a:lvl3pPr lvl="2" algn="l">
              <a:lnSpc>
                <a:spcPct val="100000"/>
              </a:lnSpc>
              <a:spcBef>
                <a:spcPts val="0"/>
              </a:spcBef>
              <a:spcAft>
                <a:spcPts val="0"/>
              </a:spcAft>
              <a:buClr>
                <a:schemeClr val="dk1"/>
              </a:buClr>
              <a:buSzPts val="5200"/>
              <a:buFont typeface="Gill Sans"/>
              <a:buNone/>
              <a:defRPr b="1" sz="5200">
                <a:solidFill>
                  <a:schemeClr val="dk1"/>
                </a:solidFill>
              </a:defRPr>
            </a:lvl3pPr>
            <a:lvl4pPr lvl="3" algn="l">
              <a:lnSpc>
                <a:spcPct val="100000"/>
              </a:lnSpc>
              <a:spcBef>
                <a:spcPts val="0"/>
              </a:spcBef>
              <a:spcAft>
                <a:spcPts val="0"/>
              </a:spcAft>
              <a:buClr>
                <a:schemeClr val="dk1"/>
              </a:buClr>
              <a:buSzPts val="5200"/>
              <a:buFont typeface="Gill Sans"/>
              <a:buNone/>
              <a:defRPr b="1" sz="5200">
                <a:solidFill>
                  <a:schemeClr val="dk1"/>
                </a:solidFill>
              </a:defRPr>
            </a:lvl4pPr>
            <a:lvl5pPr lvl="4" algn="l">
              <a:lnSpc>
                <a:spcPct val="100000"/>
              </a:lnSpc>
              <a:spcBef>
                <a:spcPts val="0"/>
              </a:spcBef>
              <a:spcAft>
                <a:spcPts val="0"/>
              </a:spcAft>
              <a:buClr>
                <a:schemeClr val="dk1"/>
              </a:buClr>
              <a:buSzPts val="5200"/>
              <a:buFont typeface="Gill Sans"/>
              <a:buNone/>
              <a:defRPr b="1" sz="5200">
                <a:solidFill>
                  <a:schemeClr val="dk1"/>
                </a:solidFill>
              </a:defRPr>
            </a:lvl5pPr>
            <a:lvl6pPr lvl="5" algn="l">
              <a:lnSpc>
                <a:spcPct val="100000"/>
              </a:lnSpc>
              <a:spcBef>
                <a:spcPts val="0"/>
              </a:spcBef>
              <a:spcAft>
                <a:spcPts val="0"/>
              </a:spcAft>
              <a:buClr>
                <a:schemeClr val="dk1"/>
              </a:buClr>
              <a:buSzPts val="5200"/>
              <a:buFont typeface="Gill Sans"/>
              <a:buNone/>
              <a:defRPr b="1" sz="5200">
                <a:solidFill>
                  <a:schemeClr val="dk1"/>
                </a:solidFill>
              </a:defRPr>
            </a:lvl6pPr>
            <a:lvl7pPr lvl="6" algn="l">
              <a:lnSpc>
                <a:spcPct val="100000"/>
              </a:lnSpc>
              <a:spcBef>
                <a:spcPts val="0"/>
              </a:spcBef>
              <a:spcAft>
                <a:spcPts val="0"/>
              </a:spcAft>
              <a:buClr>
                <a:schemeClr val="dk1"/>
              </a:buClr>
              <a:buSzPts val="5200"/>
              <a:buFont typeface="Gill Sans"/>
              <a:buNone/>
              <a:defRPr b="1" sz="5200">
                <a:solidFill>
                  <a:schemeClr val="dk1"/>
                </a:solidFill>
              </a:defRPr>
            </a:lvl7pPr>
            <a:lvl8pPr lvl="7" algn="l">
              <a:lnSpc>
                <a:spcPct val="100000"/>
              </a:lnSpc>
              <a:spcBef>
                <a:spcPts val="0"/>
              </a:spcBef>
              <a:spcAft>
                <a:spcPts val="0"/>
              </a:spcAft>
              <a:buClr>
                <a:schemeClr val="dk1"/>
              </a:buClr>
              <a:buSzPts val="5200"/>
              <a:buFont typeface="Gill Sans"/>
              <a:buNone/>
              <a:defRPr b="1" sz="5200">
                <a:solidFill>
                  <a:schemeClr val="dk1"/>
                </a:solidFill>
              </a:defRPr>
            </a:lvl8pPr>
            <a:lvl9pPr lvl="8" algn="l">
              <a:lnSpc>
                <a:spcPct val="100000"/>
              </a:lnSpc>
              <a:spcBef>
                <a:spcPts val="0"/>
              </a:spcBef>
              <a:spcAft>
                <a:spcPts val="0"/>
              </a:spcAft>
              <a:buClr>
                <a:schemeClr val="dk1"/>
              </a:buClr>
              <a:buSzPts val="5200"/>
              <a:buFont typeface="Gill Sans"/>
              <a:buNone/>
              <a:defRPr b="1" sz="5200">
                <a:solidFill>
                  <a:schemeClr val="dk1"/>
                </a:solidFill>
              </a:defRPr>
            </a:lvl9pPr>
          </a:lstStyle>
          <a:p/>
        </p:txBody>
      </p:sp>
      <p:sp>
        <p:nvSpPr>
          <p:cNvPr id="117" name="Google Shape;117;g33fe2ba2e7_2_43"/>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118" name="Google Shape;118;g33fe2ba2e7_2_43"/>
          <p:cNvSpPr txBox="1"/>
          <p:nvPr>
            <p:ph idx="12" type="sldNum"/>
          </p:nvPr>
        </p:nvSpPr>
        <p:spPr>
          <a:xfrm>
            <a:off x="8472487" y="4663678"/>
            <a:ext cx="549300" cy="3930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9" name="Shape 119"/>
        <p:cNvGrpSpPr/>
        <p:nvPr/>
      </p:nvGrpSpPr>
      <p:grpSpPr>
        <a:xfrm>
          <a:off x="0" y="0"/>
          <a:ext cx="0" cy="0"/>
          <a:chOff x="0" y="0"/>
          <a:chExt cx="0" cy="0"/>
        </a:xfrm>
      </p:grpSpPr>
      <p:sp>
        <p:nvSpPr>
          <p:cNvPr id="120" name="Google Shape;120;g33fe2ba2e7_2_47"/>
          <p:cNvSpPr txBox="1"/>
          <p:nvPr>
            <p:ph type="title"/>
          </p:nvPr>
        </p:nvSpPr>
        <p:spPr>
          <a:xfrm>
            <a:off x="457200" y="400050"/>
            <a:ext cx="8229600" cy="742800"/>
          </a:xfrm>
          <a:prstGeom prst="rect">
            <a:avLst/>
          </a:prstGeom>
          <a:noFill/>
          <a:ln>
            <a:noFill/>
          </a:ln>
          <a:effectLst>
            <a:outerShdw blurRad="42863" rotWithShape="0" algn="bl" dir="5400000" dist="9525">
              <a:srgbClr val="000000">
                <a:alpha val="20000"/>
              </a:srgbClr>
            </a:outerShdw>
          </a:effectLst>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21" name="Google Shape;121;g33fe2ba2e7_2_47"/>
          <p:cNvSpPr txBox="1"/>
          <p:nvPr>
            <p:ph idx="1" type="body"/>
          </p:nvPr>
        </p:nvSpPr>
        <p:spPr>
          <a:xfrm>
            <a:off x="457200" y="1200150"/>
            <a:ext cx="8229600" cy="3657600"/>
          </a:xfrm>
          <a:prstGeom prst="rect">
            <a:avLst/>
          </a:prstGeom>
          <a:noFill/>
          <a:ln>
            <a:noFill/>
          </a:ln>
        </p:spPr>
        <p:txBody>
          <a:bodyPr anchorCtr="0" anchor="t" bIns="45700" lIns="91425" spcFirstLastPara="1" rIns="91425" wrap="square" tIns="45700">
            <a:noAutofit/>
          </a:bodyPr>
          <a:lstStyle>
            <a:lvl1pPr indent="-325755" lvl="0" marL="457200" algn="l">
              <a:lnSpc>
                <a:spcPct val="115000"/>
              </a:lnSpc>
              <a:spcBef>
                <a:spcPts val="360"/>
              </a:spcBef>
              <a:spcAft>
                <a:spcPts val="0"/>
              </a:spcAft>
              <a:buSzPts val="1530"/>
              <a:buChar char="◦"/>
              <a:defRPr/>
            </a:lvl1pPr>
            <a:lvl2pPr indent="-325755" lvl="1" marL="914400" algn="l">
              <a:lnSpc>
                <a:spcPct val="115000"/>
              </a:lnSpc>
              <a:spcBef>
                <a:spcPts val="360"/>
              </a:spcBef>
              <a:spcAft>
                <a:spcPts val="0"/>
              </a:spcAft>
              <a:buSzPts val="1530"/>
              <a:buChar char="◦"/>
              <a:defRPr/>
            </a:lvl2pPr>
            <a:lvl3pPr indent="-331469" lvl="2" marL="1371600" algn="l">
              <a:lnSpc>
                <a:spcPct val="115000"/>
              </a:lnSpc>
              <a:spcBef>
                <a:spcPts val="360"/>
              </a:spcBef>
              <a:spcAft>
                <a:spcPts val="0"/>
              </a:spcAft>
              <a:buSzPts val="162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1000"/>
              </a:spcAft>
              <a:buSzPts val="1800"/>
              <a:buChar char="◦"/>
              <a:defRPr/>
            </a:lvl9pPr>
          </a:lstStyle>
          <a:p/>
        </p:txBody>
      </p:sp>
      <p:sp>
        <p:nvSpPr>
          <p:cNvPr id="122" name="Google Shape;122;g33fe2ba2e7_2_47"/>
          <p:cNvSpPr txBox="1"/>
          <p:nvPr>
            <p:ph idx="10" type="dt"/>
          </p:nvPr>
        </p:nvSpPr>
        <p:spPr>
          <a:xfrm>
            <a:off x="457200" y="13716"/>
            <a:ext cx="2895600" cy="24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3" name="Google Shape;123;g33fe2ba2e7_2_47"/>
          <p:cNvSpPr txBox="1"/>
          <p:nvPr>
            <p:ph idx="11" type="ftr"/>
          </p:nvPr>
        </p:nvSpPr>
        <p:spPr>
          <a:xfrm>
            <a:off x="3429000" y="13716"/>
            <a:ext cx="4114800" cy="24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4" name="Google Shape;124;g33fe2ba2e7_2_47"/>
          <p:cNvSpPr txBox="1"/>
          <p:nvPr>
            <p:ph idx="12" type="sldNum"/>
          </p:nvPr>
        </p:nvSpPr>
        <p:spPr>
          <a:xfrm>
            <a:off x="7620000" y="13716"/>
            <a:ext cx="1066800" cy="246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25" name="Shape 125"/>
        <p:cNvGrpSpPr/>
        <p:nvPr/>
      </p:nvGrpSpPr>
      <p:grpSpPr>
        <a:xfrm>
          <a:off x="0" y="0"/>
          <a:ext cx="0" cy="0"/>
          <a:chOff x="0" y="0"/>
          <a:chExt cx="0" cy="0"/>
        </a:xfrm>
      </p:grpSpPr>
      <p:sp>
        <p:nvSpPr>
          <p:cNvPr id="126" name="Google Shape;126;g33fe2ba2e7_2_53"/>
          <p:cNvSpPr txBox="1"/>
          <p:nvPr>
            <p:ph type="title"/>
          </p:nvPr>
        </p:nvSpPr>
        <p:spPr>
          <a:xfrm>
            <a:off x="283103" y="712141"/>
            <a:ext cx="6244200" cy="38355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lvl1pPr lvl="0" algn="l">
              <a:lnSpc>
                <a:spcPct val="90000"/>
              </a:lnSpc>
              <a:spcBef>
                <a:spcPts val="0"/>
              </a:spcBef>
              <a:spcAft>
                <a:spcPts val="0"/>
              </a:spcAft>
              <a:buSzPts val="2600"/>
              <a:buNone/>
              <a:defRPr sz="4800">
                <a:solidFill>
                  <a:schemeClr val="lt1"/>
                </a:solidFill>
              </a:defRPr>
            </a:lvl1pPr>
            <a:lvl2pPr lvl="1" algn="l">
              <a:lnSpc>
                <a:spcPct val="90000"/>
              </a:lnSpc>
              <a:spcBef>
                <a:spcPts val="0"/>
              </a:spcBef>
              <a:spcAft>
                <a:spcPts val="0"/>
              </a:spcAft>
              <a:buSzPts val="2600"/>
              <a:buNone/>
              <a:defRPr sz="4800">
                <a:solidFill>
                  <a:schemeClr val="lt1"/>
                </a:solidFill>
              </a:defRPr>
            </a:lvl2pPr>
            <a:lvl3pPr lvl="2" algn="l">
              <a:lnSpc>
                <a:spcPct val="90000"/>
              </a:lnSpc>
              <a:spcBef>
                <a:spcPts val="0"/>
              </a:spcBef>
              <a:spcAft>
                <a:spcPts val="0"/>
              </a:spcAft>
              <a:buSzPts val="2600"/>
              <a:buNone/>
              <a:defRPr sz="4800">
                <a:solidFill>
                  <a:schemeClr val="lt1"/>
                </a:solidFill>
              </a:defRPr>
            </a:lvl3pPr>
            <a:lvl4pPr lvl="3" algn="l">
              <a:lnSpc>
                <a:spcPct val="90000"/>
              </a:lnSpc>
              <a:spcBef>
                <a:spcPts val="0"/>
              </a:spcBef>
              <a:spcAft>
                <a:spcPts val="0"/>
              </a:spcAft>
              <a:buSzPts val="2600"/>
              <a:buNone/>
              <a:defRPr sz="4800">
                <a:solidFill>
                  <a:schemeClr val="lt1"/>
                </a:solidFill>
              </a:defRPr>
            </a:lvl4pPr>
            <a:lvl5pPr lvl="4" algn="l">
              <a:lnSpc>
                <a:spcPct val="90000"/>
              </a:lnSpc>
              <a:spcBef>
                <a:spcPts val="0"/>
              </a:spcBef>
              <a:spcAft>
                <a:spcPts val="0"/>
              </a:spcAft>
              <a:buSzPts val="2600"/>
              <a:buNone/>
              <a:defRPr sz="4800">
                <a:solidFill>
                  <a:schemeClr val="lt1"/>
                </a:solidFill>
              </a:defRPr>
            </a:lvl5pPr>
            <a:lvl6pPr lvl="5" algn="l">
              <a:lnSpc>
                <a:spcPct val="90000"/>
              </a:lnSpc>
              <a:spcBef>
                <a:spcPts val="0"/>
              </a:spcBef>
              <a:spcAft>
                <a:spcPts val="0"/>
              </a:spcAft>
              <a:buSzPts val="2600"/>
              <a:buNone/>
              <a:defRPr sz="4800">
                <a:solidFill>
                  <a:schemeClr val="lt1"/>
                </a:solidFill>
              </a:defRPr>
            </a:lvl6pPr>
            <a:lvl7pPr lvl="6" algn="l">
              <a:lnSpc>
                <a:spcPct val="90000"/>
              </a:lnSpc>
              <a:spcBef>
                <a:spcPts val="0"/>
              </a:spcBef>
              <a:spcAft>
                <a:spcPts val="0"/>
              </a:spcAft>
              <a:buSzPts val="2600"/>
              <a:buNone/>
              <a:defRPr sz="4800">
                <a:solidFill>
                  <a:schemeClr val="lt1"/>
                </a:solidFill>
              </a:defRPr>
            </a:lvl7pPr>
            <a:lvl8pPr lvl="7" algn="l">
              <a:lnSpc>
                <a:spcPct val="90000"/>
              </a:lnSpc>
              <a:spcBef>
                <a:spcPts val="0"/>
              </a:spcBef>
              <a:spcAft>
                <a:spcPts val="0"/>
              </a:spcAft>
              <a:buSzPts val="2600"/>
              <a:buNone/>
              <a:defRPr sz="4800">
                <a:solidFill>
                  <a:schemeClr val="lt1"/>
                </a:solidFill>
              </a:defRPr>
            </a:lvl8pPr>
            <a:lvl9pPr lvl="8" algn="l">
              <a:lnSpc>
                <a:spcPct val="90000"/>
              </a:lnSpc>
              <a:spcBef>
                <a:spcPts val="0"/>
              </a:spcBef>
              <a:spcAft>
                <a:spcPts val="0"/>
              </a:spcAft>
              <a:buSzPts val="2600"/>
              <a:buNone/>
              <a:defRPr sz="4800">
                <a:solidFill>
                  <a:schemeClr val="lt1"/>
                </a:solidFill>
              </a:defRPr>
            </a:lvl9pPr>
          </a:lstStyle>
          <a:p/>
        </p:txBody>
      </p:sp>
      <p:sp>
        <p:nvSpPr>
          <p:cNvPr id="127" name="Google Shape;127;g33fe2ba2e7_2_53"/>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FFFFFF"/>
              </a:buClr>
              <a:buSzPts val="2800"/>
              <a:buFont typeface="Gill Sans"/>
              <a:buNone/>
              <a:defRPr b="0" i="0" sz="28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28" name="Shape 128"/>
        <p:cNvGrpSpPr/>
        <p:nvPr/>
      </p:nvGrpSpPr>
      <p:grpSpPr>
        <a:xfrm>
          <a:off x="0" y="0"/>
          <a:ext cx="0" cy="0"/>
          <a:chOff x="0" y="0"/>
          <a:chExt cx="0" cy="0"/>
        </a:xfrm>
      </p:grpSpPr>
      <p:sp>
        <p:nvSpPr>
          <p:cNvPr id="129" name="Google Shape;129;g33fe2ba2e7_2_56"/>
          <p:cNvSpPr txBox="1"/>
          <p:nvPr>
            <p:ph type="title"/>
          </p:nvPr>
        </p:nvSpPr>
        <p:spPr>
          <a:xfrm>
            <a:off x="319500" y="936600"/>
            <a:ext cx="2808000" cy="755700"/>
          </a:xfrm>
          <a:prstGeom prst="rect">
            <a:avLst/>
          </a:prstGeom>
          <a:noFill/>
          <a:ln>
            <a:noFill/>
          </a:ln>
          <a:effectLst>
            <a:outerShdw blurRad="42863" rotWithShape="0" algn="bl" dir="5400000" dist="9525">
              <a:srgbClr val="000000">
                <a:alpha val="20000"/>
              </a:srgbClr>
            </a:outerShdw>
          </a:effectLst>
        </p:spPr>
        <p:txBody>
          <a:bodyPr anchorCtr="0" anchor="b" bIns="91425" lIns="91425" spcFirstLastPara="1" rIns="91425" wrap="square" tIns="91425">
            <a:noAutofit/>
          </a:bodyPr>
          <a:lstStyle>
            <a:lvl1pPr lvl="0" algn="l">
              <a:lnSpc>
                <a:spcPct val="90000"/>
              </a:lnSpc>
              <a:spcBef>
                <a:spcPts val="0"/>
              </a:spcBef>
              <a:spcAft>
                <a:spcPts val="0"/>
              </a:spcAft>
              <a:buSzPts val="2600"/>
              <a:buNone/>
              <a:defRPr sz="2400"/>
            </a:lvl1pPr>
            <a:lvl2pPr lvl="1" algn="l">
              <a:lnSpc>
                <a:spcPct val="90000"/>
              </a:lnSpc>
              <a:spcBef>
                <a:spcPts val="0"/>
              </a:spcBef>
              <a:spcAft>
                <a:spcPts val="0"/>
              </a:spcAft>
              <a:buSzPts val="2600"/>
              <a:buNone/>
              <a:defRPr sz="2400"/>
            </a:lvl2pPr>
            <a:lvl3pPr lvl="2" algn="l">
              <a:lnSpc>
                <a:spcPct val="90000"/>
              </a:lnSpc>
              <a:spcBef>
                <a:spcPts val="0"/>
              </a:spcBef>
              <a:spcAft>
                <a:spcPts val="0"/>
              </a:spcAft>
              <a:buSzPts val="2600"/>
              <a:buNone/>
              <a:defRPr sz="2400"/>
            </a:lvl3pPr>
            <a:lvl4pPr lvl="3" algn="l">
              <a:lnSpc>
                <a:spcPct val="90000"/>
              </a:lnSpc>
              <a:spcBef>
                <a:spcPts val="0"/>
              </a:spcBef>
              <a:spcAft>
                <a:spcPts val="0"/>
              </a:spcAft>
              <a:buSzPts val="2600"/>
              <a:buNone/>
              <a:defRPr sz="2400"/>
            </a:lvl4pPr>
            <a:lvl5pPr lvl="4" algn="l">
              <a:lnSpc>
                <a:spcPct val="90000"/>
              </a:lnSpc>
              <a:spcBef>
                <a:spcPts val="0"/>
              </a:spcBef>
              <a:spcAft>
                <a:spcPts val="0"/>
              </a:spcAft>
              <a:buSzPts val="2600"/>
              <a:buNone/>
              <a:defRPr sz="2400"/>
            </a:lvl5pPr>
            <a:lvl6pPr lvl="5" algn="l">
              <a:lnSpc>
                <a:spcPct val="90000"/>
              </a:lnSpc>
              <a:spcBef>
                <a:spcPts val="0"/>
              </a:spcBef>
              <a:spcAft>
                <a:spcPts val="0"/>
              </a:spcAft>
              <a:buSzPts val="2600"/>
              <a:buNone/>
              <a:defRPr sz="2400"/>
            </a:lvl6pPr>
            <a:lvl7pPr lvl="6" algn="l">
              <a:lnSpc>
                <a:spcPct val="90000"/>
              </a:lnSpc>
              <a:spcBef>
                <a:spcPts val="0"/>
              </a:spcBef>
              <a:spcAft>
                <a:spcPts val="0"/>
              </a:spcAft>
              <a:buSzPts val="2600"/>
              <a:buNone/>
              <a:defRPr sz="2400"/>
            </a:lvl7pPr>
            <a:lvl8pPr lvl="7" algn="l">
              <a:lnSpc>
                <a:spcPct val="90000"/>
              </a:lnSpc>
              <a:spcBef>
                <a:spcPts val="0"/>
              </a:spcBef>
              <a:spcAft>
                <a:spcPts val="0"/>
              </a:spcAft>
              <a:buSzPts val="2600"/>
              <a:buNone/>
              <a:defRPr sz="2400"/>
            </a:lvl8pPr>
            <a:lvl9pPr lvl="8" algn="l">
              <a:lnSpc>
                <a:spcPct val="90000"/>
              </a:lnSpc>
              <a:spcBef>
                <a:spcPts val="0"/>
              </a:spcBef>
              <a:spcAft>
                <a:spcPts val="0"/>
              </a:spcAft>
              <a:buSzPts val="2600"/>
              <a:buNone/>
              <a:defRPr sz="2400"/>
            </a:lvl9pPr>
          </a:lstStyle>
          <a:p/>
        </p:txBody>
      </p:sp>
      <p:sp>
        <p:nvSpPr>
          <p:cNvPr id="130" name="Google Shape;130;g33fe2ba2e7_2_56"/>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20000"/>
              </a:lnSpc>
              <a:spcBef>
                <a:spcPts val="0"/>
              </a:spcBef>
              <a:spcAft>
                <a:spcPts val="0"/>
              </a:spcAft>
              <a:buSzPts val="1200"/>
              <a:buChar char="◦"/>
              <a:defRPr sz="1200"/>
            </a:lvl1pPr>
            <a:lvl2pPr indent="-304800" lvl="1" marL="914400" algn="l">
              <a:lnSpc>
                <a:spcPct val="120000"/>
              </a:lnSpc>
              <a:spcBef>
                <a:spcPts val="0"/>
              </a:spcBef>
              <a:spcAft>
                <a:spcPts val="0"/>
              </a:spcAft>
              <a:buSzPts val="1200"/>
              <a:buChar char="◦"/>
              <a:defRPr sz="1200"/>
            </a:lvl2pPr>
            <a:lvl3pPr indent="-304800" lvl="2" marL="1371600" algn="l">
              <a:lnSpc>
                <a:spcPct val="120000"/>
              </a:lnSpc>
              <a:spcBef>
                <a:spcPts val="0"/>
              </a:spcBef>
              <a:spcAft>
                <a:spcPts val="0"/>
              </a:spcAft>
              <a:buSzPts val="1200"/>
              <a:buChar char="◦"/>
              <a:defRPr sz="1200"/>
            </a:lvl3pPr>
            <a:lvl4pPr indent="-304800" lvl="3" marL="1828800" algn="l">
              <a:lnSpc>
                <a:spcPct val="120000"/>
              </a:lnSpc>
              <a:spcBef>
                <a:spcPts val="0"/>
              </a:spcBef>
              <a:spcAft>
                <a:spcPts val="0"/>
              </a:spcAft>
              <a:buSzPts val="1200"/>
              <a:buChar char="◦"/>
              <a:defRPr sz="1200"/>
            </a:lvl4pPr>
            <a:lvl5pPr indent="-304800" lvl="4" marL="2286000" algn="l">
              <a:lnSpc>
                <a:spcPct val="120000"/>
              </a:lnSpc>
              <a:spcBef>
                <a:spcPts val="0"/>
              </a:spcBef>
              <a:spcAft>
                <a:spcPts val="0"/>
              </a:spcAft>
              <a:buSzPts val="1200"/>
              <a:buChar char="◦"/>
              <a:defRPr sz="1200"/>
            </a:lvl5pPr>
            <a:lvl6pPr indent="-304800" lvl="5" marL="2743200" algn="l">
              <a:lnSpc>
                <a:spcPct val="120000"/>
              </a:lnSpc>
              <a:spcBef>
                <a:spcPts val="0"/>
              </a:spcBef>
              <a:spcAft>
                <a:spcPts val="0"/>
              </a:spcAft>
              <a:buSzPts val="1200"/>
              <a:buChar char="◦"/>
              <a:defRPr sz="1200"/>
            </a:lvl6pPr>
            <a:lvl7pPr indent="-304800" lvl="6" marL="3200400" algn="l">
              <a:lnSpc>
                <a:spcPct val="120000"/>
              </a:lnSpc>
              <a:spcBef>
                <a:spcPts val="0"/>
              </a:spcBef>
              <a:spcAft>
                <a:spcPts val="0"/>
              </a:spcAft>
              <a:buSzPts val="1200"/>
              <a:buChar char="◦"/>
              <a:defRPr sz="1200"/>
            </a:lvl7pPr>
            <a:lvl8pPr indent="-304800" lvl="7" marL="3657600" algn="l">
              <a:lnSpc>
                <a:spcPct val="120000"/>
              </a:lnSpc>
              <a:spcBef>
                <a:spcPts val="0"/>
              </a:spcBef>
              <a:spcAft>
                <a:spcPts val="0"/>
              </a:spcAft>
              <a:buSzPts val="1200"/>
              <a:buChar char="◦"/>
              <a:defRPr sz="1200"/>
            </a:lvl8pPr>
            <a:lvl9pPr indent="-304800" lvl="8" marL="4114800" algn="l">
              <a:lnSpc>
                <a:spcPct val="120000"/>
              </a:lnSpc>
              <a:spcBef>
                <a:spcPts val="0"/>
              </a:spcBef>
              <a:spcAft>
                <a:spcPts val="1000"/>
              </a:spcAft>
              <a:buSzPts val="1200"/>
              <a:buChar char="◦"/>
              <a:defRPr sz="1200"/>
            </a:lvl9pPr>
          </a:lstStyle>
          <a:p/>
        </p:txBody>
      </p:sp>
      <p:sp>
        <p:nvSpPr>
          <p:cNvPr id="131" name="Google Shape;131;g33fe2ba2e7_2_56"/>
          <p:cNvSpPr txBox="1"/>
          <p:nvPr>
            <p:ph idx="12" type="sldNum"/>
          </p:nvPr>
        </p:nvSpPr>
        <p:spPr>
          <a:xfrm>
            <a:off x="8497887" y="4688681"/>
            <a:ext cx="549300" cy="3942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g33fe2ba2e7_2_60"/>
          <p:cNvSpPr txBox="1"/>
          <p:nvPr>
            <p:ph type="title"/>
          </p:nvPr>
        </p:nvSpPr>
        <p:spPr>
          <a:xfrm>
            <a:off x="1443491" y="603667"/>
            <a:ext cx="6571200" cy="794400"/>
          </a:xfrm>
          <a:prstGeom prst="rect">
            <a:avLst/>
          </a:prstGeom>
          <a:noFill/>
          <a:ln>
            <a:noFill/>
          </a:ln>
          <a:effectLst>
            <a:outerShdw blurRad="42863" rotWithShape="0" algn="bl" dir="5400000" dist="9525">
              <a:srgbClr val="000000">
                <a:alpha val="20000"/>
              </a:srgbClr>
            </a:outerShdw>
          </a:effectLst>
        </p:spPr>
        <p:txBody>
          <a:bodyPr anchorCtr="0" anchor="t" bIns="45700" lIns="91425" spcFirstLastPara="1" rIns="91425" wrap="square" tIns="45700">
            <a:noAutofit/>
          </a:bodyPr>
          <a:lstStyle>
            <a:lvl1pPr lvl="0" algn="l">
              <a:lnSpc>
                <a:spcPct val="90000"/>
              </a:lnSpc>
              <a:spcBef>
                <a:spcPts val="0"/>
              </a:spcBef>
              <a:spcAft>
                <a:spcPts val="0"/>
              </a:spcAft>
              <a:buSzPts val="2600"/>
              <a:buNone/>
              <a:defRPr/>
            </a:lvl1pPr>
            <a:lvl2pPr lvl="1" algn="l">
              <a:lnSpc>
                <a:spcPct val="90000"/>
              </a:lnSpc>
              <a:spcBef>
                <a:spcPts val="0"/>
              </a:spcBef>
              <a:spcAft>
                <a:spcPts val="0"/>
              </a:spcAft>
              <a:buSzPts val="2600"/>
              <a:buNone/>
              <a:defRPr/>
            </a:lvl2pPr>
            <a:lvl3pPr lvl="2" algn="l">
              <a:lnSpc>
                <a:spcPct val="90000"/>
              </a:lnSpc>
              <a:spcBef>
                <a:spcPts val="0"/>
              </a:spcBef>
              <a:spcAft>
                <a:spcPts val="0"/>
              </a:spcAft>
              <a:buSzPts val="2600"/>
              <a:buNone/>
              <a:defRPr/>
            </a:lvl3pPr>
            <a:lvl4pPr lvl="3" algn="l">
              <a:lnSpc>
                <a:spcPct val="90000"/>
              </a:lnSpc>
              <a:spcBef>
                <a:spcPts val="0"/>
              </a:spcBef>
              <a:spcAft>
                <a:spcPts val="0"/>
              </a:spcAft>
              <a:buSzPts val="2600"/>
              <a:buNone/>
              <a:defRPr/>
            </a:lvl4pPr>
            <a:lvl5pPr lvl="4" algn="l">
              <a:lnSpc>
                <a:spcPct val="90000"/>
              </a:lnSpc>
              <a:spcBef>
                <a:spcPts val="0"/>
              </a:spcBef>
              <a:spcAft>
                <a:spcPts val="0"/>
              </a:spcAft>
              <a:buSzPts val="2600"/>
              <a:buNone/>
              <a:defRPr/>
            </a:lvl5pPr>
            <a:lvl6pPr lvl="5" algn="l">
              <a:lnSpc>
                <a:spcPct val="90000"/>
              </a:lnSpc>
              <a:spcBef>
                <a:spcPts val="0"/>
              </a:spcBef>
              <a:spcAft>
                <a:spcPts val="0"/>
              </a:spcAft>
              <a:buSzPts val="2600"/>
              <a:buNone/>
              <a:defRPr/>
            </a:lvl6pPr>
            <a:lvl7pPr lvl="6" algn="l">
              <a:lnSpc>
                <a:spcPct val="90000"/>
              </a:lnSpc>
              <a:spcBef>
                <a:spcPts val="0"/>
              </a:spcBef>
              <a:spcAft>
                <a:spcPts val="0"/>
              </a:spcAft>
              <a:buSzPts val="2600"/>
              <a:buNone/>
              <a:defRPr/>
            </a:lvl7pPr>
            <a:lvl8pPr lvl="7" algn="l">
              <a:lnSpc>
                <a:spcPct val="90000"/>
              </a:lnSpc>
              <a:spcBef>
                <a:spcPts val="0"/>
              </a:spcBef>
              <a:spcAft>
                <a:spcPts val="0"/>
              </a:spcAft>
              <a:buSzPts val="2600"/>
              <a:buNone/>
              <a:defRPr/>
            </a:lvl8pPr>
            <a:lvl9pPr lvl="8" algn="l">
              <a:lnSpc>
                <a:spcPct val="90000"/>
              </a:lnSpc>
              <a:spcBef>
                <a:spcPts val="0"/>
              </a:spcBef>
              <a:spcAft>
                <a:spcPts val="0"/>
              </a:spcAft>
              <a:buSzPts val="2600"/>
              <a:buNone/>
              <a:defRPr/>
            </a:lvl9pPr>
          </a:lstStyle>
          <a:p/>
        </p:txBody>
      </p:sp>
      <p:sp>
        <p:nvSpPr>
          <p:cNvPr id="134" name="Google Shape;134;g33fe2ba2e7_2_60"/>
          <p:cNvSpPr txBox="1"/>
          <p:nvPr>
            <p:ph idx="1" type="body"/>
          </p:nvPr>
        </p:nvSpPr>
        <p:spPr>
          <a:xfrm>
            <a:off x="1443490" y="1510452"/>
            <a:ext cx="3126000" cy="25782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1000"/>
              </a:spcAft>
              <a:buSzPts val="1800"/>
              <a:buChar char="◦"/>
              <a:defRPr/>
            </a:lvl9pPr>
          </a:lstStyle>
          <a:p/>
        </p:txBody>
      </p:sp>
      <p:sp>
        <p:nvSpPr>
          <p:cNvPr id="135" name="Google Shape;135;g33fe2ba2e7_2_60"/>
          <p:cNvSpPr txBox="1"/>
          <p:nvPr>
            <p:ph idx="2" type="body"/>
          </p:nvPr>
        </p:nvSpPr>
        <p:spPr>
          <a:xfrm>
            <a:off x="4889182" y="1510452"/>
            <a:ext cx="3125700" cy="2578200"/>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1000"/>
              </a:spcAft>
              <a:buSzPts val="1800"/>
              <a:buChar char="◦"/>
              <a:defRPr/>
            </a:lvl9pPr>
          </a:lstStyle>
          <a:p/>
        </p:txBody>
      </p:sp>
      <p:sp>
        <p:nvSpPr>
          <p:cNvPr id="136" name="Google Shape;136;g33fe2ba2e7_2_60"/>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7" name="Google Shape;137;g33fe2ba2e7_2_60"/>
          <p:cNvSpPr txBox="1"/>
          <p:nvPr>
            <p:ph idx="11" type="ftr"/>
          </p:nvPr>
        </p:nvSpPr>
        <p:spPr>
          <a:xfrm>
            <a:off x="1443037" y="246459"/>
            <a:ext cx="40338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8" name="Google Shape;138;g33fe2ba2e7_2_60"/>
          <p:cNvSpPr txBox="1"/>
          <p:nvPr>
            <p:ph idx="12" type="sldNum"/>
          </p:nvPr>
        </p:nvSpPr>
        <p:spPr>
          <a:xfrm>
            <a:off x="487362" y="598884"/>
            <a:ext cx="795300" cy="37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19" name="Shape 19"/>
        <p:cNvGrpSpPr/>
        <p:nvPr/>
      </p:nvGrpSpPr>
      <p:grpSpPr>
        <a:xfrm>
          <a:off x="0" y="0"/>
          <a:ext cx="0" cy="0"/>
          <a:chOff x="0" y="0"/>
          <a:chExt cx="0" cy="0"/>
        </a:xfrm>
      </p:grpSpPr>
      <p:pic>
        <p:nvPicPr>
          <p:cNvPr id="20" name="Google Shape;20;p38"/>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1" name="Google Shape;21;p38"/>
          <p:cNvSpPr txBox="1"/>
          <p:nvPr>
            <p:ph type="title"/>
          </p:nvPr>
        </p:nvSpPr>
        <p:spPr>
          <a:xfrm>
            <a:off x="699000" y="790150"/>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lvl1pPr lvl="0" algn="l">
              <a:lnSpc>
                <a:spcPct val="100000"/>
              </a:lnSpc>
              <a:spcBef>
                <a:spcPts val="0"/>
              </a:spcBef>
              <a:spcAft>
                <a:spcPts val="0"/>
              </a:spcAft>
              <a:buClr>
                <a:srgbClr val="666666"/>
              </a:buClr>
              <a:buSzPts val="2600"/>
              <a:buNone/>
              <a:defRPr>
                <a:solidFill>
                  <a:srgbClr val="666666"/>
                </a:solidFill>
              </a:defRPr>
            </a:lvl1pPr>
            <a:lvl2pPr lvl="1" algn="l">
              <a:lnSpc>
                <a:spcPct val="100000"/>
              </a:lnSpc>
              <a:spcBef>
                <a:spcPts val="0"/>
              </a:spcBef>
              <a:spcAft>
                <a:spcPts val="0"/>
              </a:spcAft>
              <a:buClr>
                <a:srgbClr val="666666"/>
              </a:buClr>
              <a:buSzPts val="2600"/>
              <a:buNone/>
              <a:defRPr>
                <a:solidFill>
                  <a:srgbClr val="666666"/>
                </a:solidFill>
              </a:defRPr>
            </a:lvl2pPr>
            <a:lvl3pPr lvl="2" algn="l">
              <a:lnSpc>
                <a:spcPct val="100000"/>
              </a:lnSpc>
              <a:spcBef>
                <a:spcPts val="0"/>
              </a:spcBef>
              <a:spcAft>
                <a:spcPts val="0"/>
              </a:spcAft>
              <a:buClr>
                <a:srgbClr val="666666"/>
              </a:buClr>
              <a:buSzPts val="2600"/>
              <a:buNone/>
              <a:defRPr>
                <a:solidFill>
                  <a:srgbClr val="666666"/>
                </a:solidFill>
              </a:defRPr>
            </a:lvl3pPr>
            <a:lvl4pPr lvl="3" algn="l">
              <a:lnSpc>
                <a:spcPct val="100000"/>
              </a:lnSpc>
              <a:spcBef>
                <a:spcPts val="0"/>
              </a:spcBef>
              <a:spcAft>
                <a:spcPts val="0"/>
              </a:spcAft>
              <a:buClr>
                <a:srgbClr val="666666"/>
              </a:buClr>
              <a:buSzPts val="2600"/>
              <a:buNone/>
              <a:defRPr>
                <a:solidFill>
                  <a:srgbClr val="666666"/>
                </a:solidFill>
              </a:defRPr>
            </a:lvl4pPr>
            <a:lvl5pPr lvl="4" algn="l">
              <a:lnSpc>
                <a:spcPct val="100000"/>
              </a:lnSpc>
              <a:spcBef>
                <a:spcPts val="0"/>
              </a:spcBef>
              <a:spcAft>
                <a:spcPts val="0"/>
              </a:spcAft>
              <a:buClr>
                <a:srgbClr val="666666"/>
              </a:buClr>
              <a:buSzPts val="2600"/>
              <a:buNone/>
              <a:defRPr>
                <a:solidFill>
                  <a:srgbClr val="666666"/>
                </a:solidFill>
              </a:defRPr>
            </a:lvl5pPr>
            <a:lvl6pPr lvl="5" algn="l">
              <a:lnSpc>
                <a:spcPct val="100000"/>
              </a:lnSpc>
              <a:spcBef>
                <a:spcPts val="0"/>
              </a:spcBef>
              <a:spcAft>
                <a:spcPts val="0"/>
              </a:spcAft>
              <a:buClr>
                <a:srgbClr val="666666"/>
              </a:buClr>
              <a:buSzPts val="2600"/>
              <a:buNone/>
              <a:defRPr>
                <a:solidFill>
                  <a:srgbClr val="666666"/>
                </a:solidFill>
              </a:defRPr>
            </a:lvl6pPr>
            <a:lvl7pPr lvl="6" algn="l">
              <a:lnSpc>
                <a:spcPct val="100000"/>
              </a:lnSpc>
              <a:spcBef>
                <a:spcPts val="0"/>
              </a:spcBef>
              <a:spcAft>
                <a:spcPts val="0"/>
              </a:spcAft>
              <a:buClr>
                <a:srgbClr val="666666"/>
              </a:buClr>
              <a:buSzPts val="2600"/>
              <a:buNone/>
              <a:defRPr>
                <a:solidFill>
                  <a:srgbClr val="666666"/>
                </a:solidFill>
              </a:defRPr>
            </a:lvl7pPr>
            <a:lvl8pPr lvl="7" algn="l">
              <a:lnSpc>
                <a:spcPct val="100000"/>
              </a:lnSpc>
              <a:spcBef>
                <a:spcPts val="0"/>
              </a:spcBef>
              <a:spcAft>
                <a:spcPts val="0"/>
              </a:spcAft>
              <a:buClr>
                <a:srgbClr val="666666"/>
              </a:buClr>
              <a:buSzPts val="2600"/>
              <a:buNone/>
              <a:defRPr>
                <a:solidFill>
                  <a:srgbClr val="666666"/>
                </a:solidFill>
              </a:defRPr>
            </a:lvl8pPr>
            <a:lvl9pPr lvl="8" algn="l">
              <a:lnSpc>
                <a:spcPct val="100000"/>
              </a:lnSpc>
              <a:spcBef>
                <a:spcPts val="0"/>
              </a:spcBef>
              <a:spcAft>
                <a:spcPts val="0"/>
              </a:spcAft>
              <a:buClr>
                <a:srgbClr val="666666"/>
              </a:buClr>
              <a:buSzPts val="2600"/>
              <a:buNone/>
              <a:defRPr>
                <a:solidFill>
                  <a:srgbClr val="666666"/>
                </a:solidFill>
              </a:defRPr>
            </a:lvl9pPr>
          </a:lstStyle>
          <a:p/>
        </p:txBody>
      </p:sp>
      <p:sp>
        <p:nvSpPr>
          <p:cNvPr id="22" name="Google Shape;22;p38"/>
          <p:cNvSpPr txBox="1"/>
          <p:nvPr>
            <p:ph idx="1" type="body"/>
          </p:nvPr>
        </p:nvSpPr>
        <p:spPr>
          <a:xfrm>
            <a:off x="699000" y="1770225"/>
            <a:ext cx="3494700" cy="2583300"/>
          </a:xfrm>
          <a:prstGeom prst="rect">
            <a:avLst/>
          </a:prstGeom>
          <a:noFill/>
          <a:ln>
            <a:noFill/>
          </a:ln>
        </p:spPr>
        <p:txBody>
          <a:bodyPr anchorCtr="0" anchor="t" bIns="0" lIns="0" spcFirstLastPara="1" rIns="0" wrap="square" tIns="0">
            <a:noAutofit/>
          </a:bodyPr>
          <a:lstStyle>
            <a:lvl1pPr indent="-368300" lvl="0" marL="457200" algn="l">
              <a:lnSpc>
                <a:spcPct val="115000"/>
              </a:lnSpc>
              <a:spcBef>
                <a:spcPts val="600"/>
              </a:spcBef>
              <a:spcAft>
                <a:spcPts val="0"/>
              </a:spcAft>
              <a:buSzPts val="2200"/>
              <a:buChar char="◦"/>
              <a:defRPr/>
            </a:lvl1pPr>
            <a:lvl2pPr indent="-368300" lvl="1" marL="914400" algn="l">
              <a:lnSpc>
                <a:spcPct val="115000"/>
              </a:lnSpc>
              <a:spcBef>
                <a:spcPts val="1000"/>
              </a:spcBef>
              <a:spcAft>
                <a:spcPts val="0"/>
              </a:spcAft>
              <a:buSzPts val="2200"/>
              <a:buChar char="◦"/>
              <a:defRPr/>
            </a:lvl2pPr>
            <a:lvl3pPr indent="-368300" lvl="2" marL="1371600" algn="l">
              <a:lnSpc>
                <a:spcPct val="115000"/>
              </a:lnSpc>
              <a:spcBef>
                <a:spcPts val="1000"/>
              </a:spcBef>
              <a:spcAft>
                <a:spcPts val="0"/>
              </a:spcAft>
              <a:buSzPts val="2200"/>
              <a:buChar char="◦"/>
              <a:defRPr/>
            </a:lvl3pPr>
            <a:lvl4pPr indent="-368300" lvl="3" marL="1828800" algn="l">
              <a:lnSpc>
                <a:spcPct val="115000"/>
              </a:lnSpc>
              <a:spcBef>
                <a:spcPts val="1000"/>
              </a:spcBef>
              <a:spcAft>
                <a:spcPts val="0"/>
              </a:spcAft>
              <a:buSzPts val="2200"/>
              <a:buChar char="◦"/>
              <a:defRPr/>
            </a:lvl4pPr>
            <a:lvl5pPr indent="-368300" lvl="4" marL="2286000" algn="l">
              <a:lnSpc>
                <a:spcPct val="115000"/>
              </a:lnSpc>
              <a:spcBef>
                <a:spcPts val="1000"/>
              </a:spcBef>
              <a:spcAft>
                <a:spcPts val="0"/>
              </a:spcAft>
              <a:buSzPts val="2200"/>
              <a:buChar char="◦"/>
              <a:defRPr/>
            </a:lvl5pPr>
            <a:lvl6pPr indent="-368300" lvl="5" marL="2743200" algn="l">
              <a:lnSpc>
                <a:spcPct val="115000"/>
              </a:lnSpc>
              <a:spcBef>
                <a:spcPts val="1000"/>
              </a:spcBef>
              <a:spcAft>
                <a:spcPts val="0"/>
              </a:spcAft>
              <a:buSzPts val="2200"/>
              <a:buChar char="◦"/>
              <a:defRPr/>
            </a:lvl6pPr>
            <a:lvl7pPr indent="-368300" lvl="6" marL="3200400" algn="l">
              <a:lnSpc>
                <a:spcPct val="115000"/>
              </a:lnSpc>
              <a:spcBef>
                <a:spcPts val="1000"/>
              </a:spcBef>
              <a:spcAft>
                <a:spcPts val="0"/>
              </a:spcAft>
              <a:buSzPts val="2200"/>
              <a:buChar char="◦"/>
              <a:defRPr/>
            </a:lvl7pPr>
            <a:lvl8pPr indent="-368300" lvl="7" marL="3657600" algn="l">
              <a:lnSpc>
                <a:spcPct val="115000"/>
              </a:lnSpc>
              <a:spcBef>
                <a:spcPts val="1000"/>
              </a:spcBef>
              <a:spcAft>
                <a:spcPts val="0"/>
              </a:spcAft>
              <a:buSzPts val="2200"/>
              <a:buChar char="◦"/>
              <a:defRPr/>
            </a:lvl8pPr>
            <a:lvl9pPr indent="-368300" lvl="8" marL="4114800" algn="l">
              <a:lnSpc>
                <a:spcPct val="115000"/>
              </a:lnSpc>
              <a:spcBef>
                <a:spcPts val="1000"/>
              </a:spcBef>
              <a:spcAft>
                <a:spcPts val="1000"/>
              </a:spcAft>
              <a:buSzPts val="2200"/>
              <a:buChar char="◦"/>
              <a:defRPr/>
            </a:lvl9pPr>
          </a:lstStyle>
          <a:p/>
        </p:txBody>
      </p:sp>
      <p:sp>
        <p:nvSpPr>
          <p:cNvPr id="23" name="Google Shape;23;p3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pic>
        <p:nvPicPr>
          <p:cNvPr id="25" name="Google Shape;25;p4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6" name="Google Shape;26;p40"/>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27" name="Google Shape;27;p4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8" name="Shape 28"/>
        <p:cNvGrpSpPr/>
        <p:nvPr/>
      </p:nvGrpSpPr>
      <p:grpSpPr>
        <a:xfrm>
          <a:off x="0" y="0"/>
          <a:ext cx="0" cy="0"/>
          <a:chOff x="0" y="0"/>
          <a:chExt cx="0" cy="0"/>
        </a:xfrm>
      </p:grpSpPr>
      <p:pic>
        <p:nvPicPr>
          <p:cNvPr id="29" name="Google Shape;29;p4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0" name="Google Shape;30;p41"/>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1" name="Google Shape;31;p41"/>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algn="l">
              <a:lnSpc>
                <a:spcPct val="115000"/>
              </a:lnSpc>
              <a:spcBef>
                <a:spcPts val="600"/>
              </a:spcBef>
              <a:spcAft>
                <a:spcPts val="0"/>
              </a:spcAft>
              <a:buSzPts val="2200"/>
              <a:buChar char="◦"/>
              <a:defRPr/>
            </a:lvl1pPr>
            <a:lvl2pPr indent="-368300" lvl="1" marL="914400" algn="l">
              <a:lnSpc>
                <a:spcPct val="115000"/>
              </a:lnSpc>
              <a:spcBef>
                <a:spcPts val="1000"/>
              </a:spcBef>
              <a:spcAft>
                <a:spcPts val="0"/>
              </a:spcAft>
              <a:buSzPts val="2200"/>
              <a:buChar char="◦"/>
              <a:defRPr/>
            </a:lvl2pPr>
            <a:lvl3pPr indent="-368300" lvl="2" marL="1371600" algn="l">
              <a:lnSpc>
                <a:spcPct val="115000"/>
              </a:lnSpc>
              <a:spcBef>
                <a:spcPts val="1000"/>
              </a:spcBef>
              <a:spcAft>
                <a:spcPts val="0"/>
              </a:spcAft>
              <a:buSzPts val="2200"/>
              <a:buChar char="◦"/>
              <a:defRPr/>
            </a:lvl3pPr>
            <a:lvl4pPr indent="-368300" lvl="3" marL="1828800" algn="l">
              <a:lnSpc>
                <a:spcPct val="115000"/>
              </a:lnSpc>
              <a:spcBef>
                <a:spcPts val="1000"/>
              </a:spcBef>
              <a:spcAft>
                <a:spcPts val="0"/>
              </a:spcAft>
              <a:buSzPts val="2200"/>
              <a:buChar char="◦"/>
              <a:defRPr/>
            </a:lvl4pPr>
            <a:lvl5pPr indent="-368300" lvl="4" marL="2286000" algn="l">
              <a:lnSpc>
                <a:spcPct val="115000"/>
              </a:lnSpc>
              <a:spcBef>
                <a:spcPts val="1000"/>
              </a:spcBef>
              <a:spcAft>
                <a:spcPts val="0"/>
              </a:spcAft>
              <a:buSzPts val="2200"/>
              <a:buChar char="◦"/>
              <a:defRPr/>
            </a:lvl5pPr>
            <a:lvl6pPr indent="-368300" lvl="5" marL="2743200" algn="l">
              <a:lnSpc>
                <a:spcPct val="115000"/>
              </a:lnSpc>
              <a:spcBef>
                <a:spcPts val="1000"/>
              </a:spcBef>
              <a:spcAft>
                <a:spcPts val="0"/>
              </a:spcAft>
              <a:buSzPts val="2200"/>
              <a:buChar char="◦"/>
              <a:defRPr/>
            </a:lvl6pPr>
            <a:lvl7pPr indent="-368300" lvl="6" marL="3200400" algn="l">
              <a:lnSpc>
                <a:spcPct val="115000"/>
              </a:lnSpc>
              <a:spcBef>
                <a:spcPts val="1000"/>
              </a:spcBef>
              <a:spcAft>
                <a:spcPts val="0"/>
              </a:spcAft>
              <a:buSzPts val="2200"/>
              <a:buChar char="◦"/>
              <a:defRPr/>
            </a:lvl7pPr>
            <a:lvl8pPr indent="-368300" lvl="7" marL="3657600" algn="l">
              <a:lnSpc>
                <a:spcPct val="115000"/>
              </a:lnSpc>
              <a:spcBef>
                <a:spcPts val="1000"/>
              </a:spcBef>
              <a:spcAft>
                <a:spcPts val="0"/>
              </a:spcAft>
              <a:buSzPts val="2200"/>
              <a:buChar char="◦"/>
              <a:defRPr/>
            </a:lvl8pPr>
            <a:lvl9pPr indent="-368300" lvl="8" marL="4114800" algn="l">
              <a:lnSpc>
                <a:spcPct val="115000"/>
              </a:lnSpc>
              <a:spcBef>
                <a:spcPts val="1000"/>
              </a:spcBef>
              <a:spcAft>
                <a:spcPts val="1000"/>
              </a:spcAft>
              <a:buSzPts val="2200"/>
              <a:buChar char="◦"/>
              <a:defRPr/>
            </a:lvl9pPr>
          </a:lstStyle>
          <a:p/>
        </p:txBody>
      </p:sp>
      <p:sp>
        <p:nvSpPr>
          <p:cNvPr id="32" name="Google Shape;32;p4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3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3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6" name="Shape 36"/>
        <p:cNvGrpSpPr/>
        <p:nvPr/>
      </p:nvGrpSpPr>
      <p:grpSpPr>
        <a:xfrm>
          <a:off x="0" y="0"/>
          <a:ext cx="0" cy="0"/>
          <a:chOff x="0" y="0"/>
          <a:chExt cx="0" cy="0"/>
        </a:xfrm>
      </p:grpSpPr>
      <p:pic>
        <p:nvPicPr>
          <p:cNvPr id="37" name="Google Shape;37;p3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8" name="Google Shape;38;p36"/>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39" name="Google Shape;39;p36"/>
          <p:cNvSpPr txBox="1"/>
          <p:nvPr>
            <p:ph idx="1" type="body"/>
          </p:nvPr>
        </p:nvSpPr>
        <p:spPr>
          <a:xfrm>
            <a:off x="3844325" y="805325"/>
            <a:ext cx="2250300" cy="3540600"/>
          </a:xfrm>
          <a:prstGeom prst="rect">
            <a:avLst/>
          </a:prstGeom>
          <a:noFill/>
          <a:ln>
            <a:noFill/>
          </a:ln>
        </p:spPr>
        <p:txBody>
          <a:bodyPr anchorCtr="0" anchor="ctr"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1000"/>
              </a:spcBef>
              <a:spcAft>
                <a:spcPts val="0"/>
              </a:spcAft>
              <a:buSzPts val="1800"/>
              <a:buChar char="◦"/>
              <a:defRPr sz="1800"/>
            </a:lvl2pPr>
            <a:lvl3pPr indent="-342900" lvl="2" marL="1371600" algn="l">
              <a:lnSpc>
                <a:spcPct val="115000"/>
              </a:lnSpc>
              <a:spcBef>
                <a:spcPts val="1000"/>
              </a:spcBef>
              <a:spcAft>
                <a:spcPts val="0"/>
              </a:spcAft>
              <a:buSzPts val="1800"/>
              <a:buChar char="◦"/>
              <a:defRPr sz="1800"/>
            </a:lvl3pPr>
            <a:lvl4pPr indent="-342900" lvl="3" marL="1828800" algn="l">
              <a:lnSpc>
                <a:spcPct val="115000"/>
              </a:lnSpc>
              <a:spcBef>
                <a:spcPts val="1000"/>
              </a:spcBef>
              <a:spcAft>
                <a:spcPts val="0"/>
              </a:spcAft>
              <a:buSzPts val="1800"/>
              <a:buChar char="◦"/>
              <a:defRPr sz="1800"/>
            </a:lvl4pPr>
            <a:lvl5pPr indent="-342900" lvl="4" marL="2286000" algn="l">
              <a:lnSpc>
                <a:spcPct val="115000"/>
              </a:lnSpc>
              <a:spcBef>
                <a:spcPts val="1000"/>
              </a:spcBef>
              <a:spcAft>
                <a:spcPts val="0"/>
              </a:spcAft>
              <a:buSzPts val="1800"/>
              <a:buChar char="◦"/>
              <a:defRPr sz="1800"/>
            </a:lvl5pPr>
            <a:lvl6pPr indent="-342900" lvl="5" marL="2743200" algn="l">
              <a:lnSpc>
                <a:spcPct val="115000"/>
              </a:lnSpc>
              <a:spcBef>
                <a:spcPts val="1000"/>
              </a:spcBef>
              <a:spcAft>
                <a:spcPts val="0"/>
              </a:spcAft>
              <a:buSzPts val="1800"/>
              <a:buChar char="◦"/>
              <a:defRPr sz="1800"/>
            </a:lvl6pPr>
            <a:lvl7pPr indent="-342900" lvl="6" marL="3200400" algn="l">
              <a:lnSpc>
                <a:spcPct val="115000"/>
              </a:lnSpc>
              <a:spcBef>
                <a:spcPts val="1000"/>
              </a:spcBef>
              <a:spcAft>
                <a:spcPts val="0"/>
              </a:spcAft>
              <a:buSzPts val="1800"/>
              <a:buChar char="◦"/>
              <a:defRPr sz="1800"/>
            </a:lvl7pPr>
            <a:lvl8pPr indent="-342900" lvl="7" marL="3657600" algn="l">
              <a:lnSpc>
                <a:spcPct val="115000"/>
              </a:lnSpc>
              <a:spcBef>
                <a:spcPts val="1000"/>
              </a:spcBef>
              <a:spcAft>
                <a:spcPts val="0"/>
              </a:spcAft>
              <a:buSzPts val="1800"/>
              <a:buChar char="◦"/>
              <a:defRPr sz="1800"/>
            </a:lvl8pPr>
            <a:lvl9pPr indent="-342900" lvl="8" marL="4114800" algn="l">
              <a:lnSpc>
                <a:spcPct val="115000"/>
              </a:lnSpc>
              <a:spcBef>
                <a:spcPts val="1000"/>
              </a:spcBef>
              <a:spcAft>
                <a:spcPts val="1000"/>
              </a:spcAft>
              <a:buSzPts val="1800"/>
              <a:buChar char="◦"/>
              <a:defRPr sz="1800"/>
            </a:lvl9pPr>
          </a:lstStyle>
          <a:p/>
        </p:txBody>
      </p:sp>
      <p:sp>
        <p:nvSpPr>
          <p:cNvPr id="40" name="Google Shape;40;p36"/>
          <p:cNvSpPr txBox="1"/>
          <p:nvPr>
            <p:ph idx="2" type="body"/>
          </p:nvPr>
        </p:nvSpPr>
        <p:spPr>
          <a:xfrm>
            <a:off x="6436624" y="805325"/>
            <a:ext cx="2250300" cy="3540600"/>
          </a:xfrm>
          <a:prstGeom prst="rect">
            <a:avLst/>
          </a:prstGeom>
          <a:noFill/>
          <a:ln>
            <a:noFill/>
          </a:ln>
        </p:spPr>
        <p:txBody>
          <a:bodyPr anchorCtr="0" anchor="ctr" bIns="0" lIns="0" spcFirstLastPara="1" rIns="0" wrap="square" tIns="0">
            <a:noAutofit/>
          </a:bodyPr>
          <a:lstStyle>
            <a:lvl1pPr indent="-342900" lvl="0" marL="457200" algn="l">
              <a:lnSpc>
                <a:spcPct val="115000"/>
              </a:lnSpc>
              <a:spcBef>
                <a:spcPts val="600"/>
              </a:spcBef>
              <a:spcAft>
                <a:spcPts val="0"/>
              </a:spcAft>
              <a:buSzPts val="1800"/>
              <a:buChar char="◦"/>
              <a:defRPr sz="1800"/>
            </a:lvl1pPr>
            <a:lvl2pPr indent="-342900" lvl="1" marL="914400" algn="l">
              <a:lnSpc>
                <a:spcPct val="115000"/>
              </a:lnSpc>
              <a:spcBef>
                <a:spcPts val="1000"/>
              </a:spcBef>
              <a:spcAft>
                <a:spcPts val="0"/>
              </a:spcAft>
              <a:buSzPts val="1800"/>
              <a:buChar char="◦"/>
              <a:defRPr sz="1800"/>
            </a:lvl2pPr>
            <a:lvl3pPr indent="-342900" lvl="2" marL="1371600" algn="l">
              <a:lnSpc>
                <a:spcPct val="115000"/>
              </a:lnSpc>
              <a:spcBef>
                <a:spcPts val="1000"/>
              </a:spcBef>
              <a:spcAft>
                <a:spcPts val="0"/>
              </a:spcAft>
              <a:buSzPts val="1800"/>
              <a:buChar char="◦"/>
              <a:defRPr sz="1800"/>
            </a:lvl3pPr>
            <a:lvl4pPr indent="-342900" lvl="3" marL="1828800" algn="l">
              <a:lnSpc>
                <a:spcPct val="115000"/>
              </a:lnSpc>
              <a:spcBef>
                <a:spcPts val="1000"/>
              </a:spcBef>
              <a:spcAft>
                <a:spcPts val="0"/>
              </a:spcAft>
              <a:buSzPts val="1800"/>
              <a:buChar char="◦"/>
              <a:defRPr sz="1800"/>
            </a:lvl4pPr>
            <a:lvl5pPr indent="-342900" lvl="4" marL="2286000" algn="l">
              <a:lnSpc>
                <a:spcPct val="115000"/>
              </a:lnSpc>
              <a:spcBef>
                <a:spcPts val="1000"/>
              </a:spcBef>
              <a:spcAft>
                <a:spcPts val="0"/>
              </a:spcAft>
              <a:buSzPts val="1800"/>
              <a:buChar char="◦"/>
              <a:defRPr sz="1800"/>
            </a:lvl5pPr>
            <a:lvl6pPr indent="-342900" lvl="5" marL="2743200" algn="l">
              <a:lnSpc>
                <a:spcPct val="115000"/>
              </a:lnSpc>
              <a:spcBef>
                <a:spcPts val="1000"/>
              </a:spcBef>
              <a:spcAft>
                <a:spcPts val="0"/>
              </a:spcAft>
              <a:buSzPts val="1800"/>
              <a:buChar char="◦"/>
              <a:defRPr sz="1800"/>
            </a:lvl6pPr>
            <a:lvl7pPr indent="-342900" lvl="6" marL="3200400" algn="l">
              <a:lnSpc>
                <a:spcPct val="115000"/>
              </a:lnSpc>
              <a:spcBef>
                <a:spcPts val="1000"/>
              </a:spcBef>
              <a:spcAft>
                <a:spcPts val="0"/>
              </a:spcAft>
              <a:buSzPts val="1800"/>
              <a:buChar char="◦"/>
              <a:defRPr sz="1800"/>
            </a:lvl7pPr>
            <a:lvl8pPr indent="-342900" lvl="7" marL="3657600" algn="l">
              <a:lnSpc>
                <a:spcPct val="115000"/>
              </a:lnSpc>
              <a:spcBef>
                <a:spcPts val="1000"/>
              </a:spcBef>
              <a:spcAft>
                <a:spcPts val="0"/>
              </a:spcAft>
              <a:buSzPts val="1800"/>
              <a:buChar char="◦"/>
              <a:defRPr sz="1800"/>
            </a:lvl8pPr>
            <a:lvl9pPr indent="-342900" lvl="8" marL="4114800" algn="l">
              <a:lnSpc>
                <a:spcPct val="115000"/>
              </a:lnSpc>
              <a:spcBef>
                <a:spcPts val="1000"/>
              </a:spcBef>
              <a:spcAft>
                <a:spcPts val="1000"/>
              </a:spcAft>
              <a:buSzPts val="1800"/>
              <a:buChar char="◦"/>
              <a:defRPr sz="1800"/>
            </a:lvl9pPr>
          </a:lstStyle>
          <a:p/>
        </p:txBody>
      </p:sp>
      <p:sp>
        <p:nvSpPr>
          <p:cNvPr id="41" name="Google Shape;41;p3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42" name="Shape 42"/>
        <p:cNvGrpSpPr/>
        <p:nvPr/>
      </p:nvGrpSpPr>
      <p:grpSpPr>
        <a:xfrm>
          <a:off x="0" y="0"/>
          <a:ext cx="0" cy="0"/>
          <a:chOff x="0" y="0"/>
          <a:chExt cx="0" cy="0"/>
        </a:xfrm>
      </p:grpSpPr>
      <p:sp>
        <p:nvSpPr>
          <p:cNvPr id="43" name="Google Shape;43;p42"/>
          <p:cNvSpPr txBox="1"/>
          <p:nvPr>
            <p:ph type="ctrTitle"/>
          </p:nvPr>
        </p:nvSpPr>
        <p:spPr>
          <a:xfrm>
            <a:off x="2396319" y="601724"/>
            <a:ext cx="5618400" cy="1906200"/>
          </a:xfrm>
          <a:prstGeom prst="rect">
            <a:avLst/>
          </a:prstGeom>
          <a:noFill/>
          <a:ln>
            <a:noFill/>
          </a:ln>
          <a:effectLst>
            <a:outerShdw blurRad="42863" rotWithShape="0" algn="bl" dir="5400000" dist="9525">
              <a:srgbClr val="000000">
                <a:alpha val="20000"/>
              </a:srgbClr>
            </a:outerShdw>
          </a:effectLst>
        </p:spPr>
        <p:txBody>
          <a:bodyPr anchorCtr="0" anchor="b" bIns="0" lIns="91425" spcFirstLastPara="1" rIns="91425" wrap="square" tIns="45700">
            <a:noAutofit/>
          </a:bodyPr>
          <a:lstStyle>
            <a:lvl1pPr lvl="0" algn="l">
              <a:lnSpc>
                <a:spcPct val="90000"/>
              </a:lnSpc>
              <a:spcBef>
                <a:spcPts val="0"/>
              </a:spcBef>
              <a:spcAft>
                <a:spcPts val="0"/>
              </a:spcAft>
              <a:buSzPts val="2600"/>
              <a:buNone/>
              <a:defRPr sz="5400"/>
            </a:lvl1pPr>
            <a:lvl2pPr lvl="1" algn="l">
              <a:lnSpc>
                <a:spcPct val="90000"/>
              </a:lnSpc>
              <a:spcBef>
                <a:spcPts val="0"/>
              </a:spcBef>
              <a:spcAft>
                <a:spcPts val="0"/>
              </a:spcAft>
              <a:buSzPts val="2600"/>
              <a:buNone/>
              <a:defRPr/>
            </a:lvl2pPr>
            <a:lvl3pPr lvl="2" algn="l">
              <a:lnSpc>
                <a:spcPct val="90000"/>
              </a:lnSpc>
              <a:spcBef>
                <a:spcPts val="0"/>
              </a:spcBef>
              <a:spcAft>
                <a:spcPts val="0"/>
              </a:spcAft>
              <a:buSzPts val="2600"/>
              <a:buNone/>
              <a:defRPr/>
            </a:lvl3pPr>
            <a:lvl4pPr lvl="3" algn="l">
              <a:lnSpc>
                <a:spcPct val="90000"/>
              </a:lnSpc>
              <a:spcBef>
                <a:spcPts val="0"/>
              </a:spcBef>
              <a:spcAft>
                <a:spcPts val="0"/>
              </a:spcAft>
              <a:buSzPts val="2600"/>
              <a:buNone/>
              <a:defRPr/>
            </a:lvl4pPr>
            <a:lvl5pPr lvl="4" algn="l">
              <a:lnSpc>
                <a:spcPct val="90000"/>
              </a:lnSpc>
              <a:spcBef>
                <a:spcPts val="0"/>
              </a:spcBef>
              <a:spcAft>
                <a:spcPts val="0"/>
              </a:spcAft>
              <a:buSzPts val="2600"/>
              <a:buNone/>
              <a:defRPr/>
            </a:lvl5pPr>
            <a:lvl6pPr lvl="5" algn="l">
              <a:lnSpc>
                <a:spcPct val="90000"/>
              </a:lnSpc>
              <a:spcBef>
                <a:spcPts val="0"/>
              </a:spcBef>
              <a:spcAft>
                <a:spcPts val="0"/>
              </a:spcAft>
              <a:buSzPts val="2600"/>
              <a:buNone/>
              <a:defRPr/>
            </a:lvl6pPr>
            <a:lvl7pPr lvl="6" algn="l">
              <a:lnSpc>
                <a:spcPct val="90000"/>
              </a:lnSpc>
              <a:spcBef>
                <a:spcPts val="0"/>
              </a:spcBef>
              <a:spcAft>
                <a:spcPts val="0"/>
              </a:spcAft>
              <a:buSzPts val="2600"/>
              <a:buNone/>
              <a:defRPr/>
            </a:lvl7pPr>
            <a:lvl8pPr lvl="7" algn="l">
              <a:lnSpc>
                <a:spcPct val="90000"/>
              </a:lnSpc>
              <a:spcBef>
                <a:spcPts val="0"/>
              </a:spcBef>
              <a:spcAft>
                <a:spcPts val="0"/>
              </a:spcAft>
              <a:buSzPts val="2600"/>
              <a:buNone/>
              <a:defRPr/>
            </a:lvl8pPr>
            <a:lvl9pPr lvl="8" algn="l">
              <a:lnSpc>
                <a:spcPct val="90000"/>
              </a:lnSpc>
              <a:spcBef>
                <a:spcPts val="0"/>
              </a:spcBef>
              <a:spcAft>
                <a:spcPts val="0"/>
              </a:spcAft>
              <a:buSzPts val="2600"/>
              <a:buNone/>
              <a:defRPr/>
            </a:lvl9pPr>
          </a:lstStyle>
          <a:p/>
        </p:txBody>
      </p:sp>
      <p:sp>
        <p:nvSpPr>
          <p:cNvPr id="44" name="Google Shape;44;p42"/>
          <p:cNvSpPr txBox="1"/>
          <p:nvPr>
            <p:ph idx="1" type="subTitle"/>
          </p:nvPr>
        </p:nvSpPr>
        <p:spPr>
          <a:xfrm>
            <a:off x="2396319" y="2648404"/>
            <a:ext cx="5618400" cy="733200"/>
          </a:xfrm>
          <a:prstGeom prst="rect">
            <a:avLst/>
          </a:prstGeom>
          <a:noFill/>
          <a:ln>
            <a:noFill/>
          </a:ln>
        </p:spPr>
        <p:txBody>
          <a:bodyPr anchorCtr="0" anchor="t" bIns="91425" lIns="91425" spcFirstLastPara="1" rIns="91425" wrap="square" tIns="91425">
            <a:noAutofit/>
          </a:bodyPr>
          <a:lstStyle>
            <a:lvl1pPr lvl="0" algn="l">
              <a:lnSpc>
                <a:spcPct val="120000"/>
              </a:lnSpc>
              <a:spcBef>
                <a:spcPts val="1000"/>
              </a:spcBef>
              <a:spcAft>
                <a:spcPts val="0"/>
              </a:spcAft>
              <a:buSzPts val="1600"/>
              <a:buNone/>
              <a:defRPr b="0" sz="160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1000"/>
              </a:spcAft>
              <a:buSzPts val="1200"/>
              <a:buNone/>
              <a:defRPr sz="1200"/>
            </a:lvl9pPr>
          </a:lstStyle>
          <a:p/>
        </p:txBody>
      </p:sp>
      <p:sp>
        <p:nvSpPr>
          <p:cNvPr id="45" name="Google Shape;45;p42"/>
          <p:cNvSpPr txBox="1"/>
          <p:nvPr>
            <p:ph idx="10" type="dt"/>
          </p:nvPr>
        </p:nvSpPr>
        <p:spPr>
          <a:xfrm>
            <a:off x="5646737" y="247650"/>
            <a:ext cx="23685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42"/>
          <p:cNvSpPr txBox="1"/>
          <p:nvPr>
            <p:ph idx="11" type="ftr"/>
          </p:nvPr>
        </p:nvSpPr>
        <p:spPr>
          <a:xfrm>
            <a:off x="2395537" y="246459"/>
            <a:ext cx="3087600" cy="232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42"/>
          <p:cNvSpPr txBox="1"/>
          <p:nvPr>
            <p:ph idx="12" type="sldNum"/>
          </p:nvPr>
        </p:nvSpPr>
        <p:spPr>
          <a:xfrm>
            <a:off x="1435100" y="598884"/>
            <a:ext cx="801600" cy="378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algn="r">
              <a:lnSpc>
                <a:spcPct val="100000"/>
              </a:lnSpc>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8" name="Shape 48"/>
        <p:cNvGrpSpPr/>
        <p:nvPr/>
      </p:nvGrpSpPr>
      <p:grpSpPr>
        <a:xfrm>
          <a:off x="0" y="0"/>
          <a:ext cx="0" cy="0"/>
          <a:chOff x="0" y="0"/>
          <a:chExt cx="0" cy="0"/>
        </a:xfrm>
      </p:grpSpPr>
      <p:sp>
        <p:nvSpPr>
          <p:cNvPr id="49" name="Google Shape;49;p43"/>
          <p:cNvSpPr txBox="1"/>
          <p:nvPr>
            <p:ph type="ctrTitle"/>
          </p:nvPr>
        </p:nvSpPr>
        <p:spPr>
          <a:xfrm>
            <a:off x="335250" y="932100"/>
            <a:ext cx="5508300" cy="1655700"/>
          </a:xfrm>
          <a:prstGeom prst="rect">
            <a:avLst/>
          </a:prstGeom>
          <a:noFill/>
          <a:ln>
            <a:noFill/>
          </a:ln>
          <a:effectLst>
            <a:outerShdw blurRad="42863" rotWithShape="0" algn="bl" dir="5400000" dist="9525">
              <a:srgbClr val="000000">
                <a:alpha val="20000"/>
              </a:srgbClr>
            </a:outerShdw>
          </a:effectLst>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5200"/>
              <a:buFont typeface="Gill Sans"/>
              <a:buNone/>
              <a:defRPr b="1" sz="5200">
                <a:solidFill>
                  <a:schemeClr val="dk1"/>
                </a:solidFill>
              </a:defRPr>
            </a:lvl1pPr>
            <a:lvl2pPr lvl="1" algn="l">
              <a:lnSpc>
                <a:spcPct val="100000"/>
              </a:lnSpc>
              <a:spcBef>
                <a:spcPts val="0"/>
              </a:spcBef>
              <a:spcAft>
                <a:spcPts val="0"/>
              </a:spcAft>
              <a:buClr>
                <a:schemeClr val="dk1"/>
              </a:buClr>
              <a:buSzPts val="5200"/>
              <a:buFont typeface="Gill Sans"/>
              <a:buNone/>
              <a:defRPr b="1" sz="5200">
                <a:solidFill>
                  <a:schemeClr val="dk1"/>
                </a:solidFill>
              </a:defRPr>
            </a:lvl2pPr>
            <a:lvl3pPr lvl="2" algn="l">
              <a:lnSpc>
                <a:spcPct val="100000"/>
              </a:lnSpc>
              <a:spcBef>
                <a:spcPts val="0"/>
              </a:spcBef>
              <a:spcAft>
                <a:spcPts val="0"/>
              </a:spcAft>
              <a:buClr>
                <a:schemeClr val="dk1"/>
              </a:buClr>
              <a:buSzPts val="5200"/>
              <a:buFont typeface="Gill Sans"/>
              <a:buNone/>
              <a:defRPr b="1" sz="5200">
                <a:solidFill>
                  <a:schemeClr val="dk1"/>
                </a:solidFill>
              </a:defRPr>
            </a:lvl3pPr>
            <a:lvl4pPr lvl="3" algn="l">
              <a:lnSpc>
                <a:spcPct val="100000"/>
              </a:lnSpc>
              <a:spcBef>
                <a:spcPts val="0"/>
              </a:spcBef>
              <a:spcAft>
                <a:spcPts val="0"/>
              </a:spcAft>
              <a:buClr>
                <a:schemeClr val="dk1"/>
              </a:buClr>
              <a:buSzPts val="5200"/>
              <a:buFont typeface="Gill Sans"/>
              <a:buNone/>
              <a:defRPr b="1" sz="5200">
                <a:solidFill>
                  <a:schemeClr val="dk1"/>
                </a:solidFill>
              </a:defRPr>
            </a:lvl4pPr>
            <a:lvl5pPr lvl="4" algn="l">
              <a:lnSpc>
                <a:spcPct val="100000"/>
              </a:lnSpc>
              <a:spcBef>
                <a:spcPts val="0"/>
              </a:spcBef>
              <a:spcAft>
                <a:spcPts val="0"/>
              </a:spcAft>
              <a:buClr>
                <a:schemeClr val="dk1"/>
              </a:buClr>
              <a:buSzPts val="5200"/>
              <a:buFont typeface="Gill Sans"/>
              <a:buNone/>
              <a:defRPr b="1" sz="5200">
                <a:solidFill>
                  <a:schemeClr val="dk1"/>
                </a:solidFill>
              </a:defRPr>
            </a:lvl5pPr>
            <a:lvl6pPr lvl="5" algn="l">
              <a:lnSpc>
                <a:spcPct val="100000"/>
              </a:lnSpc>
              <a:spcBef>
                <a:spcPts val="0"/>
              </a:spcBef>
              <a:spcAft>
                <a:spcPts val="0"/>
              </a:spcAft>
              <a:buClr>
                <a:schemeClr val="dk1"/>
              </a:buClr>
              <a:buSzPts val="5200"/>
              <a:buFont typeface="Gill Sans"/>
              <a:buNone/>
              <a:defRPr b="1" sz="5200">
                <a:solidFill>
                  <a:schemeClr val="dk1"/>
                </a:solidFill>
              </a:defRPr>
            </a:lvl6pPr>
            <a:lvl7pPr lvl="6" algn="l">
              <a:lnSpc>
                <a:spcPct val="100000"/>
              </a:lnSpc>
              <a:spcBef>
                <a:spcPts val="0"/>
              </a:spcBef>
              <a:spcAft>
                <a:spcPts val="0"/>
              </a:spcAft>
              <a:buClr>
                <a:schemeClr val="dk1"/>
              </a:buClr>
              <a:buSzPts val="5200"/>
              <a:buFont typeface="Gill Sans"/>
              <a:buNone/>
              <a:defRPr b="1" sz="5200">
                <a:solidFill>
                  <a:schemeClr val="dk1"/>
                </a:solidFill>
              </a:defRPr>
            </a:lvl7pPr>
            <a:lvl8pPr lvl="7" algn="l">
              <a:lnSpc>
                <a:spcPct val="100000"/>
              </a:lnSpc>
              <a:spcBef>
                <a:spcPts val="0"/>
              </a:spcBef>
              <a:spcAft>
                <a:spcPts val="0"/>
              </a:spcAft>
              <a:buClr>
                <a:schemeClr val="dk1"/>
              </a:buClr>
              <a:buSzPts val="5200"/>
              <a:buFont typeface="Gill Sans"/>
              <a:buNone/>
              <a:defRPr b="1" sz="5200">
                <a:solidFill>
                  <a:schemeClr val="dk1"/>
                </a:solidFill>
              </a:defRPr>
            </a:lvl8pPr>
            <a:lvl9pPr lvl="8" algn="l">
              <a:lnSpc>
                <a:spcPct val="100000"/>
              </a:lnSpc>
              <a:spcBef>
                <a:spcPts val="0"/>
              </a:spcBef>
              <a:spcAft>
                <a:spcPts val="0"/>
              </a:spcAft>
              <a:buClr>
                <a:schemeClr val="dk1"/>
              </a:buClr>
              <a:buSzPts val="5200"/>
              <a:buFont typeface="Gill Sans"/>
              <a:buNone/>
              <a:defRPr b="1" sz="5200">
                <a:solidFill>
                  <a:schemeClr val="dk1"/>
                </a:solidFill>
              </a:defRPr>
            </a:lvl9pPr>
          </a:lstStyle>
          <a:p/>
        </p:txBody>
      </p:sp>
      <p:sp>
        <p:nvSpPr>
          <p:cNvPr id="50" name="Google Shape;50;p43"/>
          <p:cNvSpPr txBox="1"/>
          <p:nvPr>
            <p:ph idx="1" type="subTitle"/>
          </p:nvPr>
        </p:nvSpPr>
        <p:spPr>
          <a:xfrm>
            <a:off x="335250" y="2727850"/>
            <a:ext cx="3914700" cy="161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p:txBody>
      </p:sp>
      <p:sp>
        <p:nvSpPr>
          <p:cNvPr id="51" name="Google Shape;51;p43"/>
          <p:cNvSpPr txBox="1"/>
          <p:nvPr>
            <p:ph idx="12" type="sldNum"/>
          </p:nvPr>
        </p:nvSpPr>
        <p:spPr>
          <a:xfrm>
            <a:off x="8472487" y="4663678"/>
            <a:ext cx="549300" cy="3930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1pPr>
            <a:lvl2pPr indent="0" lvl="1"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2pPr>
            <a:lvl3pPr indent="0" lvl="2"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3pPr>
            <a:lvl4pPr indent="0" lvl="3"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4pPr>
            <a:lvl5pPr indent="0" lvl="4"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5pPr>
            <a:lvl6pPr indent="0" lvl="5"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6pPr>
            <a:lvl7pPr indent="0" lvl="6"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7pPr>
            <a:lvl8pPr indent="0" lvl="7"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8pPr>
            <a:lvl9pPr indent="0" lvl="8" marL="0" marR="0" algn="r">
              <a:lnSpc>
                <a:spcPct val="100000"/>
              </a:lnSpc>
              <a:spcBef>
                <a:spcPts val="0"/>
              </a:spcBef>
              <a:spcAft>
                <a:spcPts val="0"/>
              </a:spcAft>
              <a:buClr>
                <a:srgbClr val="FFFFFF"/>
              </a:buClr>
              <a:buSzPts val="1000"/>
              <a:buFont typeface="Gill Sans"/>
              <a:buNone/>
              <a:defRPr b="0" i="0" sz="1000" u="none" cap="none" strike="noStrike">
                <a:solidFill>
                  <a:srgbClr val="FFFFFF"/>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1200">
              <a:solidFill>
                <a:srgbClr val="B7B7B7"/>
              </a:solidFill>
              <a:latin typeface="Montserrat Light"/>
              <a:ea typeface="Montserrat Light"/>
              <a:cs typeface="Montserrat Light"/>
              <a:sym typeface="Montserrat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3C78D8"/>
            </a:gs>
            <a:gs pos="100000">
              <a:srgbClr val="00FFFF"/>
            </a:gs>
          </a:gsLst>
          <a:lin ang="5400012" scaled="0"/>
        </a:gra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2pPr>
            <a:lvl3pPr lvl="2"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3pPr>
            <a:lvl4pPr lvl="3"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4pPr>
            <a:lvl5pPr lvl="4"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5pPr>
            <a:lvl6pPr lvl="5"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6pPr>
            <a:lvl7pPr lvl="6"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7pPr>
            <a:lvl8pPr lvl="7"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8pPr>
            <a:lvl9pPr lvl="8" marR="0" rtl="0" algn="l">
              <a:lnSpc>
                <a:spcPct val="100000"/>
              </a:lnSpc>
              <a:spcBef>
                <a:spcPts val="0"/>
              </a:spcBef>
              <a:spcAft>
                <a:spcPts val="0"/>
              </a:spcAft>
              <a:buClr>
                <a:srgbClr val="FFFFFF"/>
              </a:buClr>
              <a:buSzPts val="2600"/>
              <a:buFont typeface="Montserrat ExtraBold"/>
              <a:buNone/>
              <a:defRPr b="1" i="0" sz="2600" u="none" cap="none" strike="noStrike">
                <a:solidFill>
                  <a:srgbClr val="FFFFFF"/>
                </a:solidFill>
                <a:latin typeface="Montserrat ExtraBold"/>
                <a:ea typeface="Montserrat ExtraBold"/>
                <a:cs typeface="Montserrat ExtraBold"/>
                <a:sym typeface="Montserrat ExtraBold"/>
              </a:defRPr>
            </a:lvl9pPr>
          </a:lstStyle>
          <a:p/>
        </p:txBody>
      </p:sp>
      <p:sp>
        <p:nvSpPr>
          <p:cNvPr id="7" name="Google Shape;7;p34"/>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marR="0" rtl="0" algn="l">
              <a:lnSpc>
                <a:spcPct val="115000"/>
              </a:lnSpc>
              <a:spcBef>
                <a:spcPts val="6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1pPr>
            <a:lvl2pPr indent="-368300" lvl="1" marL="914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2pPr>
            <a:lvl3pPr indent="-368300" lvl="2" marL="1371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3pPr>
            <a:lvl4pPr indent="-368300" lvl="3" marL="18288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4pPr>
            <a:lvl5pPr indent="-368300" lvl="4" marL="22860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5pPr>
            <a:lvl6pPr indent="-368300" lvl="5" marL="27432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6pPr>
            <a:lvl7pPr indent="-368300" lvl="6" marL="3200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7pPr>
            <a:lvl8pPr indent="-368300" lvl="7" marL="3657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8pPr>
            <a:lvl9pPr indent="-368300" lvl="8" marL="4114800" marR="0" rtl="0" algn="l">
              <a:lnSpc>
                <a:spcPct val="115000"/>
              </a:lnSpc>
              <a:spcBef>
                <a:spcPts val="1000"/>
              </a:spcBef>
              <a:spcAft>
                <a:spcPts val="100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9pPr>
          </a:lstStyle>
          <a:p/>
        </p:txBody>
      </p:sp>
      <p:sp>
        <p:nvSpPr>
          <p:cNvPr id="8" name="Google Shape;8;p3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3C78D8"/>
            </a:gs>
            <a:gs pos="100000">
              <a:srgbClr val="00FFFF"/>
            </a:gs>
          </a:gsLst>
          <a:lin ang="5400012" scaled="0"/>
        </a:gradFill>
      </p:bgPr>
    </p:bg>
    <p:spTree>
      <p:nvGrpSpPr>
        <p:cNvPr id="72" name="Shape 72"/>
        <p:cNvGrpSpPr/>
        <p:nvPr/>
      </p:nvGrpSpPr>
      <p:grpSpPr>
        <a:xfrm>
          <a:off x="0" y="0"/>
          <a:ext cx="0" cy="0"/>
          <a:chOff x="0" y="0"/>
          <a:chExt cx="0" cy="0"/>
        </a:xfrm>
      </p:grpSpPr>
      <p:sp>
        <p:nvSpPr>
          <p:cNvPr id="73" name="Google Shape;73;g33fe2ba2e7_2_0"/>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2pPr>
            <a:lvl3pPr lvl="2"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3pPr>
            <a:lvl4pPr lvl="3"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4pPr>
            <a:lvl5pPr lvl="4"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5pPr>
            <a:lvl6pPr lvl="5"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6pPr>
            <a:lvl7pPr lvl="6"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7pPr>
            <a:lvl8pPr lvl="7"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8pPr>
            <a:lvl9pPr lvl="8" marR="0" rtl="0" algn="l">
              <a:lnSpc>
                <a:spcPct val="100000"/>
              </a:lnSpc>
              <a:spcBef>
                <a:spcPts val="0"/>
              </a:spcBef>
              <a:spcAft>
                <a:spcPts val="0"/>
              </a:spcAft>
              <a:buClr>
                <a:srgbClr val="FFFFFF"/>
              </a:buClr>
              <a:buSzPts val="2600"/>
              <a:buFont typeface="Montserrat ExtraBold"/>
              <a:buNone/>
              <a:defRPr b="0" i="0" sz="2600" u="none" cap="none" strike="noStrike">
                <a:solidFill>
                  <a:srgbClr val="FFFFFF"/>
                </a:solidFill>
                <a:latin typeface="Montserrat ExtraBold"/>
                <a:ea typeface="Montserrat ExtraBold"/>
                <a:cs typeface="Montserrat ExtraBold"/>
                <a:sym typeface="Montserrat ExtraBold"/>
              </a:defRPr>
            </a:lvl9pPr>
          </a:lstStyle>
          <a:p/>
        </p:txBody>
      </p:sp>
      <p:sp>
        <p:nvSpPr>
          <p:cNvPr id="74" name="Google Shape;74;g33fe2ba2e7_2_0"/>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marR="0" rtl="0" algn="l">
              <a:lnSpc>
                <a:spcPct val="115000"/>
              </a:lnSpc>
              <a:spcBef>
                <a:spcPts val="6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1pPr>
            <a:lvl2pPr indent="-368300" lvl="1" marL="914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2pPr>
            <a:lvl3pPr indent="-368300" lvl="2" marL="1371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3pPr>
            <a:lvl4pPr indent="-368300" lvl="3" marL="18288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4pPr>
            <a:lvl5pPr indent="-368300" lvl="4" marL="22860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5pPr>
            <a:lvl6pPr indent="-368300" lvl="5" marL="27432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6pPr>
            <a:lvl7pPr indent="-368300" lvl="6" marL="32004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7pPr>
            <a:lvl8pPr indent="-368300" lvl="7" marL="3657600" marR="0" rtl="0" algn="l">
              <a:lnSpc>
                <a:spcPct val="115000"/>
              </a:lnSpc>
              <a:spcBef>
                <a:spcPts val="1000"/>
              </a:spcBef>
              <a:spcAft>
                <a:spcPts val="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8pPr>
            <a:lvl9pPr indent="-368300" lvl="8" marL="4114800" marR="0" rtl="0" algn="l">
              <a:lnSpc>
                <a:spcPct val="115000"/>
              </a:lnSpc>
              <a:spcBef>
                <a:spcPts val="1000"/>
              </a:spcBef>
              <a:spcAft>
                <a:spcPts val="1000"/>
              </a:spcAft>
              <a:buClr>
                <a:srgbClr val="B7B7B7"/>
              </a:buClr>
              <a:buSzPts val="2200"/>
              <a:buFont typeface="Montserrat Light"/>
              <a:buChar char="◦"/>
              <a:defRPr b="0" i="0" sz="2200" u="none" cap="none" strike="noStrike">
                <a:solidFill>
                  <a:srgbClr val="666666"/>
                </a:solidFill>
                <a:latin typeface="Montserrat Light"/>
                <a:ea typeface="Montserrat Light"/>
                <a:cs typeface="Montserrat Light"/>
                <a:sym typeface="Montserrat Light"/>
              </a:defRPr>
            </a:lvl9pPr>
          </a:lstStyle>
          <a:p/>
        </p:txBody>
      </p:sp>
      <p:sp>
        <p:nvSpPr>
          <p:cNvPr id="75" name="Google Shape;75;g33fe2ba2e7_2_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B7B7B7"/>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hyperlink" Target="http://www.gottmanblog.com/sound-relationship-house/2014/10/28/the-sound-relationship-house-turn-towards-instead-of-awa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2068997" y="1073182"/>
            <a:ext cx="5006006" cy="26970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lang="en-US"/>
              <a:t>Viktor Frankl Marriage &amp; Intimacy</a:t>
            </a:r>
            <a:endParaRPr/>
          </a:p>
          <a:p>
            <a:pPr indent="0" lvl="0" marL="0" rtl="0" algn="ctr">
              <a:lnSpc>
                <a:spcPct val="100000"/>
              </a:lnSpc>
              <a:spcBef>
                <a:spcPts val="0"/>
              </a:spcBef>
              <a:spcAft>
                <a:spcPts val="0"/>
              </a:spcAft>
              <a:buSzPts val="3600"/>
              <a:buNone/>
            </a:pPr>
            <a:r>
              <a:rPr lang="en-US"/>
              <a:t>Coaching</a:t>
            </a:r>
            <a:br>
              <a:rPr lang="en-US"/>
            </a:br>
            <a:r>
              <a:rPr lang="en-US" sz="2000"/>
              <a:t>With Rabbi Daniel Schonbuch, LMFT</a:t>
            </a:r>
            <a:endParaRPr sz="2000"/>
          </a:p>
          <a:p>
            <a:pPr indent="0" lvl="0" marL="0" rtl="0" algn="ctr">
              <a:lnSpc>
                <a:spcPct val="100000"/>
              </a:lnSpc>
              <a:spcBef>
                <a:spcPts val="0"/>
              </a:spcBef>
              <a:spcAft>
                <a:spcPts val="0"/>
              </a:spcAft>
              <a:buSzPts val="3600"/>
              <a:buNone/>
            </a:pPr>
            <a:r>
              <a:t/>
            </a:r>
            <a:endParaRPr sz="2000"/>
          </a:p>
          <a:p>
            <a:pPr indent="0" lvl="0" marL="0" rtl="0" algn="ctr">
              <a:lnSpc>
                <a:spcPct val="100000"/>
              </a:lnSpc>
              <a:spcBef>
                <a:spcPts val="0"/>
              </a:spcBef>
              <a:spcAft>
                <a:spcPts val="0"/>
              </a:spcAft>
              <a:buSzPts val="3600"/>
              <a:buNone/>
            </a:pPr>
            <a:r>
              <a:rPr lang="en-US" sz="2400"/>
              <a:t>Case Study - 3</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23" name="Shape 223"/>
        <p:cNvGrpSpPr/>
        <p:nvPr/>
      </p:nvGrpSpPr>
      <p:grpSpPr>
        <a:xfrm>
          <a:off x="0" y="0"/>
          <a:ext cx="0" cy="0"/>
          <a:chOff x="0" y="0"/>
          <a:chExt cx="0" cy="0"/>
        </a:xfrm>
      </p:grpSpPr>
      <p:sp>
        <p:nvSpPr>
          <p:cNvPr id="224" name="Google Shape;224;g33fe2ba2e7_2_67"/>
          <p:cNvSpPr txBox="1"/>
          <p:nvPr>
            <p:ph idx="4294967295" type="ctrTitle"/>
          </p:nvPr>
        </p:nvSpPr>
        <p:spPr>
          <a:xfrm>
            <a:off x="-567425" y="421125"/>
            <a:ext cx="83847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b="0" i="0" lang="en-US" sz="2400" u="none" cap="none" strike="noStrike">
                <a:solidFill>
                  <a:srgbClr val="FFFFFF"/>
                </a:solidFill>
                <a:latin typeface="Montserrat ExtraBold"/>
                <a:ea typeface="Montserrat ExtraBold"/>
                <a:cs typeface="Montserrat ExtraBold"/>
                <a:sym typeface="Montserrat ExtraBold"/>
              </a:rPr>
              <a:t>                               Principle 1 : LOVE MAP EXERCISE</a:t>
            </a:r>
            <a:endParaRPr b="0" i="0" sz="2400" u="none" cap="none" strike="noStrike">
              <a:solidFill>
                <a:srgbClr val="FFFFFF"/>
              </a:solidFill>
              <a:latin typeface="Montserrat ExtraBold"/>
              <a:ea typeface="Montserrat ExtraBold"/>
              <a:cs typeface="Montserrat ExtraBold"/>
              <a:sym typeface="Montserrat ExtraBold"/>
            </a:endParaRPr>
          </a:p>
        </p:txBody>
      </p:sp>
      <p:sp>
        <p:nvSpPr>
          <p:cNvPr id="225" name="Google Shape;225;g33fe2ba2e7_2_6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6" name="Google Shape;226;g33fe2ba2e7_2_67"/>
          <p:cNvSpPr txBox="1"/>
          <p:nvPr/>
        </p:nvSpPr>
        <p:spPr>
          <a:xfrm>
            <a:off x="1014625" y="1316025"/>
            <a:ext cx="7132500" cy="27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1. I can name my partner’s best friend.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2. I can tell you what stresses my partner is currently facing.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3. I know the names of some of the people who have been irritating my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    partner lately.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4. I can tell you some of my partner’s life dreams.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5. I am very familiar with my partner’s religious beliefs and ideas.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6. I can tell you about my partner’s basic philosophy of life.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7. I can list the relatives my partner likes the least.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8. I know my partner’s favorite music. T or F</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3fe2ba2e7_2_74"/>
          <p:cNvSpPr/>
          <p:nvPr/>
        </p:nvSpPr>
        <p:spPr>
          <a:xfrm>
            <a:off x="5062256" y="1131197"/>
            <a:ext cx="2177100" cy="288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Montserrat"/>
              <a:ea typeface="Montserrat"/>
              <a:cs typeface="Montserrat"/>
              <a:sym typeface="Montserrat"/>
            </a:endParaRPr>
          </a:p>
        </p:txBody>
      </p:sp>
      <p:sp>
        <p:nvSpPr>
          <p:cNvPr id="232" name="Google Shape;232;g33fe2ba2e7_2_7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33" name="Google Shape;233;g33fe2ba2e7_2_74"/>
          <p:cNvSpPr txBox="1"/>
          <p:nvPr>
            <p:ph idx="4294967295" type="body"/>
          </p:nvPr>
        </p:nvSpPr>
        <p:spPr>
          <a:xfrm>
            <a:off x="633225" y="243800"/>
            <a:ext cx="4049700" cy="41901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600"/>
              </a:spcBef>
              <a:spcAft>
                <a:spcPts val="0"/>
              </a:spcAft>
              <a:buSzPts val="2200"/>
              <a:buNone/>
            </a:pPr>
            <a:r>
              <a:t/>
            </a:r>
            <a:endParaRPr b="1" sz="2000">
              <a:solidFill>
                <a:srgbClr val="FFFFFF"/>
              </a:solidFill>
              <a:latin typeface="Montserrat"/>
              <a:ea typeface="Montserrat"/>
              <a:cs typeface="Montserrat"/>
              <a:sym typeface="Montserrat"/>
            </a:endParaRPr>
          </a:p>
          <a:p>
            <a:pPr indent="-355600" lvl="0" marL="457200" rtl="0" algn="l">
              <a:lnSpc>
                <a:spcPct val="115000"/>
              </a:lnSpc>
              <a:spcBef>
                <a:spcPts val="60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Love maps are how well you know your partner.</a:t>
            </a:r>
            <a:endParaRPr sz="2000">
              <a:solidFill>
                <a:srgbClr val="FFFFFF"/>
              </a:solidFill>
              <a:latin typeface="Calibri"/>
              <a:ea typeface="Calibri"/>
              <a:cs typeface="Calibri"/>
              <a:sym typeface="Calibri"/>
            </a:endParaRPr>
          </a:p>
          <a:p>
            <a:pPr indent="-355600" lvl="0" marL="457200" rtl="0" algn="l">
              <a:lnSpc>
                <a:spcPct val="115000"/>
              </a:lnSpc>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The more familiar you are with your partner, the more intimacy you can share, and the stronger your relationship is.</a:t>
            </a:r>
            <a:endParaRPr sz="2000">
              <a:solidFill>
                <a:srgbClr val="FFFFFF"/>
              </a:solidFill>
              <a:latin typeface="Calibri"/>
              <a:ea typeface="Calibri"/>
              <a:cs typeface="Calibri"/>
              <a:sym typeface="Calibri"/>
            </a:endParaRPr>
          </a:p>
          <a:p>
            <a:pPr indent="-355600" lvl="0" marL="457200" rtl="0" algn="l">
              <a:lnSpc>
                <a:spcPct val="115000"/>
              </a:lnSpc>
              <a:spcBef>
                <a:spcPts val="0"/>
              </a:spcBef>
              <a:spcAft>
                <a:spcPts val="0"/>
              </a:spcAft>
              <a:buClr>
                <a:srgbClr val="FFFFFF"/>
              </a:buClr>
              <a:buSzPts val="2000"/>
              <a:buFont typeface="Calibri"/>
              <a:buChar char="●"/>
            </a:pPr>
            <a:r>
              <a:rPr lang="en-US" sz="2000">
                <a:solidFill>
                  <a:srgbClr val="FFFFFF"/>
                </a:solidFill>
                <a:latin typeface="Calibri"/>
                <a:ea typeface="Calibri"/>
                <a:cs typeface="Calibri"/>
                <a:sym typeface="Calibri"/>
              </a:rPr>
              <a:t>Couples with stronger love maps are also much better at weathering life crisis periods.</a:t>
            </a:r>
            <a:endParaRPr sz="2000">
              <a:latin typeface="Calibri"/>
              <a:ea typeface="Calibri"/>
              <a:cs typeface="Calibri"/>
              <a:sym typeface="Calibri"/>
            </a:endParaRPr>
          </a:p>
        </p:txBody>
      </p:sp>
      <p:pic>
        <p:nvPicPr>
          <p:cNvPr id="234" name="Google Shape;234;g33fe2ba2e7_2_74"/>
          <p:cNvPicPr preferRelativeResize="0"/>
          <p:nvPr/>
        </p:nvPicPr>
        <p:blipFill rotWithShape="1">
          <a:blip r:embed="rId3">
            <a:alphaModFix/>
          </a:blip>
          <a:srcRect b="0" l="-1027" r="-1715" t="9387"/>
          <a:stretch/>
        </p:blipFill>
        <p:spPr>
          <a:xfrm>
            <a:off x="4852175" y="1577423"/>
            <a:ext cx="3688675" cy="2436777"/>
          </a:xfrm>
          <a:prstGeom prst="rect">
            <a:avLst/>
          </a:prstGeom>
          <a:noFill/>
          <a:ln>
            <a:noFill/>
          </a:ln>
        </p:spPr>
      </p:pic>
      <p:sp>
        <p:nvSpPr>
          <p:cNvPr id="235" name="Google Shape;235;g33fe2ba2e7_2_74"/>
          <p:cNvSpPr txBox="1"/>
          <p:nvPr/>
        </p:nvSpPr>
        <p:spPr>
          <a:xfrm>
            <a:off x="2217175" y="419925"/>
            <a:ext cx="6753900" cy="453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600"/>
              </a:spcBef>
              <a:spcAft>
                <a:spcPts val="0"/>
              </a:spcAft>
              <a:buClr>
                <a:schemeClr val="dk1"/>
              </a:buClr>
              <a:buSzPts val="1100"/>
              <a:buFont typeface="Arial"/>
              <a:buNone/>
            </a:pPr>
            <a:r>
              <a:rPr b="1" i="0" lang="en-US" sz="2200" u="none" cap="none" strike="noStrike">
                <a:solidFill>
                  <a:srgbClr val="FFFFFF"/>
                </a:solidFill>
                <a:latin typeface="Montserrat"/>
                <a:ea typeface="Montserrat"/>
                <a:cs typeface="Montserrat"/>
                <a:sym typeface="Montserrat"/>
              </a:rPr>
              <a:t>Principle 1: Enhance Your Love Maps</a:t>
            </a:r>
            <a:endParaRPr b="0" i="0" sz="2200" u="none" cap="none" strike="noStrike">
              <a:solidFill>
                <a:srgbClr val="000000"/>
              </a:solidFill>
              <a:latin typeface="Montserrat Light"/>
              <a:ea typeface="Montserrat Light"/>
              <a:cs typeface="Montserrat Light"/>
              <a:sym typeface="Montserrat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39" name="Shape 239"/>
        <p:cNvGrpSpPr/>
        <p:nvPr/>
      </p:nvGrpSpPr>
      <p:grpSpPr>
        <a:xfrm>
          <a:off x="0" y="0"/>
          <a:ext cx="0" cy="0"/>
          <a:chOff x="0" y="0"/>
          <a:chExt cx="0" cy="0"/>
        </a:xfrm>
      </p:grpSpPr>
      <p:sp>
        <p:nvSpPr>
          <p:cNvPr id="240" name="Google Shape;240;g33fe2ba2e7_2_82"/>
          <p:cNvSpPr txBox="1"/>
          <p:nvPr>
            <p:ph idx="4294967295" type="ctrTitle"/>
          </p:nvPr>
        </p:nvSpPr>
        <p:spPr>
          <a:xfrm>
            <a:off x="2286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b="0" i="0" lang="en-US" sz="2400" u="none" cap="none" strike="noStrike">
                <a:solidFill>
                  <a:srgbClr val="FFFFFF"/>
                </a:solidFill>
                <a:latin typeface="Montserrat ExtraBold"/>
                <a:ea typeface="Montserrat ExtraBold"/>
                <a:cs typeface="Montserrat ExtraBold"/>
                <a:sym typeface="Montserrat ExtraBold"/>
              </a:rPr>
              <a:t>                               LOVE MAP EXERCISE</a:t>
            </a:r>
            <a:endParaRPr b="0" i="0" sz="2400" u="none" cap="none" strike="noStrike">
              <a:solidFill>
                <a:srgbClr val="FFFFFF"/>
              </a:solidFill>
              <a:latin typeface="Montserrat ExtraBold"/>
              <a:ea typeface="Montserrat ExtraBold"/>
              <a:cs typeface="Montserrat ExtraBold"/>
              <a:sym typeface="Montserrat ExtraBold"/>
            </a:endParaRPr>
          </a:p>
        </p:txBody>
      </p:sp>
      <p:sp>
        <p:nvSpPr>
          <p:cNvPr id="241" name="Google Shape;241;g33fe2ba2e7_2_8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42" name="Google Shape;242;g33fe2ba2e7_2_82"/>
          <p:cNvSpPr txBox="1"/>
          <p:nvPr/>
        </p:nvSpPr>
        <p:spPr>
          <a:xfrm>
            <a:off x="1014625" y="1316025"/>
            <a:ext cx="7132500" cy="27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1. I can name my partner’s best friend.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2. I can tell you what stresses my partner is currently facing.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3. I know the names of some of the people who have been irritating my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    partner lately.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4. I can tell you some of my partner’s life dreams.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5. I am very familiar with my partner’s religious beliefs and ideas.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6. I can tell you about my partner’s basic philosophy of life.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7. I can list the relatives my partner likes the least. T or F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8. I know my partner’s favorite music. T or F</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246" name="Shape 246"/>
        <p:cNvGrpSpPr/>
        <p:nvPr/>
      </p:nvGrpSpPr>
      <p:grpSpPr>
        <a:xfrm>
          <a:off x="0" y="0"/>
          <a:ext cx="0" cy="0"/>
          <a:chOff x="0" y="0"/>
          <a:chExt cx="0" cy="0"/>
        </a:xfrm>
      </p:grpSpPr>
      <p:sp>
        <p:nvSpPr>
          <p:cNvPr id="247" name="Google Shape;247;g33fe2ba2e7_2_88"/>
          <p:cNvSpPr txBox="1"/>
          <p:nvPr>
            <p:ph idx="4294967295" type="ctrTitle"/>
          </p:nvPr>
        </p:nvSpPr>
        <p:spPr>
          <a:xfrm>
            <a:off x="2286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b="0" i="0" lang="en-US" sz="2400" u="none" cap="none" strike="noStrike">
                <a:solidFill>
                  <a:srgbClr val="FFFFFF"/>
                </a:solidFill>
                <a:latin typeface="Montserrat ExtraBold"/>
                <a:ea typeface="Montserrat ExtraBold"/>
                <a:cs typeface="Montserrat ExtraBold"/>
                <a:sym typeface="Montserrat ExtraBold"/>
              </a:rPr>
              <a:t>                               LOVE MAP EXERCISE</a:t>
            </a:r>
            <a:endParaRPr b="0" i="0" sz="2400" u="none" cap="none" strike="noStrike">
              <a:solidFill>
                <a:srgbClr val="FFFFFF"/>
              </a:solidFill>
              <a:latin typeface="Montserrat ExtraBold"/>
              <a:ea typeface="Montserrat ExtraBold"/>
              <a:cs typeface="Montserrat ExtraBold"/>
              <a:sym typeface="Montserrat ExtraBold"/>
            </a:endParaRPr>
          </a:p>
        </p:txBody>
      </p:sp>
      <p:sp>
        <p:nvSpPr>
          <p:cNvPr id="248" name="Google Shape;248;g33fe2ba2e7_2_8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49" name="Google Shape;249;g33fe2ba2e7_2_88"/>
          <p:cNvSpPr txBox="1"/>
          <p:nvPr/>
        </p:nvSpPr>
        <p:spPr>
          <a:xfrm>
            <a:off x="1014625" y="1316025"/>
            <a:ext cx="7132500" cy="27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1.Name my two closest friends. (2)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2. What is my favorite musical group, composer, or instrument? (2)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3. What was I wearing when we first met? (2)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4. Name one of my hobbies. (3)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5. Where was I born? (1)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6. What stresses am I facing right now? (4)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7. Describe in detail what I did today, or yesterday. (4)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8. When is my birthday? (1)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9. What is the date of our anniversary (or engagement)? (1)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10. Who is my favorite relative? (2)</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33fe2ba2e7_2_9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55" name="Google Shape;255;g33fe2ba2e7_2_94"/>
          <p:cNvSpPr txBox="1"/>
          <p:nvPr>
            <p:ph idx="4294967295" type="body"/>
          </p:nvPr>
        </p:nvSpPr>
        <p:spPr>
          <a:xfrm>
            <a:off x="513350" y="357600"/>
            <a:ext cx="4208400" cy="45336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2200"/>
              <a:buNone/>
            </a:pPr>
            <a:br>
              <a:rPr b="1" lang="en-US" sz="800">
                <a:solidFill>
                  <a:schemeClr val="dk1"/>
                </a:solidFill>
                <a:latin typeface="Montserrat"/>
                <a:ea typeface="Montserrat"/>
                <a:cs typeface="Montserrat"/>
                <a:sym typeface="Montserrat"/>
              </a:rPr>
            </a:br>
            <a:endParaRPr b="1" sz="800">
              <a:solidFill>
                <a:srgbClr val="000000"/>
              </a:solidFill>
              <a:highlight>
                <a:schemeClr val="lt1"/>
              </a:highlight>
              <a:latin typeface="Montserrat"/>
              <a:ea typeface="Montserrat"/>
              <a:cs typeface="Montserrat"/>
              <a:sym typeface="Montserrat"/>
            </a:endParaRPr>
          </a:p>
          <a:p>
            <a:pPr indent="0" lvl="0" marL="0" rtl="0" algn="l">
              <a:lnSpc>
                <a:spcPct val="100000"/>
              </a:lnSpc>
              <a:spcBef>
                <a:spcPts val="0"/>
              </a:spcBef>
              <a:spcAft>
                <a:spcPts val="0"/>
              </a:spcAft>
              <a:buSzPts val="2200"/>
              <a:buNone/>
            </a:pPr>
            <a:r>
              <a:rPr lang="en-US" sz="1800">
                <a:solidFill>
                  <a:schemeClr val="dk1"/>
                </a:solidFill>
                <a:latin typeface="Calibri"/>
                <a:ea typeface="Calibri"/>
                <a:cs typeface="Calibri"/>
                <a:sym typeface="Calibri"/>
              </a:rPr>
              <a:t>Fondness and admiration are a great antidote to the four horsemen, and to contempt first of all.</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2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200"/>
              <a:buNone/>
            </a:pPr>
            <a:r>
              <a:rPr lang="en-US" sz="1800">
                <a:solidFill>
                  <a:schemeClr val="dk1"/>
                </a:solidFill>
                <a:latin typeface="Calibri"/>
                <a:ea typeface="Calibri"/>
                <a:cs typeface="Calibri"/>
                <a:sym typeface="Calibri"/>
              </a:rPr>
              <a:t>Gottman says a great way to increase fondness and admiration is to:</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2200"/>
              <a:buNone/>
            </a:pPr>
            <a:r>
              <a:t/>
            </a:r>
            <a:endParaRPr sz="11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List all the qualities of your partner you admire</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Tie the qualities to a practical event</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Share it with your partner</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rgbClr val="FFFFFF"/>
              </a:buClr>
              <a:buSzPts val="1800"/>
              <a:buFont typeface="Calibri"/>
              <a:buChar char="●"/>
            </a:pPr>
            <a:r>
              <a:rPr lang="en-US" sz="1800">
                <a:solidFill>
                  <a:schemeClr val="dk1"/>
                </a:solidFill>
                <a:latin typeface="Calibri"/>
                <a:ea typeface="Calibri"/>
                <a:cs typeface="Calibri"/>
                <a:sym typeface="Calibri"/>
              </a:rPr>
              <a:t>Celebrate the happy moments and the history of your relationship</a:t>
            </a:r>
            <a:endParaRPr sz="2000">
              <a:solidFill>
                <a:srgbClr val="FFFFFF"/>
              </a:solidFill>
              <a:latin typeface="Calibri"/>
              <a:ea typeface="Calibri"/>
              <a:cs typeface="Calibri"/>
              <a:sym typeface="Calibri"/>
            </a:endParaRPr>
          </a:p>
        </p:txBody>
      </p:sp>
      <p:pic>
        <p:nvPicPr>
          <p:cNvPr id="256" name="Google Shape;256;g33fe2ba2e7_2_94"/>
          <p:cNvPicPr preferRelativeResize="0"/>
          <p:nvPr/>
        </p:nvPicPr>
        <p:blipFill rotWithShape="1">
          <a:blip r:embed="rId3">
            <a:alphaModFix/>
          </a:blip>
          <a:srcRect b="0" l="0" r="0" t="0"/>
          <a:stretch/>
        </p:blipFill>
        <p:spPr>
          <a:xfrm>
            <a:off x="4859253" y="1332378"/>
            <a:ext cx="3237750" cy="2291900"/>
          </a:xfrm>
          <a:prstGeom prst="rect">
            <a:avLst/>
          </a:prstGeom>
          <a:noFill/>
          <a:ln>
            <a:noFill/>
          </a:ln>
        </p:spPr>
      </p:pic>
      <p:sp>
        <p:nvSpPr>
          <p:cNvPr id="257" name="Google Shape;257;g33fe2ba2e7_2_94"/>
          <p:cNvSpPr txBox="1"/>
          <p:nvPr/>
        </p:nvSpPr>
        <p:spPr>
          <a:xfrm>
            <a:off x="1901700" y="280400"/>
            <a:ext cx="5797800" cy="676500"/>
          </a:xfrm>
          <a:prstGeom prst="rect">
            <a:avLst/>
          </a:prstGeom>
          <a:noFill/>
          <a:ln>
            <a:noFill/>
          </a:ln>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Clr>
                <a:schemeClr val="dk1"/>
              </a:buClr>
              <a:buSzPts val="1100"/>
              <a:buFont typeface="Arial"/>
              <a:buNone/>
            </a:pPr>
            <a:r>
              <a:t/>
            </a:r>
            <a:endParaRPr b="1" i="0" sz="18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rPr b="1" i="0" lang="en-US" sz="2000" u="none" cap="none" strike="noStrike">
                <a:solidFill>
                  <a:srgbClr val="FFFFFF"/>
                </a:solidFill>
                <a:latin typeface="Montserrat"/>
                <a:ea typeface="Montserrat"/>
                <a:cs typeface="Montserrat"/>
                <a:sym typeface="Montserrat"/>
              </a:rPr>
              <a:t>Principle </a:t>
            </a:r>
            <a:r>
              <a:rPr b="1" i="0" lang="en-US" sz="1800" u="none" cap="none" strike="noStrike">
                <a:solidFill>
                  <a:srgbClr val="FFFFFF"/>
                </a:solidFill>
                <a:latin typeface="Montserrat"/>
                <a:ea typeface="Montserrat"/>
                <a:cs typeface="Montserrat"/>
                <a:sym typeface="Montserrat"/>
              </a:rPr>
              <a:t>2: Nurture Fondness &amp; Admiration</a:t>
            </a:r>
            <a:endParaRPr b="0" i="0" sz="1400" u="none" cap="none" strike="noStrike">
              <a:solidFill>
                <a:srgbClr val="FFFFFF"/>
              </a:solidFill>
              <a:latin typeface="Montserrat Light"/>
              <a:ea typeface="Montserrat Light"/>
              <a:cs typeface="Montserrat Light"/>
              <a:sym typeface="Montserrat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path path="circle">
            <a:fillToRect b="50%" l="50%" r="50%" t="50%"/>
          </a:path>
          <a:tileRect/>
        </a:gradFill>
      </p:bgPr>
    </p:bg>
    <p:spTree>
      <p:nvGrpSpPr>
        <p:cNvPr id="261" name="Shape 261"/>
        <p:cNvGrpSpPr/>
        <p:nvPr/>
      </p:nvGrpSpPr>
      <p:grpSpPr>
        <a:xfrm>
          <a:off x="0" y="0"/>
          <a:ext cx="0" cy="0"/>
          <a:chOff x="0" y="0"/>
          <a:chExt cx="0" cy="0"/>
        </a:xfrm>
      </p:grpSpPr>
      <p:sp>
        <p:nvSpPr>
          <p:cNvPr id="262" name="Google Shape;262;g33fe2ba2e7_2_101"/>
          <p:cNvSpPr txBox="1"/>
          <p:nvPr>
            <p:ph idx="4294967295" type="ctrTitle"/>
          </p:nvPr>
        </p:nvSpPr>
        <p:spPr>
          <a:xfrm>
            <a:off x="228600" y="2399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b="0" i="0" lang="en-US" sz="2400" u="none" cap="none" strike="noStrike">
                <a:solidFill>
                  <a:srgbClr val="FFFFFF"/>
                </a:solidFill>
                <a:latin typeface="Montserrat ExtraBold"/>
                <a:ea typeface="Montserrat ExtraBold"/>
                <a:cs typeface="Montserrat ExtraBold"/>
                <a:sym typeface="Montserrat ExtraBold"/>
              </a:rPr>
              <a:t>                              </a:t>
            </a:r>
            <a:r>
              <a:rPr b="0" i="0" lang="en-US" sz="2000" u="none" cap="none" strike="noStrike">
                <a:solidFill>
                  <a:srgbClr val="FFFFFF"/>
                </a:solidFill>
                <a:latin typeface="Montserrat ExtraBold"/>
                <a:ea typeface="Montserrat ExtraBold"/>
                <a:cs typeface="Montserrat ExtraBold"/>
                <a:sym typeface="Montserrat ExtraBold"/>
              </a:rPr>
              <a:t>ADMIRATION EXERCISE</a:t>
            </a:r>
            <a:endParaRPr b="0" i="0" sz="2000" u="none" cap="none" strike="noStrike">
              <a:solidFill>
                <a:srgbClr val="FFFFFF"/>
              </a:solidFill>
              <a:latin typeface="Montserrat ExtraBold"/>
              <a:ea typeface="Montserrat ExtraBold"/>
              <a:cs typeface="Montserrat ExtraBold"/>
              <a:sym typeface="Montserrat ExtraBold"/>
            </a:endParaRPr>
          </a:p>
        </p:txBody>
      </p:sp>
      <p:sp>
        <p:nvSpPr>
          <p:cNvPr id="263" name="Google Shape;263;g33fe2ba2e7_2_10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4" name="Google Shape;264;g33fe2ba2e7_2_101"/>
          <p:cNvSpPr txBox="1"/>
          <p:nvPr/>
        </p:nvSpPr>
        <p:spPr>
          <a:xfrm>
            <a:off x="862225" y="935025"/>
            <a:ext cx="7132500" cy="27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1. Loving 2. Sensitive 3. Brave 4. Intelligent 5. Thoughtful 6. Generous 7. Loyal 8. Truthful 9. Strong 10. Energetic 11. Attractive 12. Decisive 13. Creative 14. Imaginative 15. Fun 16. Attractive 17. Interesting 18. Supportive 19. Funny 20. Considerate 21. Affectionate 22. Organized 23. Resourceful 24. Athletic 25. Cheerful 26. Coordinated 27. Graceful 28. Elegant </a:t>
            </a:r>
            <a:endParaRPr b="0" i="0" sz="2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Pick three that you think describe your spouse. Many more might work but pick only three. Briefly think of an incident that </a:t>
            </a:r>
            <a:endParaRPr b="0" i="0" sz="2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illustrates the characteristic of your spouse. </a:t>
            </a:r>
            <a:endParaRPr b="0" i="0" sz="2000" u="none" cap="none" strike="noStrik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268" name="Shape 268"/>
        <p:cNvGrpSpPr/>
        <p:nvPr/>
      </p:nvGrpSpPr>
      <p:grpSpPr>
        <a:xfrm>
          <a:off x="0" y="0"/>
          <a:ext cx="0" cy="0"/>
          <a:chOff x="0" y="0"/>
          <a:chExt cx="0" cy="0"/>
        </a:xfrm>
      </p:grpSpPr>
      <p:sp>
        <p:nvSpPr>
          <p:cNvPr id="269" name="Google Shape;269;g33fe2ba2e7_2_10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0" name="Google Shape;270;g33fe2ba2e7_2_107"/>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271" name="Google Shape;271;g33fe2ba2e7_2_107"/>
          <p:cNvSpPr txBox="1"/>
          <p:nvPr>
            <p:ph type="title"/>
          </p:nvPr>
        </p:nvSpPr>
        <p:spPr>
          <a:xfrm>
            <a:off x="502299" y="-6450"/>
            <a:ext cx="23181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rPr lang="en-US" sz="2000"/>
              <a:t>PRINCIPLE 3: TURN TOWARDS EACH OTHER</a:t>
            </a:r>
            <a:endParaRPr sz="2000"/>
          </a:p>
        </p:txBody>
      </p:sp>
      <p:sp>
        <p:nvSpPr>
          <p:cNvPr id="272" name="Google Shape;272;g33fe2ba2e7_2_107"/>
          <p:cNvSpPr txBox="1"/>
          <p:nvPr/>
        </p:nvSpPr>
        <p:spPr>
          <a:xfrm>
            <a:off x="3866775" y="343850"/>
            <a:ext cx="4761000" cy="365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Turning towards each means paying attention to your partner. It allows the couple to stay connected, and it happens daily, starting with all the small things.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000" u="sng" cap="none" strike="noStrike">
                <a:solidFill>
                  <a:schemeClr val="dk1"/>
                </a:solidFill>
                <a:latin typeface="Calibri"/>
                <a:ea typeface="Calibri"/>
                <a:cs typeface="Calibri"/>
                <a:sym typeface="Calibri"/>
              </a:rPr>
              <a:t>Example 1: </a:t>
            </a:r>
            <a:endParaRPr b="0" i="0" sz="20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A man looking at a magazine commenting to his wife “wow look at that boat”. And the wife replies “it’s like the one we saw last summer”, with the husband confirming.</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Couples engaging in chit chat like that stay happily married.</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id="273" name="Google Shape;273;g33fe2ba2e7_2_107"/>
          <p:cNvPicPr preferRelativeResize="0"/>
          <p:nvPr/>
        </p:nvPicPr>
        <p:blipFill rotWithShape="1">
          <a:blip r:embed="rId3">
            <a:alphaModFix/>
          </a:blip>
          <a:srcRect b="0" l="0" r="0" t="0"/>
          <a:stretch/>
        </p:blipFill>
        <p:spPr>
          <a:xfrm>
            <a:off x="502288" y="2382600"/>
            <a:ext cx="2466975"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path path="circle">
            <a:fillToRect b="50%" l="50%" r="50%" t="50%"/>
          </a:path>
          <a:tileRect/>
        </a:gradFill>
      </p:bgPr>
    </p:bg>
    <p:spTree>
      <p:nvGrpSpPr>
        <p:cNvPr id="277" name="Shape 277"/>
        <p:cNvGrpSpPr/>
        <p:nvPr/>
      </p:nvGrpSpPr>
      <p:grpSpPr>
        <a:xfrm>
          <a:off x="0" y="0"/>
          <a:ext cx="0" cy="0"/>
          <a:chOff x="0" y="0"/>
          <a:chExt cx="0" cy="0"/>
        </a:xfrm>
      </p:grpSpPr>
      <p:sp>
        <p:nvSpPr>
          <p:cNvPr id="278" name="Google Shape;278;g33fe2ba2e7_2_11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9" name="Google Shape;279;g33fe2ba2e7_2_115"/>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280" name="Google Shape;280;g33fe2ba2e7_2_115"/>
          <p:cNvSpPr txBox="1"/>
          <p:nvPr/>
        </p:nvSpPr>
        <p:spPr>
          <a:xfrm>
            <a:off x="3866775" y="343850"/>
            <a:ext cx="4761000" cy="365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Example 2 (at the grocery)</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Her: Do we still have wash up liquid at home?</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Him: I’m not sure, but let’s take some just in case (instead of shrugging the answer)</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Her: I had such a bad dream tonight</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Him: I’m in a big hurry, but tell me about it quickly so we can talk more about it tonight</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id="281" name="Google Shape;281;g33fe2ba2e7_2_115"/>
          <p:cNvPicPr preferRelativeResize="0"/>
          <p:nvPr/>
        </p:nvPicPr>
        <p:blipFill rotWithShape="1">
          <a:blip r:embed="rId3">
            <a:alphaModFix/>
          </a:blip>
          <a:srcRect b="0" l="16364" r="0" t="0"/>
          <a:stretch/>
        </p:blipFill>
        <p:spPr>
          <a:xfrm>
            <a:off x="512350" y="1378750"/>
            <a:ext cx="2376525" cy="2077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285" name="Shape 285"/>
        <p:cNvGrpSpPr/>
        <p:nvPr/>
      </p:nvGrpSpPr>
      <p:grpSpPr>
        <a:xfrm>
          <a:off x="0" y="0"/>
          <a:ext cx="0" cy="0"/>
          <a:chOff x="0" y="0"/>
          <a:chExt cx="0" cy="0"/>
        </a:xfrm>
      </p:grpSpPr>
      <p:sp>
        <p:nvSpPr>
          <p:cNvPr id="286" name="Google Shape;286;g33fe2ba2e7_2_122"/>
          <p:cNvSpPr txBox="1"/>
          <p:nvPr>
            <p:ph idx="4294967295" type="ctrTitle"/>
          </p:nvPr>
        </p:nvSpPr>
        <p:spPr>
          <a:xfrm>
            <a:off x="228600" y="2399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b="0" i="0" lang="en-US" sz="2400" u="none" cap="none" strike="noStrike">
                <a:solidFill>
                  <a:srgbClr val="FFFFFF"/>
                </a:solidFill>
                <a:latin typeface="Montserrat ExtraBold"/>
                <a:ea typeface="Montserrat ExtraBold"/>
                <a:cs typeface="Montserrat ExtraBold"/>
                <a:sym typeface="Montserrat ExtraBold"/>
              </a:rPr>
              <a:t>                                         </a:t>
            </a:r>
            <a:r>
              <a:rPr b="0" i="0" lang="en-US" sz="2000" u="none" cap="none" strike="noStrike">
                <a:solidFill>
                  <a:srgbClr val="FFFFFF"/>
                </a:solidFill>
                <a:latin typeface="Montserrat ExtraBold"/>
                <a:ea typeface="Montserrat ExtraBold"/>
                <a:cs typeface="Montserrat ExtraBold"/>
                <a:sym typeface="Montserrat ExtraBold"/>
              </a:rPr>
              <a:t>BIDS I</a:t>
            </a:r>
            <a:endParaRPr b="0" i="0" sz="2000" u="none" cap="none" strike="noStrike">
              <a:solidFill>
                <a:srgbClr val="FFFFFF"/>
              </a:solidFill>
              <a:latin typeface="Montserrat ExtraBold"/>
              <a:ea typeface="Montserrat ExtraBold"/>
              <a:cs typeface="Montserrat ExtraBold"/>
              <a:sym typeface="Montserrat ExtraBold"/>
            </a:endParaRPr>
          </a:p>
        </p:txBody>
      </p:sp>
      <p:sp>
        <p:nvSpPr>
          <p:cNvPr id="287" name="Google Shape;287;g33fe2ba2e7_2_12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88" name="Google Shape;288;g33fe2ba2e7_2_122"/>
          <p:cNvSpPr txBox="1"/>
          <p:nvPr/>
        </p:nvSpPr>
        <p:spPr>
          <a:xfrm>
            <a:off x="862225" y="1239825"/>
            <a:ext cx="7132500" cy="2782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3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“Can you believe it’s going to rain again today?</a:t>
            </a:r>
            <a:endParaRPr b="0" i="0" sz="1800" u="none" cap="none" strike="noStrike">
              <a:solidFill>
                <a:srgbClr val="FFFFFF"/>
              </a:solidFill>
              <a:latin typeface="Calibri"/>
              <a:ea typeface="Calibri"/>
              <a:cs typeface="Calibri"/>
              <a:sym typeface="Calibri"/>
            </a:endParaRPr>
          </a:p>
          <a:p>
            <a:pPr indent="-342900" lvl="0" marL="457200" marR="0" rtl="0" algn="l">
              <a:lnSpc>
                <a:spcPct val="13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“Wow. Did you see that double play?”</a:t>
            </a:r>
            <a:endParaRPr b="0" i="0" sz="1800" u="none" cap="none" strike="noStrike">
              <a:solidFill>
                <a:srgbClr val="FFFFFF"/>
              </a:solidFill>
              <a:latin typeface="Calibri"/>
              <a:ea typeface="Calibri"/>
              <a:cs typeface="Calibri"/>
              <a:sym typeface="Calibri"/>
            </a:endParaRPr>
          </a:p>
          <a:p>
            <a:pPr indent="-342900" lvl="0" marL="457200" marR="0" rtl="0" algn="l">
              <a:lnSpc>
                <a:spcPct val="13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“I heard from the contractor today. He says we’re looking at another $5,000 for the roof.”</a:t>
            </a:r>
            <a:endParaRPr b="0" i="0" sz="1800" u="none" cap="none" strike="noStrike">
              <a:solidFill>
                <a:srgbClr val="FFFFFF"/>
              </a:solidFill>
              <a:latin typeface="Calibri"/>
              <a:ea typeface="Calibri"/>
              <a:cs typeface="Calibri"/>
              <a:sym typeface="Calibri"/>
            </a:endParaRPr>
          </a:p>
          <a:p>
            <a:pPr indent="-342900" lvl="0" marL="457200" marR="0" rtl="0" algn="l">
              <a:lnSpc>
                <a:spcPct val="13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“We really need to talk about the music for the wedding. We’re starting to run out of time.”</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292" name="Shape 292"/>
        <p:cNvGrpSpPr/>
        <p:nvPr/>
      </p:nvGrpSpPr>
      <p:grpSpPr>
        <a:xfrm>
          <a:off x="0" y="0"/>
          <a:ext cx="0" cy="0"/>
          <a:chOff x="0" y="0"/>
          <a:chExt cx="0" cy="0"/>
        </a:xfrm>
      </p:grpSpPr>
      <p:sp>
        <p:nvSpPr>
          <p:cNvPr id="293" name="Google Shape;293;g33fe2ba2e7_2_128"/>
          <p:cNvSpPr txBox="1"/>
          <p:nvPr>
            <p:ph idx="4294967295" type="ctrTitle"/>
          </p:nvPr>
        </p:nvSpPr>
        <p:spPr>
          <a:xfrm>
            <a:off x="228600" y="2399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b="0" i="0" lang="en-US" sz="2400" u="none" cap="none" strike="noStrike">
                <a:solidFill>
                  <a:srgbClr val="FFFFFF"/>
                </a:solidFill>
                <a:latin typeface="Montserrat ExtraBold"/>
                <a:ea typeface="Montserrat ExtraBold"/>
                <a:cs typeface="Montserrat ExtraBold"/>
                <a:sym typeface="Montserrat ExtraBold"/>
              </a:rPr>
              <a:t>                                         </a:t>
            </a:r>
            <a:r>
              <a:rPr b="0" i="0" lang="en-US" sz="2000" u="none" cap="none" strike="noStrike">
                <a:solidFill>
                  <a:srgbClr val="FFFFFF"/>
                </a:solidFill>
                <a:latin typeface="Montserrat ExtraBold"/>
                <a:ea typeface="Montserrat ExtraBold"/>
                <a:cs typeface="Montserrat ExtraBold"/>
                <a:sym typeface="Montserrat ExtraBold"/>
              </a:rPr>
              <a:t>BIDS II</a:t>
            </a:r>
            <a:endParaRPr b="0" i="0" sz="2000" u="none" cap="none" strike="noStrike">
              <a:solidFill>
                <a:srgbClr val="FFFFFF"/>
              </a:solidFill>
              <a:latin typeface="Montserrat ExtraBold"/>
              <a:ea typeface="Montserrat ExtraBold"/>
              <a:cs typeface="Montserrat ExtraBold"/>
              <a:sym typeface="Montserrat ExtraBold"/>
            </a:endParaRPr>
          </a:p>
        </p:txBody>
      </p:sp>
      <p:sp>
        <p:nvSpPr>
          <p:cNvPr id="294" name="Google Shape;294;g33fe2ba2e7_2_12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95" name="Google Shape;295;g33fe2ba2e7_2_128"/>
          <p:cNvSpPr txBox="1"/>
          <p:nvPr/>
        </p:nvSpPr>
        <p:spPr>
          <a:xfrm>
            <a:off x="862225" y="935025"/>
            <a:ext cx="6390900" cy="2782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Bids also can be nonverbal:</a:t>
            </a:r>
            <a:endParaRPr b="0" i="0" sz="1500" u="none" cap="none" strike="noStrike">
              <a:solidFill>
                <a:srgbClr val="FFFFFF"/>
              </a:solidFill>
              <a:latin typeface="Arial"/>
              <a:ea typeface="Arial"/>
              <a:cs typeface="Arial"/>
              <a:sym typeface="Arial"/>
            </a:endParaRPr>
          </a:p>
          <a:p>
            <a:pPr indent="-323850" lvl="0" marL="457200" marR="0" rtl="0" algn="l">
              <a:lnSpc>
                <a:spcPct val="13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Appropriate affectionate touching, a squeeze of the hand, a hug, a peck on the cheek, a light neck rub;</a:t>
            </a:r>
            <a:endParaRPr b="0" i="0" sz="1500" u="none" cap="none" strike="noStrike">
              <a:solidFill>
                <a:srgbClr val="FFFFFF"/>
              </a:solidFill>
              <a:latin typeface="Arial"/>
              <a:ea typeface="Arial"/>
              <a:cs typeface="Arial"/>
              <a:sym typeface="Arial"/>
            </a:endParaRPr>
          </a:p>
          <a:p>
            <a:pPr indent="-323850" lvl="0" marL="457200" marR="0" rtl="0" algn="l">
              <a:lnSpc>
                <a:spcPct val="13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Facial expressions, such as smiling, blowing a kiss, winking, sticking out your tongue in a playful way;</a:t>
            </a:r>
            <a:endParaRPr b="0" i="0" sz="1500" u="none" cap="none" strike="noStrike">
              <a:solidFill>
                <a:srgbClr val="FFFFFF"/>
              </a:solidFill>
              <a:latin typeface="Arial"/>
              <a:ea typeface="Arial"/>
              <a:cs typeface="Arial"/>
              <a:sym typeface="Arial"/>
            </a:endParaRPr>
          </a:p>
          <a:p>
            <a:pPr indent="-323850" lvl="0" marL="457200" marR="0" rtl="0" algn="l">
              <a:lnSpc>
                <a:spcPct val="13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Considerate gestures, such as opening a door, offering a place to sit, handing over something before the person asks, offering to carry something for the other person;</a:t>
            </a:r>
            <a:endParaRPr b="0" i="0" sz="1500" u="none" cap="none" strike="noStrike">
              <a:solidFill>
                <a:srgbClr val="FFFFFF"/>
              </a:solidFill>
              <a:latin typeface="Arial"/>
              <a:ea typeface="Arial"/>
              <a:cs typeface="Arial"/>
              <a:sym typeface="Arial"/>
            </a:endParaRPr>
          </a:p>
          <a:p>
            <a:pPr indent="-323850" lvl="0" marL="457200" marR="0" rtl="0" algn="l">
              <a:lnSpc>
                <a:spcPct val="130000"/>
              </a:lnSpc>
              <a:spcBef>
                <a:spcPts val="0"/>
              </a:spcBef>
              <a:spcAft>
                <a:spcPts val="0"/>
              </a:spcAft>
              <a:buClr>
                <a:srgbClr val="FFFFFF"/>
              </a:buClr>
              <a:buSzPts val="1500"/>
              <a:buFont typeface="Arial"/>
              <a:buChar char="●"/>
            </a:pPr>
            <a:r>
              <a:rPr b="0" i="0" lang="en-US" sz="1500" u="none" cap="none" strike="noStrike">
                <a:solidFill>
                  <a:srgbClr val="FFFFFF"/>
                </a:solidFill>
                <a:latin typeface="Arial"/>
                <a:ea typeface="Arial"/>
                <a:cs typeface="Arial"/>
                <a:sym typeface="Arial"/>
              </a:rPr>
              <a:t>Vocalizing, such as laughing, grunting, sighing, or groaning in a way that invites interaction or interest.</a:t>
            </a:r>
            <a:endParaRPr b="0" i="0" sz="1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9" name="Google Shape;149;p3"/>
          <p:cNvSpPr txBox="1"/>
          <p:nvPr/>
        </p:nvSpPr>
        <p:spPr>
          <a:xfrm>
            <a:off x="3697525" y="951950"/>
            <a:ext cx="5154000" cy="3763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160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Break up into groups of 3.</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160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Each person will have 10 minutes to counsel. The others will act as a couple and then rotate.</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160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Please read scenario case study.</a:t>
            </a:r>
            <a:endParaRPr b="0"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1600"/>
              </a:spcBef>
              <a:spcAft>
                <a:spcPts val="0"/>
              </a:spcAft>
              <a:buClr>
                <a:schemeClr val="dk1"/>
              </a:buClr>
              <a:buSzPts val="2400"/>
              <a:buFont typeface="Calibri"/>
              <a:buAutoNum type="arabicPeriod"/>
            </a:pPr>
            <a:r>
              <a:rPr b="0" i="0" lang="en-US" sz="2400" u="none" cap="none" strike="noStrike">
                <a:solidFill>
                  <a:schemeClr val="dk1"/>
                </a:solidFill>
                <a:latin typeface="Calibri"/>
                <a:ea typeface="Calibri"/>
                <a:cs typeface="Calibri"/>
                <a:sym typeface="Calibri"/>
              </a:rPr>
              <a:t>Return to webinar for group discussion</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16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rgbClr val="B7B7B7"/>
              </a:buClr>
              <a:buSzPts val="1400"/>
              <a:buFont typeface="Montserrat Light"/>
              <a:buNone/>
            </a:pPr>
            <a:r>
              <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600"/>
              </a:spcBef>
              <a:spcAft>
                <a:spcPts val="0"/>
              </a:spcAft>
              <a:buClr>
                <a:srgbClr val="B7B7B7"/>
              </a:buClr>
              <a:buSzPts val="1400"/>
              <a:buFont typeface="Montserrat Light"/>
              <a:buNone/>
            </a:pPr>
            <a:r>
              <a:t/>
            </a:r>
            <a:endParaRPr b="1" i="0" sz="2400" u="none" cap="none" strike="noStrike">
              <a:solidFill>
                <a:schemeClr val="dk2"/>
              </a:solidFill>
              <a:latin typeface="Montserrat Light"/>
              <a:ea typeface="Montserrat Light"/>
              <a:cs typeface="Montserrat Light"/>
              <a:sym typeface="Montserrat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pic>
        <p:nvPicPr>
          <p:cNvPr id="150" name="Google Shape;150;p3"/>
          <p:cNvPicPr preferRelativeResize="0"/>
          <p:nvPr/>
        </p:nvPicPr>
        <p:blipFill rotWithShape="1">
          <a:blip r:embed="rId3">
            <a:alphaModFix/>
          </a:blip>
          <a:srcRect b="0" l="0" r="0" t="0"/>
          <a:stretch/>
        </p:blipFill>
        <p:spPr>
          <a:xfrm>
            <a:off x="573625" y="1005925"/>
            <a:ext cx="2308500" cy="1536200"/>
          </a:xfrm>
          <a:prstGeom prst="rect">
            <a:avLst/>
          </a:prstGeom>
          <a:noFill/>
          <a:ln>
            <a:noFill/>
          </a:ln>
        </p:spPr>
      </p:pic>
      <p:sp>
        <p:nvSpPr>
          <p:cNvPr id="151" name="Google Shape;151;p3"/>
          <p:cNvSpPr txBox="1"/>
          <p:nvPr/>
        </p:nvSpPr>
        <p:spPr>
          <a:xfrm>
            <a:off x="3692750" y="328975"/>
            <a:ext cx="5054700" cy="75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Montserrat"/>
                <a:ea typeface="Montserrat"/>
                <a:cs typeface="Montserrat"/>
                <a:sym typeface="Montserrat"/>
              </a:rPr>
              <a:t>Practical Coaching </a:t>
            </a:r>
            <a:endParaRPr b="1" i="0" sz="36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299" name="Shape 299"/>
        <p:cNvGrpSpPr/>
        <p:nvPr/>
      </p:nvGrpSpPr>
      <p:grpSpPr>
        <a:xfrm>
          <a:off x="0" y="0"/>
          <a:ext cx="0" cy="0"/>
          <a:chOff x="0" y="0"/>
          <a:chExt cx="0" cy="0"/>
        </a:xfrm>
      </p:grpSpPr>
      <p:sp>
        <p:nvSpPr>
          <p:cNvPr id="300" name="Google Shape;300;g33fe2ba2e7_2_134"/>
          <p:cNvSpPr txBox="1"/>
          <p:nvPr>
            <p:ph idx="4294967295" type="ctrTitle"/>
          </p:nvPr>
        </p:nvSpPr>
        <p:spPr>
          <a:xfrm>
            <a:off x="625525" y="1259975"/>
            <a:ext cx="7772400" cy="18858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600"/>
              <a:buFont typeface="Montserrat ExtraBold"/>
              <a:buNone/>
            </a:pPr>
            <a:r>
              <a:rPr b="1" i="0" lang="en-US" sz="2400" u="none" cap="none" strike="noStrike">
                <a:solidFill>
                  <a:schemeClr val="dk1"/>
                </a:solidFill>
                <a:latin typeface="Montserrat"/>
                <a:ea typeface="Montserrat"/>
                <a:cs typeface="Montserrat"/>
                <a:sym typeface="Montserrat"/>
              </a:rPr>
              <a:t>Stress Reducing Exercise</a:t>
            </a:r>
            <a:br>
              <a:rPr b="1" i="0" lang="en-US" sz="2400" u="none" cap="none" strike="noStrike">
                <a:solidFill>
                  <a:schemeClr val="dk1"/>
                </a:solidFill>
                <a:latin typeface="Montserrat"/>
                <a:ea typeface="Montserrat"/>
                <a:cs typeface="Montserrat"/>
                <a:sym typeface="Montserrat"/>
              </a:rPr>
            </a:br>
            <a:endParaRPr b="1" i="0" sz="2400" u="none" cap="none" strike="noStrike">
              <a:solidFill>
                <a:schemeClr val="dk1"/>
              </a:solidFill>
              <a:latin typeface="Montserrat"/>
              <a:ea typeface="Montserrat"/>
              <a:cs typeface="Montserrat"/>
              <a:sym typeface="Montserrat"/>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Take turns to speak</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Don’t give advice, just listen first (women react more negatively to quick advise)</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Show genuine interest</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Communicate your understanding</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Take your partner’s side</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Express a “we against others” attitude</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Express affection (say I love you, put arm around them)</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Validate emotions (empathize)</a:t>
            </a:r>
            <a:endParaRPr b="1" i="0" sz="2000" u="none" cap="none" strike="noStrike">
              <a:solidFill>
                <a:srgbClr val="FFFFFF"/>
              </a:solidFill>
              <a:latin typeface="Calibri"/>
              <a:ea typeface="Calibri"/>
              <a:cs typeface="Calibri"/>
              <a:sym typeface="Calibri"/>
            </a:endParaRPr>
          </a:p>
        </p:txBody>
      </p:sp>
      <p:sp>
        <p:nvSpPr>
          <p:cNvPr id="301" name="Google Shape;301;g33fe2ba2e7_2_13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305" name="Shape 305"/>
        <p:cNvGrpSpPr/>
        <p:nvPr/>
      </p:nvGrpSpPr>
      <p:grpSpPr>
        <a:xfrm>
          <a:off x="0" y="0"/>
          <a:ext cx="0" cy="0"/>
          <a:chOff x="0" y="0"/>
          <a:chExt cx="0" cy="0"/>
        </a:xfrm>
      </p:grpSpPr>
      <p:sp>
        <p:nvSpPr>
          <p:cNvPr id="306" name="Google Shape;306;g33fe2ba2e7_2_139"/>
          <p:cNvSpPr txBox="1"/>
          <p:nvPr>
            <p:ph idx="4294967295" type="ctrTitle"/>
          </p:nvPr>
        </p:nvSpPr>
        <p:spPr>
          <a:xfrm>
            <a:off x="12954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b="0" i="0" lang="en-US" sz="2400" u="none" cap="none" strike="noStrike">
                <a:solidFill>
                  <a:srgbClr val="FFFFFF"/>
                </a:solidFill>
                <a:latin typeface="Montserrat ExtraBold"/>
                <a:ea typeface="Montserrat ExtraBold"/>
                <a:cs typeface="Montserrat ExtraBold"/>
                <a:sym typeface="Montserrat ExtraBold"/>
              </a:rPr>
              <a:t>       </a:t>
            </a:r>
            <a:r>
              <a:rPr b="0" i="0" lang="en-US" sz="2000" u="none" cap="none" strike="noStrike">
                <a:solidFill>
                  <a:srgbClr val="FFFFFF"/>
                </a:solidFill>
                <a:latin typeface="Montserrat ExtraBold"/>
                <a:ea typeface="Montserrat ExtraBold"/>
                <a:cs typeface="Montserrat ExtraBold"/>
                <a:sym typeface="Montserrat ExtraBold"/>
              </a:rPr>
              <a:t>Principle 4: Let Your Partner Influence You</a:t>
            </a:r>
            <a:endParaRPr b="0" i="0" sz="2000" u="none" cap="none" strike="noStrike">
              <a:solidFill>
                <a:srgbClr val="FFFFFF"/>
              </a:solidFill>
              <a:latin typeface="Montserrat ExtraBold"/>
              <a:ea typeface="Montserrat ExtraBold"/>
              <a:cs typeface="Montserrat ExtraBold"/>
              <a:sym typeface="Montserrat ExtraBold"/>
            </a:endParaRPr>
          </a:p>
        </p:txBody>
      </p:sp>
      <p:sp>
        <p:nvSpPr>
          <p:cNvPr id="307" name="Google Shape;307;g33fe2ba2e7_2_13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08" name="Google Shape;308;g33fe2ba2e7_2_139"/>
          <p:cNvSpPr txBox="1"/>
          <p:nvPr/>
        </p:nvSpPr>
        <p:spPr>
          <a:xfrm>
            <a:off x="646125" y="2539150"/>
            <a:ext cx="5786400" cy="6750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355600" lvl="0" marL="457200" marR="0" rtl="0" algn="l">
              <a:lnSpc>
                <a:spcPct val="100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Happy couples are a team that considers each other’s perspectives and feelings. They make decisions together and search out common ground. </a:t>
            </a:r>
            <a:endParaRPr b="0" i="0" sz="2000" u="none" cap="none" strike="noStrike">
              <a:solidFill>
                <a:srgbClr val="FFFFFF"/>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Letting your partner influence you isn’t about having one person hold the reins; it’s about honoring and respecting both people in the relationship.</a:t>
            </a:r>
            <a:endParaRPr b="0" i="0" sz="2000" u="none" cap="none" strike="noStrike">
              <a:solidFill>
                <a:srgbClr val="FFFFFF"/>
              </a:solidFill>
              <a:latin typeface="Calibri"/>
              <a:ea typeface="Calibri"/>
              <a:cs typeface="Calibri"/>
              <a:sym typeface="Calibri"/>
            </a:endParaRPr>
          </a:p>
        </p:txBody>
      </p:sp>
      <p:pic>
        <p:nvPicPr>
          <p:cNvPr id="309" name="Google Shape;309;g33fe2ba2e7_2_139"/>
          <p:cNvPicPr preferRelativeResize="0"/>
          <p:nvPr/>
        </p:nvPicPr>
        <p:blipFill rotWithShape="1">
          <a:blip r:embed="rId3">
            <a:alphaModFix/>
          </a:blip>
          <a:srcRect b="0" l="0" r="0" t="0"/>
          <a:stretch/>
        </p:blipFill>
        <p:spPr>
          <a:xfrm>
            <a:off x="6084250" y="1589600"/>
            <a:ext cx="2472530" cy="1624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313" name="Shape 313"/>
        <p:cNvGrpSpPr/>
        <p:nvPr/>
      </p:nvGrpSpPr>
      <p:grpSpPr>
        <a:xfrm>
          <a:off x="0" y="0"/>
          <a:ext cx="0" cy="0"/>
          <a:chOff x="0" y="0"/>
          <a:chExt cx="0" cy="0"/>
        </a:xfrm>
      </p:grpSpPr>
      <p:sp>
        <p:nvSpPr>
          <p:cNvPr id="314" name="Google Shape;314;g33fe2ba2e7_2_146"/>
          <p:cNvSpPr txBox="1"/>
          <p:nvPr>
            <p:ph type="title"/>
          </p:nvPr>
        </p:nvSpPr>
        <p:spPr>
          <a:xfrm>
            <a:off x="583466" y="911700"/>
            <a:ext cx="22503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rPr lang="en-US" sz="2800"/>
              <a:t>EXERCISE</a:t>
            </a:r>
            <a:endParaRPr sz="2800"/>
          </a:p>
        </p:txBody>
      </p:sp>
      <p:sp>
        <p:nvSpPr>
          <p:cNvPr id="315" name="Google Shape;315;g33fe2ba2e7_2_14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16" name="Google Shape;316;g33fe2ba2e7_2_146"/>
          <p:cNvSpPr txBox="1"/>
          <p:nvPr/>
        </p:nvSpPr>
        <p:spPr>
          <a:xfrm>
            <a:off x="3973430" y="727034"/>
            <a:ext cx="1565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33fe2ba2e7_2_146"/>
          <p:cNvSpPr txBox="1"/>
          <p:nvPr/>
        </p:nvSpPr>
        <p:spPr>
          <a:xfrm>
            <a:off x="3586400" y="423425"/>
            <a:ext cx="4681500" cy="195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Exercise: </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The Gottman Island Survival Game</a:t>
            </a: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See if you can coordinate a hypothetical “survival list” for a deserted island stay. </a:t>
            </a:r>
            <a:endParaRPr b="0" i="0" sz="7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Then, see how you and the other responded to influencing each other.</a:t>
            </a:r>
            <a:endParaRPr b="0" i="0" sz="7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Each of you writes down on a separate piece of paper what you consider to be the ten most important items to keep from the inventory list below. </a:t>
            </a:r>
            <a:endParaRPr b="0" i="0" sz="2000" u="none" cap="none" strike="noStrike">
              <a:solidFill>
                <a:srgbClr val="000000"/>
              </a:solidFill>
              <a:latin typeface="Calibri"/>
              <a:ea typeface="Calibri"/>
              <a:cs typeface="Calibri"/>
              <a:sym typeface="Calibri"/>
            </a:endParaRPr>
          </a:p>
        </p:txBody>
      </p:sp>
      <p:pic>
        <p:nvPicPr>
          <p:cNvPr id="318" name="Google Shape;318;g33fe2ba2e7_2_146"/>
          <p:cNvPicPr preferRelativeResize="0"/>
          <p:nvPr/>
        </p:nvPicPr>
        <p:blipFill rotWithShape="1">
          <a:blip r:embed="rId3">
            <a:alphaModFix/>
          </a:blip>
          <a:srcRect b="7714" l="18135" r="19345" t="0"/>
          <a:stretch/>
        </p:blipFill>
        <p:spPr>
          <a:xfrm>
            <a:off x="492250" y="911700"/>
            <a:ext cx="2430700" cy="332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500"/>
                                        <p:tgtEl>
                                          <p:spTgt spid="31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322" name="Shape 322"/>
        <p:cNvGrpSpPr/>
        <p:nvPr/>
      </p:nvGrpSpPr>
      <p:grpSpPr>
        <a:xfrm>
          <a:off x="0" y="0"/>
          <a:ext cx="0" cy="0"/>
          <a:chOff x="0" y="0"/>
          <a:chExt cx="0" cy="0"/>
        </a:xfrm>
      </p:grpSpPr>
      <p:sp>
        <p:nvSpPr>
          <p:cNvPr id="323" name="Google Shape;323;g33fe2ba2e7_2_15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24" name="Google Shape;324;g33fe2ba2e7_2_154"/>
          <p:cNvSpPr txBox="1"/>
          <p:nvPr/>
        </p:nvSpPr>
        <p:spPr>
          <a:xfrm>
            <a:off x="3973430" y="727034"/>
            <a:ext cx="1565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33fe2ba2e7_2_154"/>
          <p:cNvSpPr txBox="1"/>
          <p:nvPr/>
        </p:nvSpPr>
        <p:spPr>
          <a:xfrm>
            <a:off x="3586400" y="1185425"/>
            <a:ext cx="4681500" cy="19590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Then rank-order these items based on their importance to you. Give the most crucial item a 1, the next most important item a 2, and so on. </a:t>
            </a:r>
            <a:endParaRPr b="0" i="0" sz="2000" u="none" cap="none" strike="noStrike">
              <a:solidFill>
                <a:srgbClr val="000000"/>
              </a:solidFill>
              <a:latin typeface="Calibri"/>
              <a:ea typeface="Calibri"/>
              <a:cs typeface="Calibri"/>
              <a:sym typeface="Calibri"/>
            </a:endParaRPr>
          </a:p>
        </p:txBody>
      </p:sp>
      <p:pic>
        <p:nvPicPr>
          <p:cNvPr id="326" name="Google Shape;326;g33fe2ba2e7_2_154"/>
          <p:cNvPicPr preferRelativeResize="0"/>
          <p:nvPr/>
        </p:nvPicPr>
        <p:blipFill rotWithShape="1">
          <a:blip r:embed="rId3">
            <a:alphaModFix/>
          </a:blip>
          <a:srcRect b="0" l="14807" r="32457" t="0"/>
          <a:stretch/>
        </p:blipFill>
        <p:spPr>
          <a:xfrm>
            <a:off x="512325" y="907400"/>
            <a:ext cx="2402350" cy="328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500"/>
                                        <p:tgtEl>
                                          <p:spTgt spid="32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330" name="Shape 330"/>
        <p:cNvGrpSpPr/>
        <p:nvPr/>
      </p:nvGrpSpPr>
      <p:grpSpPr>
        <a:xfrm>
          <a:off x="0" y="0"/>
          <a:ext cx="0" cy="0"/>
          <a:chOff x="0" y="0"/>
          <a:chExt cx="0" cy="0"/>
        </a:xfrm>
      </p:grpSpPr>
      <p:sp>
        <p:nvSpPr>
          <p:cNvPr id="331" name="Google Shape;331;g33fe2ba2e7_2_16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32" name="Google Shape;332;g33fe2ba2e7_2_161"/>
          <p:cNvSpPr txBox="1"/>
          <p:nvPr/>
        </p:nvSpPr>
        <p:spPr>
          <a:xfrm>
            <a:off x="793625" y="2067100"/>
            <a:ext cx="3817500" cy="6708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Two changes of clothing AM-FM and short-wave radio receiver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Ten gallons of water Pots and pans  Matches Shovel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Backpack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Toilet paper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Two tents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Two sleeping bags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Knife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Small life raft, with sail  </a:t>
            </a:r>
            <a:endParaRPr b="0" i="0" sz="1800" u="none" cap="none" strike="noStrike">
              <a:solidFill>
                <a:srgbClr val="FFFFFF"/>
              </a:solidFill>
              <a:latin typeface="Calibri"/>
              <a:ea typeface="Calibri"/>
              <a:cs typeface="Calibri"/>
              <a:sym typeface="Calibri"/>
            </a:endParaRPr>
          </a:p>
        </p:txBody>
      </p:sp>
      <p:sp>
        <p:nvSpPr>
          <p:cNvPr id="333" name="Google Shape;333;g33fe2ba2e7_2_161"/>
          <p:cNvSpPr txBox="1"/>
          <p:nvPr/>
        </p:nvSpPr>
        <p:spPr>
          <a:xfrm>
            <a:off x="4501300" y="895675"/>
            <a:ext cx="3214800" cy="2983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Sunblock lotion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Cookstove and lantern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 Long rope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Two walkie-talkies</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One change of clothing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One fifth of whiskey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Flares Compass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Gun with six bullets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First-aid kit with penicillin  </a:t>
            </a:r>
            <a:endParaRPr b="0" i="0" sz="1800" u="none" cap="none" strike="noStrike">
              <a:solidFill>
                <a:srgbClr val="FFFFFF"/>
              </a:solidFill>
              <a:latin typeface="Calibri"/>
              <a:ea typeface="Calibri"/>
              <a:cs typeface="Calibri"/>
              <a:sym typeface="Calibri"/>
            </a:endParaRPr>
          </a:p>
          <a:p>
            <a:pPr indent="-342900" lvl="0" marL="457200" marR="0" rtl="0" algn="l">
              <a:lnSpc>
                <a:spcPct val="100000"/>
              </a:lnSpc>
              <a:spcBef>
                <a:spcPts val="0"/>
              </a:spcBef>
              <a:spcAft>
                <a:spcPts val="0"/>
              </a:spcAft>
              <a:buClr>
                <a:srgbClr val="FFFFFF"/>
              </a:buClr>
              <a:buSzPts val="1800"/>
              <a:buFont typeface="Calibri"/>
              <a:buChar char="●"/>
            </a:pPr>
            <a:r>
              <a:rPr b="0" i="0" lang="en-US" sz="1800" u="none" cap="none" strike="noStrike">
                <a:solidFill>
                  <a:srgbClr val="FFFFFF"/>
                </a:solidFill>
                <a:latin typeface="Calibri"/>
                <a:ea typeface="Calibri"/>
                <a:cs typeface="Calibri"/>
                <a:sym typeface="Calibri"/>
              </a:rPr>
              <a:t>Oxygen tanks Freeze-dried food for seven days</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Montserrat Light"/>
              <a:ea typeface="Montserrat Light"/>
              <a:cs typeface="Montserrat Light"/>
              <a:sym typeface="Montserrat Light"/>
            </a:endParaRPr>
          </a:p>
        </p:txBody>
      </p:sp>
      <p:sp>
        <p:nvSpPr>
          <p:cNvPr id="334" name="Google Shape;334;g33fe2ba2e7_2_161"/>
          <p:cNvSpPr txBox="1"/>
          <p:nvPr/>
        </p:nvSpPr>
        <p:spPr>
          <a:xfrm>
            <a:off x="2142975" y="466375"/>
            <a:ext cx="4219200" cy="393600"/>
          </a:xfrm>
          <a:prstGeom prst="rect">
            <a:avLst/>
          </a:prstGeom>
          <a:noFill/>
          <a:ln>
            <a:noFill/>
          </a:ln>
        </p:spPr>
        <p:txBody>
          <a:bodyPr anchorCtr="0" anchor="t" bIns="91425" lIns="91425" spcFirstLastPara="1" rIns="91425" wrap="square" tIns="91425">
            <a:noAutofit/>
          </a:bodyPr>
          <a:lstStyle/>
          <a:p>
            <a:pPr indent="0" lvl="0" marL="457200" marR="0" rtl="0" algn="ctr">
              <a:lnSpc>
                <a:spcPct val="100000"/>
              </a:lnSpc>
              <a:spcBef>
                <a:spcPts val="0"/>
              </a:spcBef>
              <a:spcAft>
                <a:spcPts val="0"/>
              </a:spcAft>
              <a:buClr>
                <a:schemeClr val="dk1"/>
              </a:buClr>
              <a:buSzPts val="1100"/>
              <a:buFont typeface="Arial"/>
              <a:buNone/>
            </a:pPr>
            <a:r>
              <a:rPr b="1" i="0" lang="en-US" sz="2200" u="none" cap="none" strike="noStrike">
                <a:solidFill>
                  <a:srgbClr val="FFFFFF"/>
                </a:solidFill>
                <a:latin typeface="Montserrat"/>
                <a:ea typeface="Montserrat"/>
                <a:cs typeface="Montserrat"/>
                <a:sym typeface="Montserrat"/>
              </a:rPr>
              <a:t>Ship’s Inventory:  </a:t>
            </a:r>
            <a:endParaRPr b="1" i="0" sz="2200" u="none" cap="none" strike="noStrike">
              <a:solidFill>
                <a:srgbClr val="FFFFFF"/>
              </a:solidFill>
              <a:latin typeface="Montserrat"/>
              <a:ea typeface="Montserrat"/>
              <a:cs typeface="Montserrat"/>
              <a:sym typeface="Montserrat"/>
            </a:endParaRPr>
          </a:p>
          <a:p>
            <a:pPr indent="0" lvl="0" marL="45720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338" name="Shape 338"/>
        <p:cNvGrpSpPr/>
        <p:nvPr/>
      </p:nvGrpSpPr>
      <p:grpSpPr>
        <a:xfrm>
          <a:off x="0" y="0"/>
          <a:ext cx="0" cy="0"/>
          <a:chOff x="0" y="0"/>
          <a:chExt cx="0" cy="0"/>
        </a:xfrm>
      </p:grpSpPr>
      <p:sp>
        <p:nvSpPr>
          <p:cNvPr id="339" name="Google Shape;339;g33fe2ba2e7_2_16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0" name="Google Shape;340;g33fe2ba2e7_2_168"/>
          <p:cNvSpPr txBox="1"/>
          <p:nvPr/>
        </p:nvSpPr>
        <p:spPr>
          <a:xfrm>
            <a:off x="3973430" y="727034"/>
            <a:ext cx="1565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g33fe2ba2e7_2_168"/>
          <p:cNvSpPr txBox="1"/>
          <p:nvPr/>
        </p:nvSpPr>
        <p:spPr>
          <a:xfrm>
            <a:off x="3510200" y="423425"/>
            <a:ext cx="4681500" cy="19590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15000"/>
              </a:lnSpc>
              <a:spcBef>
                <a:spcPts val="0"/>
              </a:spcBef>
              <a:spcAft>
                <a:spcPts val="0"/>
              </a:spcAft>
              <a:buClr>
                <a:srgbClr val="000000"/>
              </a:buClr>
              <a:buSzPts val="1900"/>
              <a:buFont typeface="Calibri"/>
              <a:buChar char="●"/>
            </a:pPr>
            <a:r>
              <a:rPr b="0" i="0" lang="en-US" sz="1900" u="none" cap="none" strike="noStrike">
                <a:solidFill>
                  <a:srgbClr val="000000"/>
                </a:solidFill>
                <a:latin typeface="Calibri"/>
                <a:ea typeface="Calibri"/>
                <a:cs typeface="Calibri"/>
                <a:sym typeface="Calibri"/>
              </a:rPr>
              <a:t>Once you have compromised on a third list, it’s time to evaluate how the game went. </a:t>
            </a:r>
            <a:endParaRPr b="0" i="0" sz="1900" u="none" cap="none" strike="noStrike">
              <a:solidFill>
                <a:srgbClr val="000000"/>
              </a:solidFill>
              <a:latin typeface="Calibri"/>
              <a:ea typeface="Calibri"/>
              <a:cs typeface="Calibri"/>
              <a:sym typeface="Calibri"/>
            </a:endParaRPr>
          </a:p>
          <a:p>
            <a:pPr indent="-349250" lvl="0" marL="457200" marR="0" rtl="0" algn="l">
              <a:lnSpc>
                <a:spcPct val="115000"/>
              </a:lnSpc>
              <a:spcBef>
                <a:spcPts val="0"/>
              </a:spcBef>
              <a:spcAft>
                <a:spcPts val="0"/>
              </a:spcAft>
              <a:buClr>
                <a:srgbClr val="000000"/>
              </a:buClr>
              <a:buSzPts val="1900"/>
              <a:buFont typeface="Calibri"/>
              <a:buChar char="●"/>
            </a:pPr>
            <a:r>
              <a:rPr b="0" i="0" lang="en-US" sz="1900" u="none" cap="none" strike="noStrike">
                <a:solidFill>
                  <a:srgbClr val="000000"/>
                </a:solidFill>
                <a:latin typeface="Calibri"/>
                <a:ea typeface="Calibri"/>
                <a:cs typeface="Calibri"/>
                <a:sym typeface="Calibri"/>
              </a:rPr>
              <a:t>Think about how effective you were at influencing your partner and how effective they were at influencing you. </a:t>
            </a:r>
            <a:endParaRPr b="0" i="0" sz="1900" u="none" cap="none" strike="noStrike">
              <a:solidFill>
                <a:srgbClr val="000000"/>
              </a:solidFill>
              <a:latin typeface="Calibri"/>
              <a:ea typeface="Calibri"/>
              <a:cs typeface="Calibri"/>
              <a:sym typeface="Calibri"/>
            </a:endParaRPr>
          </a:p>
          <a:p>
            <a:pPr indent="-349250" lvl="0" marL="457200" marR="0" rtl="0" algn="l">
              <a:lnSpc>
                <a:spcPct val="115000"/>
              </a:lnSpc>
              <a:spcBef>
                <a:spcPts val="0"/>
              </a:spcBef>
              <a:spcAft>
                <a:spcPts val="0"/>
              </a:spcAft>
              <a:buClr>
                <a:srgbClr val="000000"/>
              </a:buClr>
              <a:buSzPts val="1900"/>
              <a:buFont typeface="Calibri"/>
              <a:buChar char="●"/>
            </a:pPr>
            <a:r>
              <a:rPr b="0" i="0" lang="en-US" sz="1900" u="none" cap="none" strike="noStrike">
                <a:solidFill>
                  <a:srgbClr val="000000"/>
                </a:solidFill>
                <a:latin typeface="Calibri"/>
                <a:ea typeface="Calibri"/>
                <a:cs typeface="Calibri"/>
                <a:sym typeface="Calibri"/>
              </a:rPr>
              <a:t>Did either of you try to dominate the other, or were you competitive with each other? </a:t>
            </a:r>
            <a:endParaRPr b="0" i="0" sz="1900" u="none" cap="none" strike="noStrike">
              <a:solidFill>
                <a:srgbClr val="000000"/>
              </a:solidFill>
              <a:latin typeface="Calibri"/>
              <a:ea typeface="Calibri"/>
              <a:cs typeface="Calibri"/>
              <a:sym typeface="Calibri"/>
            </a:endParaRPr>
          </a:p>
          <a:p>
            <a:pPr indent="-349250" lvl="0" marL="457200" marR="0" rtl="0" algn="l">
              <a:lnSpc>
                <a:spcPct val="115000"/>
              </a:lnSpc>
              <a:spcBef>
                <a:spcPts val="0"/>
              </a:spcBef>
              <a:spcAft>
                <a:spcPts val="0"/>
              </a:spcAft>
              <a:buClr>
                <a:srgbClr val="000000"/>
              </a:buClr>
              <a:buSzPts val="1900"/>
              <a:buFont typeface="Calibri"/>
              <a:buChar char="●"/>
            </a:pPr>
            <a:r>
              <a:rPr b="0" i="0" lang="en-US" sz="1900" u="none" cap="none" strike="noStrike">
                <a:solidFill>
                  <a:srgbClr val="000000"/>
                </a:solidFill>
                <a:latin typeface="Calibri"/>
                <a:ea typeface="Calibri"/>
                <a:cs typeface="Calibri"/>
                <a:sym typeface="Calibri"/>
              </a:rPr>
              <a:t>Did you work well as a team and both felt included or did you sulk, withdrawal, express irritability, and anger?</a:t>
            </a:r>
            <a:endParaRPr b="0" i="0" sz="1900" u="none" cap="none" strike="noStrike">
              <a:solidFill>
                <a:srgbClr val="000000"/>
              </a:solidFill>
              <a:latin typeface="Calibri"/>
              <a:ea typeface="Calibri"/>
              <a:cs typeface="Calibri"/>
              <a:sym typeface="Calibri"/>
            </a:endParaRPr>
          </a:p>
        </p:txBody>
      </p:sp>
      <p:pic>
        <p:nvPicPr>
          <p:cNvPr id="342" name="Google Shape;342;g33fe2ba2e7_2_168"/>
          <p:cNvPicPr preferRelativeResize="0"/>
          <p:nvPr/>
        </p:nvPicPr>
        <p:blipFill rotWithShape="1">
          <a:blip r:embed="rId3">
            <a:alphaModFix/>
          </a:blip>
          <a:srcRect b="0" l="12797" r="12794" t="0"/>
          <a:stretch/>
        </p:blipFill>
        <p:spPr>
          <a:xfrm>
            <a:off x="502325" y="955150"/>
            <a:ext cx="2400950" cy="3278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500"/>
                                        <p:tgtEl>
                                          <p:spTgt spid="34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346" name="Shape 346"/>
        <p:cNvGrpSpPr/>
        <p:nvPr/>
      </p:nvGrpSpPr>
      <p:grpSpPr>
        <a:xfrm>
          <a:off x="0" y="0"/>
          <a:ext cx="0" cy="0"/>
          <a:chOff x="0" y="0"/>
          <a:chExt cx="0" cy="0"/>
        </a:xfrm>
      </p:grpSpPr>
      <p:sp>
        <p:nvSpPr>
          <p:cNvPr id="347" name="Google Shape;347;g33fe2ba2e7_2_175"/>
          <p:cNvSpPr txBox="1"/>
          <p:nvPr>
            <p:ph idx="4294967295" type="ctrTitle"/>
          </p:nvPr>
        </p:nvSpPr>
        <p:spPr>
          <a:xfrm>
            <a:off x="12954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b="0" i="0" lang="en-US" sz="2000" u="none" cap="none" strike="noStrike">
                <a:solidFill>
                  <a:srgbClr val="FFFFFF"/>
                </a:solidFill>
                <a:latin typeface="Montserrat ExtraBold"/>
                <a:ea typeface="Montserrat ExtraBold"/>
                <a:cs typeface="Montserrat ExtraBold"/>
                <a:sym typeface="Montserrat ExtraBold"/>
              </a:rPr>
              <a:t>       </a:t>
            </a:r>
            <a:r>
              <a:rPr b="1" i="0" lang="en-US" sz="2000" u="none" cap="none" strike="noStrike">
                <a:solidFill>
                  <a:srgbClr val="FFFFFF"/>
                </a:solidFill>
                <a:latin typeface="Montserrat"/>
                <a:ea typeface="Montserrat"/>
                <a:cs typeface="Montserrat"/>
                <a:sym typeface="Montserrat"/>
              </a:rPr>
              <a:t>Principle 5: Solve Your Solvable Problems</a:t>
            </a:r>
            <a:endParaRPr b="0" i="0" sz="2000" u="none" cap="none" strike="noStrike">
              <a:solidFill>
                <a:srgbClr val="FFFFFF"/>
              </a:solidFill>
              <a:latin typeface="Montserrat ExtraBold"/>
              <a:ea typeface="Montserrat ExtraBold"/>
              <a:cs typeface="Montserrat ExtraBold"/>
              <a:sym typeface="Montserrat ExtraBold"/>
            </a:endParaRPr>
          </a:p>
        </p:txBody>
      </p:sp>
      <p:sp>
        <p:nvSpPr>
          <p:cNvPr id="348" name="Google Shape;348;g33fe2ba2e7_2_17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9" name="Google Shape;349;g33fe2ba2e7_2_175"/>
          <p:cNvSpPr txBox="1"/>
          <p:nvPr/>
        </p:nvSpPr>
        <p:spPr>
          <a:xfrm>
            <a:off x="646125" y="2767750"/>
            <a:ext cx="5051700" cy="6750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Calibri"/>
                <a:ea typeface="Calibri"/>
                <a:cs typeface="Calibri"/>
                <a:sym typeface="Calibri"/>
              </a:rPr>
              <a:t>This principle is about problem solving, communication, and building an emotionally intelligent marriage.</a:t>
            </a:r>
            <a:endParaRPr b="0" i="0" sz="20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a:p>
            <a:pPr indent="-355600" lvl="0" marL="457200" marR="0" rtl="0" algn="l">
              <a:lnSpc>
                <a:spcPct val="115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Soften your startup</a:t>
            </a:r>
            <a:endParaRPr b="0" i="0" sz="2000" u="none" cap="none" strike="noStrike">
              <a:solidFill>
                <a:srgbClr val="FFFFFF"/>
              </a:solidFill>
              <a:latin typeface="Calibri"/>
              <a:ea typeface="Calibri"/>
              <a:cs typeface="Calibri"/>
              <a:sym typeface="Calibri"/>
            </a:endParaRPr>
          </a:p>
          <a:p>
            <a:pPr indent="-355600" lvl="0" marL="457200" marR="0" rtl="0" algn="l">
              <a:lnSpc>
                <a:spcPct val="115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Make and receive repair attempts</a:t>
            </a:r>
            <a:endParaRPr b="0" i="0" sz="2000" u="none" cap="none" strike="noStrike">
              <a:solidFill>
                <a:srgbClr val="FFFFFF"/>
              </a:solidFill>
              <a:latin typeface="Calibri"/>
              <a:ea typeface="Calibri"/>
              <a:cs typeface="Calibri"/>
              <a:sym typeface="Calibri"/>
            </a:endParaRPr>
          </a:p>
          <a:p>
            <a:pPr indent="-355600" lvl="0" marL="457200" marR="0" rtl="0" algn="l">
              <a:lnSpc>
                <a:spcPct val="115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Soothe yourself and each other </a:t>
            </a:r>
            <a:endParaRPr b="0" i="0" sz="2000" u="none" cap="none" strike="noStrike">
              <a:solidFill>
                <a:srgbClr val="FFFFFF"/>
              </a:solidFill>
              <a:latin typeface="Calibri"/>
              <a:ea typeface="Calibri"/>
              <a:cs typeface="Calibri"/>
              <a:sym typeface="Calibri"/>
            </a:endParaRPr>
          </a:p>
          <a:p>
            <a:pPr indent="-355600" lvl="0" marL="457200" marR="0" rtl="0" algn="l">
              <a:lnSpc>
                <a:spcPct val="115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Compromise</a:t>
            </a:r>
            <a:endParaRPr b="0" i="0" sz="2000" u="none" cap="none" strike="noStrike">
              <a:solidFill>
                <a:srgbClr val="FFFFFF"/>
              </a:solidFill>
              <a:latin typeface="Calibri"/>
              <a:ea typeface="Calibri"/>
              <a:cs typeface="Calibri"/>
              <a:sym typeface="Calibri"/>
            </a:endParaRPr>
          </a:p>
          <a:p>
            <a:pPr indent="-355600" lvl="0" marL="457200" marR="0" rtl="0" algn="l">
              <a:lnSpc>
                <a:spcPct val="115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Be tolerant of each other’s faults</a:t>
            </a:r>
            <a:endParaRPr b="0" i="0" sz="2000" u="none" cap="none" strike="noStrike">
              <a:solidFill>
                <a:srgbClr val="FFFFFF"/>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Montserrat ExtraBold"/>
              <a:ea typeface="Montserrat ExtraBold"/>
              <a:cs typeface="Montserrat ExtraBold"/>
              <a:sym typeface="Montserrat ExtraBold"/>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pic>
        <p:nvPicPr>
          <p:cNvPr id="350" name="Google Shape;350;g33fe2ba2e7_2_175"/>
          <p:cNvPicPr preferRelativeResize="0"/>
          <p:nvPr/>
        </p:nvPicPr>
        <p:blipFill rotWithShape="1">
          <a:blip r:embed="rId3">
            <a:alphaModFix/>
          </a:blip>
          <a:srcRect b="0" l="0" r="0" t="0"/>
          <a:stretch/>
        </p:blipFill>
        <p:spPr>
          <a:xfrm>
            <a:off x="5657550" y="1512225"/>
            <a:ext cx="2441264" cy="16245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354" name="Shape 354"/>
        <p:cNvGrpSpPr/>
        <p:nvPr/>
      </p:nvGrpSpPr>
      <p:grpSpPr>
        <a:xfrm>
          <a:off x="0" y="0"/>
          <a:ext cx="0" cy="0"/>
          <a:chOff x="0" y="0"/>
          <a:chExt cx="0" cy="0"/>
        </a:xfrm>
      </p:grpSpPr>
      <p:sp>
        <p:nvSpPr>
          <p:cNvPr id="355" name="Google Shape;355;g33fe2ba2e7_2_182"/>
          <p:cNvSpPr txBox="1"/>
          <p:nvPr>
            <p:ph idx="4294967295" type="ctrTitle"/>
          </p:nvPr>
        </p:nvSpPr>
        <p:spPr>
          <a:xfrm>
            <a:off x="12954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b="0" i="0" lang="en-US" sz="2000" u="none" cap="none" strike="noStrike">
                <a:solidFill>
                  <a:srgbClr val="FFFFFF"/>
                </a:solidFill>
                <a:latin typeface="Montserrat ExtraBold"/>
                <a:ea typeface="Montserrat ExtraBold"/>
                <a:cs typeface="Montserrat ExtraBold"/>
                <a:sym typeface="Montserrat ExtraBold"/>
              </a:rPr>
              <a:t>       </a:t>
            </a:r>
            <a:r>
              <a:rPr b="1" i="0" lang="en-US" sz="2000" u="none" cap="none" strike="noStrike">
                <a:solidFill>
                  <a:srgbClr val="000000"/>
                </a:solidFill>
                <a:latin typeface="Montserrat"/>
                <a:ea typeface="Montserrat"/>
                <a:cs typeface="Montserrat"/>
                <a:sym typeface="Montserrat"/>
              </a:rPr>
              <a:t>Principle 5: Solve Your Solvable Problems</a:t>
            </a:r>
            <a:endParaRPr b="0" i="0" sz="2000" u="none" cap="none" strike="noStrike">
              <a:solidFill>
                <a:srgbClr val="000000"/>
              </a:solidFill>
              <a:latin typeface="Montserrat ExtraBold"/>
              <a:ea typeface="Montserrat ExtraBold"/>
              <a:cs typeface="Montserrat ExtraBold"/>
              <a:sym typeface="Montserrat ExtraBold"/>
            </a:endParaRPr>
          </a:p>
        </p:txBody>
      </p:sp>
      <p:sp>
        <p:nvSpPr>
          <p:cNvPr id="356" name="Google Shape;356;g33fe2ba2e7_2_18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57" name="Google Shape;357;g33fe2ba2e7_2_182"/>
          <p:cNvSpPr txBox="1"/>
          <p:nvPr/>
        </p:nvSpPr>
        <p:spPr>
          <a:xfrm>
            <a:off x="646125" y="2462950"/>
            <a:ext cx="5051700" cy="6750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rgbClr val="000000"/>
                </a:solidFill>
                <a:latin typeface="Calibri"/>
                <a:ea typeface="Calibri"/>
                <a:cs typeface="Calibri"/>
                <a:sym typeface="Calibri"/>
              </a:rPr>
              <a:t>Soften your start up:</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Calibri"/>
                <a:ea typeface="Calibri"/>
                <a:cs typeface="Calibri"/>
                <a:sym typeface="Calibri"/>
              </a:rPr>
              <a:t>Women tend to be the ones who bring up issues, but they also tend to do so in a harsh way. Make sure you start warmly.</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Calibri"/>
                <a:ea typeface="Calibri"/>
                <a:cs typeface="Calibri"/>
                <a:sym typeface="Calibri"/>
              </a:rPr>
              <a:t>Learn to make and</a:t>
            </a:r>
            <a:r>
              <a:rPr b="1" i="0" lang="en-US" sz="1800" u="none" cap="none" strike="noStrike">
                <a:solidFill>
                  <a:srgbClr val="000000"/>
                </a:solidFill>
                <a:latin typeface="Calibri"/>
                <a:ea typeface="Calibri"/>
                <a:cs typeface="Calibri"/>
                <a:sym typeface="Calibri"/>
              </a:rPr>
              <a:t> accept repair attempts</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Calibri"/>
                <a:ea typeface="Calibri"/>
                <a:cs typeface="Calibri"/>
                <a:sym typeface="Calibri"/>
              </a:rPr>
              <a:t>Humor or direct (ie.: “can we take a break”, “I was too mean, sorry”). Announcing them often amplify their power.</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358" name="Google Shape;358;g33fe2ba2e7_2_182"/>
          <p:cNvPicPr preferRelativeResize="0"/>
          <p:nvPr/>
        </p:nvPicPr>
        <p:blipFill rotWithShape="1">
          <a:blip r:embed="rId3">
            <a:alphaModFix/>
          </a:blip>
          <a:srcRect b="0" l="0" r="0" t="0"/>
          <a:stretch/>
        </p:blipFill>
        <p:spPr>
          <a:xfrm>
            <a:off x="5747975" y="1513400"/>
            <a:ext cx="2065383" cy="1624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62" name="Shape 362"/>
        <p:cNvGrpSpPr/>
        <p:nvPr/>
      </p:nvGrpSpPr>
      <p:grpSpPr>
        <a:xfrm>
          <a:off x="0" y="0"/>
          <a:ext cx="0" cy="0"/>
          <a:chOff x="0" y="0"/>
          <a:chExt cx="0" cy="0"/>
        </a:xfrm>
      </p:grpSpPr>
      <p:sp>
        <p:nvSpPr>
          <p:cNvPr id="363" name="Google Shape;363;g33fe2ba2e7_2_18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64" name="Google Shape;364;g33fe2ba2e7_2_189"/>
          <p:cNvPicPr preferRelativeResize="0"/>
          <p:nvPr/>
        </p:nvPicPr>
        <p:blipFill rotWithShape="1">
          <a:blip r:embed="rId3">
            <a:alphaModFix/>
          </a:blip>
          <a:srcRect b="32373" l="0" r="48143" t="0"/>
          <a:stretch/>
        </p:blipFill>
        <p:spPr>
          <a:xfrm>
            <a:off x="539425" y="487425"/>
            <a:ext cx="3157475" cy="4161800"/>
          </a:xfrm>
          <a:prstGeom prst="rect">
            <a:avLst/>
          </a:prstGeom>
          <a:noFill/>
          <a:ln>
            <a:noFill/>
          </a:ln>
        </p:spPr>
      </p:pic>
      <p:pic>
        <p:nvPicPr>
          <p:cNvPr id="365" name="Google Shape;365;g33fe2ba2e7_2_189"/>
          <p:cNvPicPr preferRelativeResize="0"/>
          <p:nvPr/>
        </p:nvPicPr>
        <p:blipFill rotWithShape="1">
          <a:blip r:embed="rId3">
            <a:alphaModFix/>
          </a:blip>
          <a:srcRect b="7106" l="0" r="49359" t="66448"/>
          <a:stretch/>
        </p:blipFill>
        <p:spPr>
          <a:xfrm>
            <a:off x="3785975" y="487425"/>
            <a:ext cx="2161200" cy="1795000"/>
          </a:xfrm>
          <a:prstGeom prst="rect">
            <a:avLst/>
          </a:prstGeom>
          <a:noFill/>
          <a:ln>
            <a:noFill/>
          </a:ln>
        </p:spPr>
      </p:pic>
      <p:pic>
        <p:nvPicPr>
          <p:cNvPr id="366" name="Google Shape;366;g33fe2ba2e7_2_189"/>
          <p:cNvPicPr preferRelativeResize="0"/>
          <p:nvPr/>
        </p:nvPicPr>
        <p:blipFill rotWithShape="1">
          <a:blip r:embed="rId3">
            <a:alphaModFix/>
          </a:blip>
          <a:srcRect b="57198" l="50445" r="0" t="6771"/>
          <a:stretch/>
        </p:blipFill>
        <p:spPr>
          <a:xfrm>
            <a:off x="3785975" y="2282425"/>
            <a:ext cx="2161200" cy="2366799"/>
          </a:xfrm>
          <a:prstGeom prst="rect">
            <a:avLst/>
          </a:prstGeom>
          <a:noFill/>
          <a:ln>
            <a:noFill/>
          </a:ln>
        </p:spPr>
      </p:pic>
      <p:pic>
        <p:nvPicPr>
          <p:cNvPr id="367" name="Google Shape;367;g33fe2ba2e7_2_189"/>
          <p:cNvPicPr preferRelativeResize="0"/>
          <p:nvPr/>
        </p:nvPicPr>
        <p:blipFill rotWithShape="1">
          <a:blip r:embed="rId3">
            <a:alphaModFix/>
          </a:blip>
          <a:srcRect b="3910" l="49961" r="0" t="42447"/>
          <a:stretch/>
        </p:blipFill>
        <p:spPr>
          <a:xfrm>
            <a:off x="6036250" y="550525"/>
            <a:ext cx="2511325" cy="4045649"/>
          </a:xfrm>
          <a:prstGeom prst="rect">
            <a:avLst/>
          </a:prstGeom>
          <a:noFill/>
          <a:ln>
            <a:noFill/>
          </a:ln>
        </p:spPr>
      </p:pic>
      <p:sp>
        <p:nvSpPr>
          <p:cNvPr id="368" name="Google Shape;368;g33fe2ba2e7_2_189"/>
          <p:cNvSpPr/>
          <p:nvPr/>
        </p:nvSpPr>
        <p:spPr>
          <a:xfrm>
            <a:off x="1064875" y="630875"/>
            <a:ext cx="2631900" cy="2211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72" name="Shape 372"/>
        <p:cNvGrpSpPr/>
        <p:nvPr/>
      </p:nvGrpSpPr>
      <p:grpSpPr>
        <a:xfrm>
          <a:off x="0" y="0"/>
          <a:ext cx="0" cy="0"/>
          <a:chOff x="0" y="0"/>
          <a:chExt cx="0" cy="0"/>
        </a:xfrm>
      </p:grpSpPr>
      <p:sp>
        <p:nvSpPr>
          <p:cNvPr id="373" name="Google Shape;373;g33fe2ba2e7_2_198"/>
          <p:cNvSpPr txBox="1"/>
          <p:nvPr>
            <p:ph idx="4294967295" type="ctrTitle"/>
          </p:nvPr>
        </p:nvSpPr>
        <p:spPr>
          <a:xfrm>
            <a:off x="1295400" y="39235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600"/>
              <a:buFont typeface="Montserrat ExtraBold"/>
              <a:buNone/>
            </a:pPr>
            <a:r>
              <a:rPr b="0" i="0" lang="en-US" sz="2000" u="none" cap="none" strike="noStrike">
                <a:solidFill>
                  <a:srgbClr val="FFFFFF"/>
                </a:solidFill>
                <a:latin typeface="Montserrat ExtraBold"/>
                <a:ea typeface="Montserrat ExtraBold"/>
                <a:cs typeface="Montserrat ExtraBold"/>
                <a:sym typeface="Montserrat ExtraBold"/>
              </a:rPr>
              <a:t>                     </a:t>
            </a:r>
            <a:r>
              <a:rPr b="1" i="0" lang="en-US" sz="2000" u="none" cap="none" strike="noStrike">
                <a:solidFill>
                  <a:srgbClr val="FFFFFF"/>
                </a:solidFill>
                <a:latin typeface="Montserrat"/>
                <a:ea typeface="Montserrat"/>
                <a:cs typeface="Montserrat"/>
                <a:sym typeface="Montserrat"/>
              </a:rPr>
              <a:t>Reaching a Compromise</a:t>
            </a:r>
            <a:endParaRPr b="0" i="0" sz="2000" u="none" cap="none" strike="noStrike">
              <a:solidFill>
                <a:srgbClr val="FFFFFF"/>
              </a:solidFill>
              <a:latin typeface="Montserrat ExtraBold"/>
              <a:ea typeface="Montserrat ExtraBold"/>
              <a:cs typeface="Montserrat ExtraBold"/>
              <a:sym typeface="Montserrat ExtraBold"/>
            </a:endParaRPr>
          </a:p>
        </p:txBody>
      </p:sp>
      <p:sp>
        <p:nvSpPr>
          <p:cNvPr id="374" name="Google Shape;374;g33fe2ba2e7_2_19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75" name="Google Shape;375;g33fe2ba2e7_2_198"/>
          <p:cNvSpPr/>
          <p:nvPr/>
        </p:nvSpPr>
        <p:spPr>
          <a:xfrm>
            <a:off x="2712400" y="1386350"/>
            <a:ext cx="3516000" cy="29736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33fe2ba2e7_2_198"/>
          <p:cNvSpPr/>
          <p:nvPr/>
        </p:nvSpPr>
        <p:spPr>
          <a:xfrm>
            <a:off x="3701800" y="2257875"/>
            <a:ext cx="1537200" cy="1285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33fe2ba2e7_2_198"/>
          <p:cNvSpPr txBox="1"/>
          <p:nvPr/>
        </p:nvSpPr>
        <p:spPr>
          <a:xfrm>
            <a:off x="3978175" y="1677675"/>
            <a:ext cx="1225500" cy="35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Montserrat"/>
                <a:ea typeface="Montserrat"/>
                <a:cs typeface="Montserrat"/>
                <a:sym typeface="Montserrat"/>
              </a:rPr>
              <a:t>Flexible</a:t>
            </a:r>
            <a:endParaRPr b="1" i="0" sz="1400" u="none" cap="none" strike="noStrike">
              <a:solidFill>
                <a:srgbClr val="000000"/>
              </a:solidFill>
              <a:latin typeface="Montserrat"/>
              <a:ea typeface="Montserrat"/>
              <a:cs typeface="Montserrat"/>
              <a:sym typeface="Montserrat"/>
            </a:endParaRPr>
          </a:p>
        </p:txBody>
      </p:sp>
      <p:sp>
        <p:nvSpPr>
          <p:cNvPr id="378" name="Google Shape;378;g33fe2ba2e7_2_198"/>
          <p:cNvSpPr txBox="1"/>
          <p:nvPr/>
        </p:nvSpPr>
        <p:spPr>
          <a:xfrm>
            <a:off x="3933850" y="2697350"/>
            <a:ext cx="1225500" cy="35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Montserrat"/>
                <a:ea typeface="Montserrat"/>
                <a:cs typeface="Montserrat"/>
                <a:sym typeface="Montserrat"/>
              </a:rPr>
              <a:t>Inflexible</a:t>
            </a:r>
            <a:endParaRPr b="1" i="0" sz="1400" u="none" cap="none" strike="noStrike">
              <a:solidFill>
                <a:srgbClr val="000000"/>
              </a:solidFill>
              <a:latin typeface="Montserrat"/>
              <a:ea typeface="Montserrat"/>
              <a:cs typeface="Montserrat"/>
              <a:sym typeface="Montserrat"/>
            </a:endParaRPr>
          </a:p>
        </p:txBody>
      </p:sp>
      <p:sp>
        <p:nvSpPr>
          <p:cNvPr id="379" name="Google Shape;379;g33fe2ba2e7_2_198"/>
          <p:cNvSpPr/>
          <p:nvPr/>
        </p:nvSpPr>
        <p:spPr>
          <a:xfrm rot="4204110">
            <a:off x="5509425" y="2106544"/>
            <a:ext cx="170726" cy="702257"/>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35000">
              <a:srgbClr val="FFFFFF"/>
            </a:gs>
            <a:gs pos="100000">
              <a:srgbClr val="963234"/>
            </a:gs>
          </a:gsLst>
          <a:path path="circle">
            <a:fillToRect b="50%" l="50%" r="50%" t="50%"/>
          </a:path>
          <a:tileRect/>
        </a:gradFill>
      </p:bgPr>
    </p:bg>
    <p:spTree>
      <p:nvGrpSpPr>
        <p:cNvPr id="155" name="Shape 155"/>
        <p:cNvGrpSpPr/>
        <p:nvPr/>
      </p:nvGrpSpPr>
      <p:grpSpPr>
        <a:xfrm>
          <a:off x="0" y="0"/>
          <a:ext cx="0" cy="0"/>
          <a:chOff x="0" y="0"/>
          <a:chExt cx="0" cy="0"/>
        </a:xfrm>
      </p:grpSpPr>
      <p:sp>
        <p:nvSpPr>
          <p:cNvPr id="156" name="Google Shape;156;p4"/>
          <p:cNvSpPr txBox="1"/>
          <p:nvPr>
            <p:ph type="title"/>
          </p:nvPr>
        </p:nvSpPr>
        <p:spPr>
          <a:xfrm>
            <a:off x="547850" y="125150"/>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p>
            <a:pPr indent="0" lvl="0" marL="0" rtl="0" algn="l">
              <a:lnSpc>
                <a:spcPct val="100000"/>
              </a:lnSpc>
              <a:spcBef>
                <a:spcPts val="0"/>
              </a:spcBef>
              <a:spcAft>
                <a:spcPts val="0"/>
              </a:spcAft>
              <a:buSzPts val="2600"/>
              <a:buNone/>
            </a:pPr>
            <a:r>
              <a:rPr lang="en-US" sz="2400"/>
              <a:t>Scenario </a:t>
            </a:r>
            <a:endParaRPr sz="2400"/>
          </a:p>
        </p:txBody>
      </p:sp>
      <p:sp>
        <p:nvSpPr>
          <p:cNvPr id="157" name="Google Shape;157;p4"/>
          <p:cNvSpPr txBox="1"/>
          <p:nvPr>
            <p:ph idx="1" type="body"/>
          </p:nvPr>
        </p:nvSpPr>
        <p:spPr>
          <a:xfrm>
            <a:off x="365475" y="1327950"/>
            <a:ext cx="4545300" cy="25833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Clr>
                <a:schemeClr val="accent1"/>
              </a:buClr>
              <a:buSzPts val="1800"/>
              <a:buFont typeface="Arial"/>
              <a:buChar char="▪"/>
            </a:pPr>
            <a:r>
              <a:rPr lang="en-US" sz="2400">
                <a:solidFill>
                  <a:srgbClr val="323232"/>
                </a:solidFill>
                <a:latin typeface="Arial"/>
                <a:ea typeface="Arial"/>
                <a:cs typeface="Arial"/>
                <a:sym typeface="Arial"/>
              </a:rPr>
              <a:t>Sholom (32) and Rivkah (30) lost their child Sarah to leukemia approximately one year ago.</a:t>
            </a:r>
            <a:br>
              <a:rPr lang="en-US" sz="2400">
                <a:solidFill>
                  <a:srgbClr val="323232"/>
                </a:solidFill>
                <a:latin typeface="Arial"/>
                <a:ea typeface="Arial"/>
                <a:cs typeface="Arial"/>
                <a:sym typeface="Arial"/>
              </a:rPr>
            </a:br>
            <a:r>
              <a:rPr lang="en-US" sz="2400">
                <a:solidFill>
                  <a:srgbClr val="323232"/>
                </a:solidFill>
                <a:latin typeface="Arial"/>
                <a:ea typeface="Arial"/>
                <a:cs typeface="Arial"/>
                <a:sym typeface="Arial"/>
              </a:rPr>
              <a:t> </a:t>
            </a:r>
            <a:endParaRPr sz="2400">
              <a:solidFill>
                <a:srgbClr val="323232"/>
              </a:solidFill>
              <a:latin typeface="Arial"/>
              <a:ea typeface="Arial"/>
              <a:cs typeface="Arial"/>
              <a:sym typeface="Arial"/>
            </a:endParaRPr>
          </a:p>
          <a:p>
            <a:pPr indent="-342900" lvl="0" marL="457200" rtl="0" algn="l">
              <a:lnSpc>
                <a:spcPct val="115000"/>
              </a:lnSpc>
              <a:spcBef>
                <a:spcPts val="0"/>
              </a:spcBef>
              <a:spcAft>
                <a:spcPts val="0"/>
              </a:spcAft>
              <a:buClr>
                <a:schemeClr val="accent1"/>
              </a:buClr>
              <a:buSzPts val="1800"/>
              <a:buFont typeface="Arial"/>
              <a:buChar char="▪"/>
            </a:pPr>
            <a:r>
              <a:rPr lang="en-US" sz="2400">
                <a:solidFill>
                  <a:srgbClr val="323232"/>
                </a:solidFill>
                <a:latin typeface="Arial"/>
                <a:ea typeface="Arial"/>
                <a:cs typeface="Arial"/>
                <a:sym typeface="Arial"/>
              </a:rPr>
              <a:t>They have two other healthy children.</a:t>
            </a:r>
            <a:br>
              <a:rPr lang="en-US" sz="1800">
                <a:solidFill>
                  <a:srgbClr val="323232"/>
                </a:solidFill>
                <a:latin typeface="Arial"/>
                <a:ea typeface="Arial"/>
                <a:cs typeface="Arial"/>
                <a:sym typeface="Arial"/>
              </a:rPr>
            </a:br>
            <a:endParaRPr sz="1800">
              <a:solidFill>
                <a:srgbClr val="323232"/>
              </a:solidFill>
              <a:latin typeface="Arial"/>
              <a:ea typeface="Arial"/>
              <a:cs typeface="Arial"/>
              <a:sym typeface="Arial"/>
            </a:endParaRPr>
          </a:p>
          <a:p>
            <a:pPr indent="0" lvl="0" marL="457200" rtl="0" algn="l">
              <a:lnSpc>
                <a:spcPct val="90000"/>
              </a:lnSpc>
              <a:spcBef>
                <a:spcPts val="3000"/>
              </a:spcBef>
              <a:spcAft>
                <a:spcPts val="0"/>
              </a:spcAft>
              <a:buSzPts val="2200"/>
              <a:buNone/>
            </a:pPr>
            <a:r>
              <a:t/>
            </a:r>
            <a:endParaRPr sz="1800">
              <a:solidFill>
                <a:schemeClr val="dk1"/>
              </a:solidFill>
              <a:latin typeface="Arial"/>
              <a:ea typeface="Arial"/>
              <a:cs typeface="Arial"/>
              <a:sym typeface="Arial"/>
            </a:endParaRPr>
          </a:p>
        </p:txBody>
      </p:sp>
      <p:sp>
        <p:nvSpPr>
          <p:cNvPr id="158" name="Google Shape;158;p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59" name="Google Shape;159;p4"/>
          <p:cNvPicPr preferRelativeResize="0"/>
          <p:nvPr/>
        </p:nvPicPr>
        <p:blipFill rotWithShape="1">
          <a:blip r:embed="rId3">
            <a:alphaModFix/>
          </a:blip>
          <a:srcRect b="0" l="0" r="0" t="0"/>
          <a:stretch/>
        </p:blipFill>
        <p:spPr>
          <a:xfrm>
            <a:off x="5206025" y="1449900"/>
            <a:ext cx="3185875" cy="2120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383" name="Shape 383"/>
        <p:cNvGrpSpPr/>
        <p:nvPr/>
      </p:nvGrpSpPr>
      <p:grpSpPr>
        <a:xfrm>
          <a:off x="0" y="0"/>
          <a:ext cx="0" cy="0"/>
          <a:chOff x="0" y="0"/>
          <a:chExt cx="0" cy="0"/>
        </a:xfrm>
      </p:grpSpPr>
      <p:sp>
        <p:nvSpPr>
          <p:cNvPr id="384" name="Google Shape;384;g33fe2ba2e7_2_20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85" name="Google Shape;385;g33fe2ba2e7_2_208"/>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386" name="Google Shape;386;g33fe2ba2e7_2_208"/>
          <p:cNvSpPr txBox="1"/>
          <p:nvPr/>
        </p:nvSpPr>
        <p:spPr>
          <a:xfrm>
            <a:off x="4269500" y="673075"/>
            <a:ext cx="40587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Soothe</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Understand when you’re flooding and need to self-soothe and help your partner do the same.</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Compromise</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Part of accepting influence. Giving ground is an important part of reaching happy solutions.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Be </a:t>
            </a:r>
            <a:r>
              <a:rPr b="1" i="0" lang="en-US" sz="2000" u="none" cap="none" strike="noStrike">
                <a:solidFill>
                  <a:schemeClr val="dk1"/>
                </a:solidFill>
                <a:latin typeface="Calibri"/>
                <a:ea typeface="Calibri"/>
                <a:cs typeface="Calibri"/>
                <a:sym typeface="Calibri"/>
              </a:rPr>
              <a:t>tolerant </a:t>
            </a:r>
            <a:r>
              <a:rPr b="0" i="0" lang="en-US" sz="2000" u="none" cap="none" strike="noStrike">
                <a:solidFill>
                  <a:schemeClr val="dk1"/>
                </a:solidFill>
                <a:latin typeface="Calibri"/>
                <a:ea typeface="Calibri"/>
                <a:cs typeface="Calibri"/>
                <a:sym typeface="Calibri"/>
              </a:rPr>
              <a:t>of your partner’s faults</a:t>
            </a:r>
            <a:endParaRPr b="0" i="0" sz="2000" u="none" cap="none" strike="noStrike">
              <a:solidFill>
                <a:schemeClr val="lt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pic>
        <p:nvPicPr>
          <p:cNvPr id="387" name="Google Shape;387;g33fe2ba2e7_2_208"/>
          <p:cNvPicPr preferRelativeResize="0"/>
          <p:nvPr/>
        </p:nvPicPr>
        <p:blipFill rotWithShape="1">
          <a:blip r:embed="rId3">
            <a:alphaModFix/>
          </a:blip>
          <a:srcRect b="-10850" l="-5127" r="14365" t="10849"/>
          <a:stretch/>
        </p:blipFill>
        <p:spPr>
          <a:xfrm>
            <a:off x="373425" y="1820225"/>
            <a:ext cx="2489650" cy="1666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91" name="Shape 391"/>
        <p:cNvGrpSpPr/>
        <p:nvPr/>
      </p:nvGrpSpPr>
      <p:grpSpPr>
        <a:xfrm>
          <a:off x="0" y="0"/>
          <a:ext cx="0" cy="0"/>
          <a:chOff x="0" y="0"/>
          <a:chExt cx="0" cy="0"/>
        </a:xfrm>
      </p:grpSpPr>
      <p:sp>
        <p:nvSpPr>
          <p:cNvPr id="392" name="Google Shape;392;g33fe2ba2e7_2_21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93" name="Google Shape;393;g33fe2ba2e7_2_215"/>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394" name="Google Shape;394;g33fe2ba2e7_2_215"/>
          <p:cNvSpPr txBox="1"/>
          <p:nvPr>
            <p:ph type="title"/>
          </p:nvPr>
        </p:nvSpPr>
        <p:spPr>
          <a:xfrm>
            <a:off x="614412" y="907950"/>
            <a:ext cx="22059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t/>
            </a:r>
            <a:endParaRPr/>
          </a:p>
        </p:txBody>
      </p:sp>
      <p:sp>
        <p:nvSpPr>
          <p:cNvPr id="395" name="Google Shape;395;g33fe2ba2e7_2_215"/>
          <p:cNvSpPr txBox="1"/>
          <p:nvPr/>
        </p:nvSpPr>
        <p:spPr>
          <a:xfrm>
            <a:off x="3866775" y="801050"/>
            <a:ext cx="4761000" cy="365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US" sz="2000" u="none" cap="none" strike="noStrike">
                <a:solidFill>
                  <a:schemeClr val="dk1"/>
                </a:solidFill>
                <a:latin typeface="Montserrat"/>
                <a:ea typeface="Montserrat"/>
                <a:cs typeface="Montserrat"/>
                <a:sym typeface="Montserrat"/>
              </a:rPr>
              <a:t>Principle 6: Overcoming Gridlock</a:t>
            </a:r>
            <a:endParaRPr b="1" i="0" sz="20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Gridlock happens when a partner doesn’t respect the other partner’s dreams or “the way he is”.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For example, spender vs saver or security vs fun seeker.</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id="396" name="Google Shape;396;g33fe2ba2e7_2_215"/>
          <p:cNvPicPr preferRelativeResize="0"/>
          <p:nvPr/>
        </p:nvPicPr>
        <p:blipFill rotWithShape="1">
          <a:blip r:embed="rId3">
            <a:alphaModFix/>
          </a:blip>
          <a:srcRect b="0" l="11940" r="8510" t="0"/>
          <a:stretch/>
        </p:blipFill>
        <p:spPr>
          <a:xfrm>
            <a:off x="512650" y="1763150"/>
            <a:ext cx="2409400" cy="1514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400" name="Shape 400"/>
        <p:cNvGrpSpPr/>
        <p:nvPr/>
      </p:nvGrpSpPr>
      <p:grpSpPr>
        <a:xfrm>
          <a:off x="0" y="0"/>
          <a:ext cx="0" cy="0"/>
          <a:chOff x="0" y="0"/>
          <a:chExt cx="0" cy="0"/>
        </a:xfrm>
      </p:grpSpPr>
      <p:sp>
        <p:nvSpPr>
          <p:cNvPr id="401" name="Google Shape;401;g33fe2ba2e7_2_223"/>
          <p:cNvSpPr txBox="1"/>
          <p:nvPr>
            <p:ph idx="4294967295" type="ctrTitle"/>
          </p:nvPr>
        </p:nvSpPr>
        <p:spPr>
          <a:xfrm>
            <a:off x="1160225" y="24570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600"/>
              <a:buFont typeface="Montserrat ExtraBold"/>
              <a:buNone/>
            </a:pPr>
            <a:r>
              <a:rPr b="0" i="0" lang="en-US" sz="2200" u="none" cap="none" strike="noStrike">
                <a:solidFill>
                  <a:srgbClr val="FFFFFF"/>
                </a:solidFill>
                <a:latin typeface="Montserrat ExtraBold"/>
                <a:ea typeface="Montserrat ExtraBold"/>
                <a:cs typeface="Montserrat ExtraBold"/>
                <a:sym typeface="Montserrat ExtraBold"/>
              </a:rPr>
              <a:t>UNDERSTANDING DREAMS</a:t>
            </a:r>
            <a:endParaRPr b="0" i="0" sz="2200" u="none" cap="none" strike="noStrike">
              <a:solidFill>
                <a:srgbClr val="FFFFFF"/>
              </a:solidFill>
              <a:latin typeface="Montserrat ExtraBold"/>
              <a:ea typeface="Montserrat ExtraBold"/>
              <a:cs typeface="Montserrat ExtraBold"/>
              <a:sym typeface="Montserrat ExtraBold"/>
            </a:endParaRPr>
          </a:p>
        </p:txBody>
      </p:sp>
      <p:sp>
        <p:nvSpPr>
          <p:cNvPr id="402" name="Google Shape;402;g33fe2ba2e7_2_22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03" name="Google Shape;403;g33fe2ba2e7_2_223"/>
          <p:cNvSpPr txBox="1"/>
          <p:nvPr/>
        </p:nvSpPr>
        <p:spPr>
          <a:xfrm>
            <a:off x="823775" y="1306700"/>
            <a:ext cx="6961800" cy="26622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349250" lvl="0" marL="457200" marR="0" rtl="0" algn="l">
              <a:lnSpc>
                <a:spcPct val="100000"/>
              </a:lnSpc>
              <a:spcBef>
                <a:spcPts val="0"/>
              </a:spcBef>
              <a:spcAft>
                <a:spcPts val="0"/>
              </a:spcAft>
              <a:buClr>
                <a:srgbClr val="FFFFFF"/>
              </a:buClr>
              <a:buSzPts val="1900"/>
              <a:buFont typeface="Calibri"/>
              <a:buChar char="●"/>
            </a:pPr>
            <a:r>
              <a:rPr b="0" i="0" lang="en-US" sz="1900" u="none" cap="none" strike="noStrike">
                <a:solidFill>
                  <a:srgbClr val="FFFFFF"/>
                </a:solidFill>
                <a:latin typeface="Calibri"/>
                <a:ea typeface="Calibri"/>
                <a:cs typeface="Calibri"/>
                <a:sym typeface="Calibri"/>
              </a:rPr>
              <a:t>Listening (without criticizing)</a:t>
            </a:r>
            <a:endParaRPr b="0" i="0" sz="1900" u="none" cap="none" strike="noStrike">
              <a:solidFill>
                <a:srgbClr val="FFFFFF"/>
              </a:solidFill>
              <a:latin typeface="Calibri"/>
              <a:ea typeface="Calibri"/>
              <a:cs typeface="Calibri"/>
              <a:sym typeface="Calibri"/>
            </a:endParaRPr>
          </a:p>
          <a:p>
            <a:pPr indent="-349250" lvl="0" marL="457200" marR="0" rtl="0" algn="l">
              <a:lnSpc>
                <a:spcPct val="100000"/>
              </a:lnSpc>
              <a:spcBef>
                <a:spcPts val="0"/>
              </a:spcBef>
              <a:spcAft>
                <a:spcPts val="0"/>
              </a:spcAft>
              <a:buClr>
                <a:srgbClr val="FFFFFF"/>
              </a:buClr>
              <a:buSzPts val="1900"/>
              <a:buFont typeface="Calibri"/>
              <a:buChar char="●"/>
            </a:pPr>
            <a:r>
              <a:rPr b="0" i="0" lang="en-US" sz="1900" u="none" cap="none" strike="noStrike">
                <a:solidFill>
                  <a:srgbClr val="FFFFFF"/>
                </a:solidFill>
                <a:latin typeface="Calibri"/>
                <a:ea typeface="Calibri"/>
                <a:cs typeface="Calibri"/>
                <a:sym typeface="Calibri"/>
              </a:rPr>
              <a:t>Financially supporting them</a:t>
            </a:r>
            <a:endParaRPr b="0" i="0" sz="1900" u="none" cap="none" strike="noStrike">
              <a:solidFill>
                <a:srgbClr val="FFFFFF"/>
              </a:solidFill>
              <a:latin typeface="Calibri"/>
              <a:ea typeface="Calibri"/>
              <a:cs typeface="Calibri"/>
              <a:sym typeface="Calibri"/>
            </a:endParaRPr>
          </a:p>
          <a:p>
            <a:pPr indent="-349250" lvl="0" marL="457200" marR="0" rtl="0" algn="l">
              <a:lnSpc>
                <a:spcPct val="100000"/>
              </a:lnSpc>
              <a:spcBef>
                <a:spcPts val="0"/>
              </a:spcBef>
              <a:spcAft>
                <a:spcPts val="0"/>
              </a:spcAft>
              <a:buClr>
                <a:srgbClr val="FFFFFF"/>
              </a:buClr>
              <a:buSzPts val="1900"/>
              <a:buFont typeface="Calibri"/>
              <a:buChar char="●"/>
            </a:pPr>
            <a:r>
              <a:rPr b="0" i="0" lang="en-US" sz="1900" u="none" cap="none" strike="noStrike">
                <a:solidFill>
                  <a:srgbClr val="FFFFFF"/>
                </a:solidFill>
                <a:latin typeface="Calibri"/>
                <a:ea typeface="Calibri"/>
                <a:cs typeface="Calibri"/>
                <a:sym typeface="Calibri"/>
              </a:rPr>
              <a:t>Taking active part in them</a:t>
            </a:r>
            <a:endParaRPr b="0" i="0" sz="1900" u="none" cap="none" strike="noStrike">
              <a:solidFill>
                <a:srgbClr val="FFFFFF"/>
              </a:solidFill>
              <a:latin typeface="Calibri"/>
              <a:ea typeface="Calibri"/>
              <a:cs typeface="Calibri"/>
              <a:sym typeface="Calibri"/>
            </a:endParaRPr>
          </a:p>
          <a:p>
            <a:pPr indent="-349250" lvl="0" marL="457200" marR="0" rtl="0" algn="l">
              <a:lnSpc>
                <a:spcPct val="100000"/>
              </a:lnSpc>
              <a:spcBef>
                <a:spcPts val="0"/>
              </a:spcBef>
              <a:spcAft>
                <a:spcPts val="0"/>
              </a:spcAft>
              <a:buClr>
                <a:srgbClr val="FFFFFF"/>
              </a:buClr>
              <a:buSzPts val="1900"/>
              <a:buFont typeface="Calibri"/>
              <a:buChar char="●"/>
            </a:pPr>
            <a:r>
              <a:rPr b="0" i="0" lang="en-US" sz="1900" u="none" cap="none" strike="noStrike">
                <a:solidFill>
                  <a:srgbClr val="FFFFFF"/>
                </a:solidFill>
                <a:latin typeface="Calibri"/>
                <a:ea typeface="Calibri"/>
                <a:cs typeface="Calibri"/>
                <a:sym typeface="Calibri"/>
              </a:rPr>
              <a:t>Find common ground</a:t>
            </a:r>
            <a:endParaRPr b="0" i="0" sz="1900" u="none" cap="none" strike="noStrike">
              <a:solidFill>
                <a:srgbClr val="FFFFFF"/>
              </a:solidFill>
              <a:latin typeface="Calibri"/>
              <a:ea typeface="Calibri"/>
              <a:cs typeface="Calibri"/>
              <a:sym typeface="Calibri"/>
            </a:endParaRPr>
          </a:p>
          <a:p>
            <a:pPr indent="-349250" lvl="0" marL="457200" marR="0" rtl="0" algn="l">
              <a:lnSpc>
                <a:spcPct val="100000"/>
              </a:lnSpc>
              <a:spcBef>
                <a:spcPts val="0"/>
              </a:spcBef>
              <a:spcAft>
                <a:spcPts val="0"/>
              </a:spcAft>
              <a:buClr>
                <a:srgbClr val="FFFFFF"/>
              </a:buClr>
              <a:buSzPts val="1900"/>
              <a:buFont typeface="Calibri"/>
              <a:buChar char="●"/>
            </a:pPr>
            <a:r>
              <a:rPr b="0" i="0" lang="en-US" sz="1900" u="none" cap="none" strike="noStrike">
                <a:solidFill>
                  <a:srgbClr val="FFFFFF"/>
                </a:solidFill>
                <a:latin typeface="Calibri"/>
                <a:ea typeface="Calibri"/>
                <a:cs typeface="Calibri"/>
                <a:sym typeface="Calibri"/>
              </a:rPr>
              <a:t>You might never be able to fully solve gridlocked issues, but you can find out the areas where you can compromise and workarounds for the areas you cannot.</a:t>
            </a:r>
            <a:endParaRPr b="0" i="0" sz="1900" u="none" cap="none" strike="noStrike">
              <a:solidFill>
                <a:srgbClr val="FFFFFF"/>
              </a:solidFill>
              <a:latin typeface="Calibri"/>
              <a:ea typeface="Calibri"/>
              <a:cs typeface="Calibri"/>
              <a:sym typeface="Calibri"/>
            </a:endParaRPr>
          </a:p>
          <a:p>
            <a:pPr indent="-349250" lvl="0" marL="457200" marR="0" rtl="0" algn="l">
              <a:lnSpc>
                <a:spcPct val="100000"/>
              </a:lnSpc>
              <a:spcBef>
                <a:spcPts val="0"/>
              </a:spcBef>
              <a:spcAft>
                <a:spcPts val="0"/>
              </a:spcAft>
              <a:buClr>
                <a:srgbClr val="FFFFFF"/>
              </a:buClr>
              <a:buSzPts val="1900"/>
              <a:buFont typeface="Calibri"/>
              <a:buChar char="●"/>
            </a:pPr>
            <a:r>
              <a:rPr b="0" i="0" lang="en-US" sz="1900" u="none" cap="none" strike="noStrike">
                <a:solidFill>
                  <a:srgbClr val="FFFFFF"/>
                </a:solidFill>
                <a:latin typeface="Calibri"/>
                <a:ea typeface="Calibri"/>
                <a:cs typeface="Calibri"/>
                <a:sym typeface="Calibri"/>
              </a:rPr>
              <a:t>Or simply understanding where you cannot compromise is already a major win.</a:t>
            </a:r>
            <a:endParaRPr b="0" i="0" sz="1900" u="none" cap="none" strike="noStrike">
              <a:solidFill>
                <a:srgbClr val="FFFFFF"/>
              </a:solidFill>
              <a:latin typeface="Calibri"/>
              <a:ea typeface="Calibri"/>
              <a:cs typeface="Calibri"/>
              <a:sym typeface="Calibri"/>
            </a:endParaRPr>
          </a:p>
          <a:p>
            <a:pPr indent="-349250" lvl="0" marL="457200" marR="0" rtl="0" algn="l">
              <a:lnSpc>
                <a:spcPct val="100000"/>
              </a:lnSpc>
              <a:spcBef>
                <a:spcPts val="0"/>
              </a:spcBef>
              <a:spcAft>
                <a:spcPts val="0"/>
              </a:spcAft>
              <a:buClr>
                <a:srgbClr val="FFFFFF"/>
              </a:buClr>
              <a:buSzPts val="1900"/>
              <a:buFont typeface="Calibri"/>
              <a:buChar char="●"/>
            </a:pPr>
            <a:r>
              <a:rPr b="0" i="0" lang="en-US" sz="1900" u="none" cap="none" strike="noStrike">
                <a:solidFill>
                  <a:srgbClr val="FFFFFF"/>
                </a:solidFill>
                <a:latin typeface="Calibri"/>
                <a:ea typeface="Calibri"/>
                <a:cs typeface="Calibri"/>
                <a:sym typeface="Calibri"/>
              </a:rPr>
              <a:t>It might not always be easy to appreciate and say thank you after a gridlocked discussion, but do end on a positive anyway.</a:t>
            </a:r>
            <a:endParaRPr b="0" i="0" sz="19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407" name="Shape 407"/>
        <p:cNvGrpSpPr/>
        <p:nvPr/>
      </p:nvGrpSpPr>
      <p:grpSpPr>
        <a:xfrm>
          <a:off x="0" y="0"/>
          <a:ext cx="0" cy="0"/>
          <a:chOff x="0" y="0"/>
          <a:chExt cx="0" cy="0"/>
        </a:xfrm>
      </p:grpSpPr>
      <p:sp>
        <p:nvSpPr>
          <p:cNvPr id="408" name="Google Shape;408;g33fe2ba2e7_2_22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09" name="Google Shape;409;g33fe2ba2e7_2_229"/>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410" name="Google Shape;410;g33fe2ba2e7_2_229"/>
          <p:cNvSpPr txBox="1"/>
          <p:nvPr/>
        </p:nvSpPr>
        <p:spPr>
          <a:xfrm>
            <a:off x="4269500" y="673075"/>
            <a:ext cx="40587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Here’s how to find out your partner’s dreams: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Become a dream detective</a:t>
            </a:r>
            <a:endParaRPr b="0" i="0" sz="20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Some people might disguise their aspiration as “childish” or “impractical dreams”. But dig deeper anyway or they will resurface without your support and understanding.</a:t>
            </a:r>
            <a:endParaRPr b="0" i="0" sz="20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p:txBody>
      </p:sp>
      <p:pic>
        <p:nvPicPr>
          <p:cNvPr id="411" name="Google Shape;411;g33fe2ba2e7_2_229"/>
          <p:cNvPicPr preferRelativeResize="0"/>
          <p:nvPr/>
        </p:nvPicPr>
        <p:blipFill rotWithShape="1">
          <a:blip r:embed="rId3">
            <a:alphaModFix/>
          </a:blip>
          <a:srcRect b="0" l="0" r="0" t="0"/>
          <a:stretch/>
        </p:blipFill>
        <p:spPr>
          <a:xfrm>
            <a:off x="463800" y="940125"/>
            <a:ext cx="2419375" cy="3152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415" name="Shape 415"/>
        <p:cNvGrpSpPr/>
        <p:nvPr/>
      </p:nvGrpSpPr>
      <p:grpSpPr>
        <a:xfrm>
          <a:off x="0" y="0"/>
          <a:ext cx="0" cy="0"/>
          <a:chOff x="0" y="0"/>
          <a:chExt cx="0" cy="0"/>
        </a:xfrm>
      </p:grpSpPr>
      <p:sp>
        <p:nvSpPr>
          <p:cNvPr id="416" name="Google Shape;416;g33fe2ba2e7_2_23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17" name="Google Shape;417;g33fe2ba2e7_2_236"/>
          <p:cNvSpPr txBox="1"/>
          <p:nvPr/>
        </p:nvSpPr>
        <p:spPr>
          <a:xfrm>
            <a:off x="2142975" y="466375"/>
            <a:ext cx="4219200" cy="393600"/>
          </a:xfrm>
          <a:prstGeom prst="rect">
            <a:avLst/>
          </a:prstGeom>
          <a:noFill/>
          <a:ln>
            <a:noFill/>
          </a:ln>
        </p:spPr>
        <p:txBody>
          <a:bodyPr anchorCtr="0" anchor="t" bIns="91425" lIns="91425" spcFirstLastPara="1" rIns="91425" wrap="square" tIns="91425">
            <a:noAutofit/>
          </a:bodyPr>
          <a:lstStyle/>
          <a:p>
            <a:pPr indent="0" lvl="0" marL="457200" marR="0" rtl="0" algn="ctr">
              <a:lnSpc>
                <a:spcPct val="100000"/>
              </a:lnSpc>
              <a:spcBef>
                <a:spcPts val="0"/>
              </a:spcBef>
              <a:spcAft>
                <a:spcPts val="0"/>
              </a:spcAft>
              <a:buClr>
                <a:schemeClr val="dk1"/>
              </a:buClr>
              <a:buSzPts val="1100"/>
              <a:buFont typeface="Arial"/>
              <a:buNone/>
            </a:pPr>
            <a:r>
              <a:rPr b="1" i="0" lang="en-US" sz="2200" u="none" cap="none" strike="noStrike">
                <a:solidFill>
                  <a:srgbClr val="FFFFFF"/>
                </a:solidFill>
                <a:latin typeface="Montserrat"/>
                <a:ea typeface="Montserrat"/>
                <a:cs typeface="Montserrat"/>
                <a:sym typeface="Montserrat"/>
              </a:rPr>
              <a:t>CASE STUDY</a:t>
            </a:r>
            <a:endParaRPr b="1" i="0" sz="2200" u="none" cap="none" strike="noStrike">
              <a:solidFill>
                <a:srgbClr val="FFFFFF"/>
              </a:solidFill>
              <a:latin typeface="Montserrat"/>
              <a:ea typeface="Montserrat"/>
              <a:cs typeface="Montserrat"/>
              <a:sym typeface="Montserrat"/>
            </a:endParaRPr>
          </a:p>
          <a:p>
            <a:pPr indent="0" lvl="0" marL="45720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sp>
        <p:nvSpPr>
          <p:cNvPr id="418" name="Google Shape;418;g33fe2ba2e7_2_236"/>
          <p:cNvSpPr txBox="1"/>
          <p:nvPr/>
        </p:nvSpPr>
        <p:spPr>
          <a:xfrm>
            <a:off x="792425" y="1103425"/>
            <a:ext cx="3059700" cy="256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Husband: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I think my wife is too obsessed about being tidy. I find myself constantly trying to find things. I think she Is being inconsiderate and I’m tired of it. </a:t>
            </a:r>
            <a:endParaRPr b="0" i="0" sz="18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19" name="Google Shape;419;g33fe2ba2e7_2_236"/>
          <p:cNvSpPr txBox="1"/>
          <p:nvPr/>
        </p:nvSpPr>
        <p:spPr>
          <a:xfrm>
            <a:off x="4833100" y="763075"/>
            <a:ext cx="3059700" cy="256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Wife:</a:t>
            </a:r>
            <a:endParaRPr b="0" i="0" sz="18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I like a certain amount of order. I find myself constantly cleaning up my husbands messes. I think he is being inconsiderate, and I’m tired of this. </a:t>
            </a:r>
            <a:endParaRPr b="0" i="0" sz="1800" u="none" cap="none" strike="noStrike">
              <a:solidFill>
                <a:srgbClr val="FFFFFF"/>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423" name="Shape 423"/>
        <p:cNvGrpSpPr/>
        <p:nvPr/>
      </p:nvGrpSpPr>
      <p:grpSpPr>
        <a:xfrm>
          <a:off x="0" y="0"/>
          <a:ext cx="0" cy="0"/>
          <a:chOff x="0" y="0"/>
          <a:chExt cx="0" cy="0"/>
        </a:xfrm>
      </p:grpSpPr>
      <p:sp>
        <p:nvSpPr>
          <p:cNvPr id="424" name="Google Shape;424;g33fe2ba2e7_2_24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25" name="Google Shape;425;g33fe2ba2e7_2_243"/>
          <p:cNvSpPr txBox="1"/>
          <p:nvPr/>
        </p:nvSpPr>
        <p:spPr>
          <a:xfrm>
            <a:off x="792425" y="798625"/>
            <a:ext cx="3059700" cy="256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        Husband’s dream</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Parents very strict</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Saw disagreement as insubordination</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Became rebellious</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Problem with authority</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FFFFFF"/>
                </a:solidFill>
                <a:latin typeface="Calibri"/>
                <a:ea typeface="Calibri"/>
                <a:cs typeface="Calibri"/>
                <a:sym typeface="Calibri"/>
              </a:rPr>
              <a:t>I want to be free at home</a:t>
            </a:r>
            <a:endParaRPr b="0" i="1" sz="18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26" name="Google Shape;426;g33fe2ba2e7_2_243"/>
          <p:cNvSpPr txBox="1"/>
          <p:nvPr/>
        </p:nvSpPr>
        <p:spPr>
          <a:xfrm>
            <a:off x="4833100" y="305875"/>
            <a:ext cx="3059700" cy="256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Wife’s dream</a:t>
            </a:r>
            <a:endParaRPr b="0" i="0" sz="18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Chaotic home</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Couldn’t rely on parents</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Resented responsibilities</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Calibri"/>
                <a:ea typeface="Calibri"/>
                <a:cs typeface="Calibri"/>
                <a:sym typeface="Calibri"/>
              </a:rPr>
              <a:t>Messy house brings me back to my childhood.</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FFFFFF"/>
                </a:solidFill>
                <a:latin typeface="Calibri"/>
                <a:ea typeface="Calibri"/>
                <a:cs typeface="Calibri"/>
                <a:sym typeface="Calibri"/>
              </a:rPr>
              <a:t>I want to provide a healthier home</a:t>
            </a:r>
            <a:r>
              <a:rPr b="0" i="1" lang="en-US" sz="1800" u="none" cap="none" strike="noStrike">
                <a:solidFill>
                  <a:srgbClr val="000000"/>
                </a:solidFill>
                <a:latin typeface="Calibri"/>
                <a:ea typeface="Calibri"/>
                <a:cs typeface="Calibri"/>
                <a:sym typeface="Calibri"/>
              </a:rPr>
              <a:t> </a:t>
            </a:r>
            <a:r>
              <a:rPr b="0" i="1" lang="en-US" sz="1800" u="none" cap="none" strike="noStrike">
                <a:solidFill>
                  <a:srgbClr val="FFFFFF"/>
                </a:solidFill>
                <a:latin typeface="Calibri"/>
                <a:ea typeface="Calibri"/>
                <a:cs typeface="Calibri"/>
                <a:sym typeface="Calibri"/>
              </a:rPr>
              <a:t>by creating predictability, security and peacefulness. </a:t>
            </a:r>
            <a:endParaRPr b="0" i="1" sz="1800" u="none" cap="none" strike="noStrike">
              <a:solidFill>
                <a:srgbClr val="FFFFF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93BA7"/>
            </a:gs>
            <a:gs pos="48000">
              <a:srgbClr val="8E84D3"/>
            </a:gs>
            <a:gs pos="100000">
              <a:srgbClr val="B8B2E3"/>
            </a:gs>
          </a:gsLst>
          <a:lin ang="16200038" scaled="0"/>
        </a:gradFill>
      </p:bgPr>
    </p:bg>
    <p:spTree>
      <p:nvGrpSpPr>
        <p:cNvPr id="430" name="Shape 430"/>
        <p:cNvGrpSpPr/>
        <p:nvPr/>
      </p:nvGrpSpPr>
      <p:grpSpPr>
        <a:xfrm>
          <a:off x="0" y="0"/>
          <a:ext cx="0" cy="0"/>
          <a:chOff x="0" y="0"/>
          <a:chExt cx="0" cy="0"/>
        </a:xfrm>
      </p:grpSpPr>
      <p:sp>
        <p:nvSpPr>
          <p:cNvPr id="431" name="Google Shape;431;g33fe2ba2e7_2_249"/>
          <p:cNvSpPr txBox="1"/>
          <p:nvPr>
            <p:ph idx="4294967295" type="ctrTitle"/>
          </p:nvPr>
        </p:nvSpPr>
        <p:spPr>
          <a:xfrm>
            <a:off x="2057400" y="343200"/>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457200" marR="0" rtl="0" algn="l">
              <a:lnSpc>
                <a:spcPct val="115000"/>
              </a:lnSpc>
              <a:spcBef>
                <a:spcPts val="0"/>
              </a:spcBef>
              <a:spcAft>
                <a:spcPts val="0"/>
              </a:spcAft>
              <a:buClr>
                <a:srgbClr val="FFFFFF"/>
              </a:buClr>
              <a:buSzPts val="2600"/>
              <a:buFont typeface="Montserrat ExtraBold"/>
              <a:buNone/>
            </a:pPr>
            <a:r>
              <a:rPr b="1" i="0" lang="en-US" sz="2000" u="none" cap="none" strike="noStrike">
                <a:solidFill>
                  <a:srgbClr val="FFFFFF"/>
                </a:solidFill>
                <a:latin typeface="Montserrat"/>
                <a:ea typeface="Montserrat"/>
                <a:cs typeface="Montserrat"/>
                <a:sym typeface="Montserrat"/>
              </a:rPr>
              <a:t>Principle 7: Creating Shared Meaning</a:t>
            </a:r>
            <a:endParaRPr b="0" i="0" sz="2000" u="none" cap="none" strike="noStrike">
              <a:solidFill>
                <a:srgbClr val="FFFFFF"/>
              </a:solidFill>
              <a:latin typeface="Montserrat ExtraBold"/>
              <a:ea typeface="Montserrat ExtraBold"/>
              <a:cs typeface="Montserrat ExtraBold"/>
              <a:sym typeface="Montserrat ExtraBold"/>
            </a:endParaRPr>
          </a:p>
        </p:txBody>
      </p:sp>
      <p:sp>
        <p:nvSpPr>
          <p:cNvPr id="432" name="Google Shape;432;g33fe2ba2e7_2_24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33" name="Google Shape;433;g33fe2ba2e7_2_249"/>
          <p:cNvSpPr txBox="1"/>
          <p:nvPr/>
        </p:nvSpPr>
        <p:spPr>
          <a:xfrm>
            <a:off x="895825" y="1171925"/>
            <a:ext cx="7065900" cy="3049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A shared meaning is a togetherness between two individuals that goes beyond the differences and arguments.</a:t>
            </a:r>
            <a:endParaRPr b="0" i="0" sz="2000" u="none"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It takes years to build, but here are a few ways to promote it:</a:t>
            </a:r>
            <a:endParaRPr b="0" i="0" sz="2000" u="none"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Family culture (dinners, Jewish traditions, holidays together etc.)</a:t>
            </a:r>
            <a:endParaRPr b="0" i="0" sz="2000" u="none"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Shared symbols</a:t>
            </a:r>
            <a:endParaRPr b="0" i="0" sz="2000" u="none"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Reflect on your history together</a:t>
            </a:r>
            <a:endParaRPr b="0" i="0" sz="2000" u="none" cap="none" strike="noStrike">
              <a:solidFill>
                <a:srgbClr val="FFFFFF"/>
              </a:solidFill>
              <a:latin typeface="Calibri"/>
              <a:ea typeface="Calibri"/>
              <a:cs typeface="Calibri"/>
              <a:sym typeface="Calibri"/>
            </a:endParaRPr>
          </a:p>
          <a:p>
            <a:pPr indent="-355600" lvl="0" marL="457200" marR="0" rtl="0" algn="l">
              <a:lnSpc>
                <a:spcPct val="100000"/>
              </a:lnSpc>
              <a:spcBef>
                <a:spcPts val="0"/>
              </a:spcBef>
              <a:spcAft>
                <a:spcPts val="0"/>
              </a:spcAft>
              <a:buClr>
                <a:srgbClr val="FFFFFF"/>
              </a:buClr>
              <a:buSzPts val="2000"/>
              <a:buFont typeface="Calibri"/>
              <a:buChar char="●"/>
            </a:pPr>
            <a:r>
              <a:rPr b="0" i="0" lang="en-US" sz="2000" u="none" cap="none" strike="noStrike">
                <a:solidFill>
                  <a:srgbClr val="FFFFFF"/>
                </a:solidFill>
                <a:latin typeface="Calibri"/>
                <a:ea typeface="Calibri"/>
                <a:cs typeface="Calibri"/>
                <a:sym typeface="Calibri"/>
              </a:rPr>
              <a:t>Religious and Spiritual Meaning</a:t>
            </a:r>
            <a:endParaRPr b="0" i="0" sz="2000" u="none" cap="none" strike="noStrike">
              <a:solidFill>
                <a:srgbClr val="FFFFFF"/>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1900"/>
              <a:buFont typeface="Arial"/>
              <a:buNone/>
            </a:pPr>
            <a:r>
              <a:t/>
            </a:r>
            <a:endParaRPr b="0" i="0" sz="1900" u="none" cap="none" strike="noStrike">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437" name="Shape 437"/>
        <p:cNvGrpSpPr/>
        <p:nvPr/>
      </p:nvGrpSpPr>
      <p:grpSpPr>
        <a:xfrm>
          <a:off x="0" y="0"/>
          <a:ext cx="0" cy="0"/>
          <a:chOff x="0" y="0"/>
          <a:chExt cx="0" cy="0"/>
        </a:xfrm>
      </p:grpSpPr>
      <p:sp>
        <p:nvSpPr>
          <p:cNvPr id="438" name="Google Shape;438;g33fe2ba2e7_2_25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39" name="Google Shape;439;g33fe2ba2e7_2_255"/>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440" name="Google Shape;440;g33fe2ba2e7_2_255"/>
          <p:cNvSpPr txBox="1"/>
          <p:nvPr/>
        </p:nvSpPr>
        <p:spPr>
          <a:xfrm>
            <a:off x="2996125" y="875700"/>
            <a:ext cx="5213100" cy="3000000"/>
          </a:xfrm>
          <a:prstGeom prst="rect">
            <a:avLst/>
          </a:prstGeom>
          <a:noFill/>
          <a:ln>
            <a:noFill/>
          </a:ln>
        </p:spPr>
        <p:txBody>
          <a:bodyPr anchorCtr="0" anchor="t" bIns="91425" lIns="91425" spcFirstLastPara="1" rIns="91425" wrap="square" tIns="91425">
            <a:noAutofit/>
          </a:bodyPr>
          <a:lstStyle/>
          <a:p>
            <a:pPr indent="0" lvl="0" marL="952500" marR="0" rtl="0" algn="l">
              <a:lnSpc>
                <a:spcPct val="115000"/>
              </a:lnSpc>
              <a:spcBef>
                <a:spcPts val="230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1. </a:t>
            </a:r>
            <a:r>
              <a:rPr b="1" i="0" lang="en-US" sz="1800" u="none" cap="none" strike="noStrike">
                <a:solidFill>
                  <a:schemeClr val="dk1"/>
                </a:solidFill>
                <a:latin typeface="Calibri"/>
                <a:ea typeface="Calibri"/>
                <a:cs typeface="Calibri"/>
                <a:sym typeface="Calibri"/>
              </a:rPr>
              <a:t>Sharing a common dream or vision </a:t>
            </a:r>
            <a:r>
              <a:rPr b="0" i="0" lang="en-US" sz="1800" u="none" cap="none" strike="noStrike">
                <a:solidFill>
                  <a:schemeClr val="dk1"/>
                </a:solidFill>
                <a:latin typeface="Calibri"/>
                <a:ea typeface="Calibri"/>
                <a:cs typeface="Calibri"/>
                <a:sym typeface="Calibri"/>
              </a:rPr>
              <a:t>for life can help you gain a healthy perspective. When couples have that, the inevitable ups and downs of marriage are less bothersome. Creating a larger context of meaning in life, can help couples to avoid focusing on the little stuff that happens and to keep their eyes on the big picture.</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230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p:txBody>
      </p:sp>
      <p:sp>
        <p:nvSpPr>
          <p:cNvPr id="441" name="Google Shape;441;g33fe2ba2e7_2_255"/>
          <p:cNvSpPr txBox="1"/>
          <p:nvPr/>
        </p:nvSpPr>
        <p:spPr>
          <a:xfrm>
            <a:off x="823775" y="1506875"/>
            <a:ext cx="1697700" cy="1728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FFFFFF"/>
                </a:solidFill>
                <a:latin typeface="Montserrat"/>
                <a:ea typeface="Montserrat"/>
                <a:cs typeface="Montserrat"/>
                <a:sym typeface="Montserrat"/>
              </a:rPr>
              <a:t>Creating Shared Meaning Exercises </a:t>
            </a:r>
            <a:endParaRPr b="1" i="0" sz="20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445" name="Shape 445"/>
        <p:cNvGrpSpPr/>
        <p:nvPr/>
      </p:nvGrpSpPr>
      <p:grpSpPr>
        <a:xfrm>
          <a:off x="0" y="0"/>
          <a:ext cx="0" cy="0"/>
          <a:chOff x="0" y="0"/>
          <a:chExt cx="0" cy="0"/>
        </a:xfrm>
      </p:grpSpPr>
      <p:sp>
        <p:nvSpPr>
          <p:cNvPr id="446" name="Google Shape;446;g33fe2ba2e7_2_262"/>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47" name="Google Shape;447;g33fe2ba2e7_2_262"/>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448" name="Google Shape;448;g33fe2ba2e7_2_262"/>
          <p:cNvSpPr txBox="1"/>
          <p:nvPr/>
        </p:nvSpPr>
        <p:spPr>
          <a:xfrm>
            <a:off x="2996125" y="875700"/>
            <a:ext cx="5213100" cy="3000000"/>
          </a:xfrm>
          <a:prstGeom prst="rect">
            <a:avLst/>
          </a:prstGeom>
          <a:noFill/>
          <a:ln>
            <a:noFill/>
          </a:ln>
        </p:spPr>
        <p:txBody>
          <a:bodyPr anchorCtr="0" anchor="t" bIns="91425" lIns="91425" spcFirstLastPara="1" rIns="91425" wrap="square" tIns="91425">
            <a:noAutofit/>
          </a:bodyPr>
          <a:lstStyle/>
          <a:p>
            <a:pPr indent="0" lvl="0" marL="952500" marR="0" rtl="0" algn="l">
              <a:lnSpc>
                <a:spcPct val="100000"/>
              </a:lnSpc>
              <a:spcBef>
                <a:spcPts val="23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 </a:t>
            </a:r>
            <a:r>
              <a:rPr b="1" i="0" lang="en-US" sz="1800" u="none" cap="none" strike="noStrike">
                <a:solidFill>
                  <a:schemeClr val="dk1"/>
                </a:solidFill>
                <a:latin typeface="Calibri"/>
                <a:ea typeface="Calibri"/>
                <a:cs typeface="Calibri"/>
                <a:sym typeface="Calibri"/>
              </a:rPr>
              <a:t>Talking about your shared vision </a:t>
            </a:r>
            <a:r>
              <a:rPr b="0" i="0" lang="en-US" sz="1800" u="none" cap="none" strike="noStrike">
                <a:solidFill>
                  <a:schemeClr val="dk1"/>
                </a:solidFill>
                <a:latin typeface="Calibri"/>
                <a:ea typeface="Calibri"/>
                <a:cs typeface="Calibri"/>
                <a:sym typeface="Calibri"/>
              </a:rPr>
              <a:t>can foster attunement. Taking time to process your dreams can bring you closer. Couples who practice </a:t>
            </a:r>
            <a:r>
              <a:rPr b="0" i="0" lang="en-US" sz="1800" u="none" cap="none" strike="noStrike">
                <a:solidFill>
                  <a:schemeClr val="hlink"/>
                </a:solidFill>
                <a:uFill>
                  <a:noFill/>
                </a:uFill>
                <a:latin typeface="Calibri"/>
                <a:ea typeface="Calibri"/>
                <a:cs typeface="Calibri"/>
                <a:sym typeface="Calibri"/>
                <a:hlinkClick r:id="rId3"/>
              </a:rPr>
              <a:t>emotional attunement </a:t>
            </a:r>
            <a:r>
              <a:rPr b="0" i="0" lang="en-US" sz="1800" u="none" cap="none" strike="noStrike">
                <a:solidFill>
                  <a:srgbClr val="000000"/>
                </a:solidFill>
                <a:latin typeface="Calibri"/>
                <a:ea typeface="Calibri"/>
                <a:cs typeface="Calibri"/>
                <a:sym typeface="Calibri"/>
              </a:rPr>
              <a:t>a</a:t>
            </a:r>
            <a:r>
              <a:rPr b="0" i="0" lang="en-US" sz="1800" u="none" cap="none" strike="noStrike">
                <a:solidFill>
                  <a:schemeClr val="dk1"/>
                </a:solidFill>
                <a:latin typeface="Calibri"/>
                <a:ea typeface="Calibri"/>
                <a:cs typeface="Calibri"/>
                <a:sym typeface="Calibri"/>
              </a:rPr>
              <a:t>nd "turn toward" one another rather than "turning away" are more likely to be happy and less likely to be headed toward divorce according to Dr. John Gottman.</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230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449" name="Google Shape;449;g33fe2ba2e7_2_262"/>
          <p:cNvSpPr txBox="1"/>
          <p:nvPr/>
        </p:nvSpPr>
        <p:spPr>
          <a:xfrm>
            <a:off x="823775" y="1506875"/>
            <a:ext cx="1697700" cy="1728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FFFFFF"/>
                </a:solidFill>
                <a:latin typeface="Montserrat"/>
                <a:ea typeface="Montserrat"/>
                <a:cs typeface="Montserrat"/>
                <a:sym typeface="Montserrat"/>
              </a:rPr>
              <a:t>Creating Shared Meaning Exercises </a:t>
            </a:r>
            <a:endParaRPr b="1" i="0" sz="20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077D2"/>
            </a:gs>
            <a:gs pos="100000">
              <a:srgbClr val="093153"/>
            </a:gs>
          </a:gsLst>
          <a:lin ang="5400012" scaled="0"/>
        </a:gradFill>
      </p:bgPr>
    </p:bg>
    <p:spTree>
      <p:nvGrpSpPr>
        <p:cNvPr id="453" name="Shape 453"/>
        <p:cNvGrpSpPr/>
        <p:nvPr/>
      </p:nvGrpSpPr>
      <p:grpSpPr>
        <a:xfrm>
          <a:off x="0" y="0"/>
          <a:ext cx="0" cy="0"/>
          <a:chOff x="0" y="0"/>
          <a:chExt cx="0" cy="0"/>
        </a:xfrm>
      </p:grpSpPr>
      <p:sp>
        <p:nvSpPr>
          <p:cNvPr id="454" name="Google Shape;454;g33fe2ba2e7_2_26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55" name="Google Shape;455;g33fe2ba2e7_2_269"/>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456" name="Google Shape;456;g33fe2ba2e7_2_269"/>
          <p:cNvSpPr txBox="1"/>
          <p:nvPr/>
        </p:nvSpPr>
        <p:spPr>
          <a:xfrm>
            <a:off x="2996125" y="875700"/>
            <a:ext cx="5213100" cy="3000000"/>
          </a:xfrm>
          <a:prstGeom prst="rect">
            <a:avLst/>
          </a:prstGeom>
          <a:noFill/>
          <a:ln>
            <a:noFill/>
          </a:ln>
        </p:spPr>
        <p:txBody>
          <a:bodyPr anchorCtr="0" anchor="t" bIns="91425" lIns="91425" spcFirstLastPara="1" rIns="91425" wrap="square" tIns="91425">
            <a:noAutofit/>
          </a:bodyPr>
          <a:lstStyle/>
          <a:p>
            <a:pPr indent="0" lvl="0" marL="952500" marR="0" rtl="0" algn="l">
              <a:lnSpc>
                <a:spcPct val="100000"/>
              </a:lnSpc>
              <a:spcBef>
                <a:spcPts val="23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 </a:t>
            </a:r>
            <a:r>
              <a:rPr b="1" i="0" lang="en-US" sz="1800" u="none" cap="none" strike="noStrike">
                <a:solidFill>
                  <a:schemeClr val="dk1"/>
                </a:solidFill>
                <a:latin typeface="Calibri"/>
                <a:ea typeface="Calibri"/>
                <a:cs typeface="Calibri"/>
                <a:sym typeface="Calibri"/>
              </a:rPr>
              <a:t>Creating daily or weekly rituals </a:t>
            </a:r>
            <a:r>
              <a:rPr b="0" i="0" lang="en-US" sz="1800" u="none" cap="none" strike="noStrike">
                <a:solidFill>
                  <a:schemeClr val="dk1"/>
                </a:solidFill>
                <a:latin typeface="Calibri"/>
                <a:ea typeface="Calibri"/>
                <a:cs typeface="Calibri"/>
                <a:sym typeface="Calibri"/>
              </a:rPr>
              <a:t>will enable you to spend quality time together. Carve out time to be together so you don't become "two ships passing in the night." </a:t>
            </a:r>
            <a:endParaRPr b="0" i="0" sz="1800" u="none" cap="none" strike="noStrike">
              <a:solidFill>
                <a:schemeClr val="dk1"/>
              </a:solidFill>
              <a:latin typeface="Calibri"/>
              <a:ea typeface="Calibri"/>
              <a:cs typeface="Calibri"/>
              <a:sym typeface="Calibri"/>
            </a:endParaRPr>
          </a:p>
          <a:p>
            <a:pPr indent="0" lvl="0" marL="952500" marR="0" rtl="0" algn="l">
              <a:lnSpc>
                <a:spcPct val="100000"/>
              </a:lnSpc>
              <a:spcBef>
                <a:spcPts val="2300"/>
              </a:spcBef>
              <a:spcAft>
                <a:spcPts val="230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Focus on spending time doing enjoyable activities that bring you both pleasure. Dr. John Gottman suggests that couples make a commitment to spend a magic five hours a week together.</a:t>
            </a:r>
            <a:endParaRPr b="0" i="0" sz="1800" u="none" cap="none" strike="noStrike">
              <a:solidFill>
                <a:schemeClr val="dk1"/>
              </a:solidFill>
              <a:latin typeface="Calibri"/>
              <a:ea typeface="Calibri"/>
              <a:cs typeface="Calibri"/>
              <a:sym typeface="Calibri"/>
            </a:endParaRPr>
          </a:p>
        </p:txBody>
      </p:sp>
      <p:sp>
        <p:nvSpPr>
          <p:cNvPr id="457" name="Google Shape;457;g33fe2ba2e7_2_269"/>
          <p:cNvSpPr txBox="1"/>
          <p:nvPr/>
        </p:nvSpPr>
        <p:spPr>
          <a:xfrm>
            <a:off x="823775" y="1506875"/>
            <a:ext cx="1697700" cy="1728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FFFFFF"/>
                </a:solidFill>
                <a:latin typeface="Montserrat"/>
                <a:ea typeface="Montserrat"/>
                <a:cs typeface="Montserrat"/>
                <a:sym typeface="Montserrat"/>
              </a:rPr>
              <a:t>Creating Shared Meaning Exercises </a:t>
            </a:r>
            <a:endParaRPr b="1" i="0" sz="20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35000">
              <a:srgbClr val="FFFFFF"/>
            </a:gs>
            <a:gs pos="100000">
              <a:srgbClr val="963234"/>
            </a:gs>
          </a:gsLst>
          <a:path path="circle">
            <a:fillToRect b="50%" l="50%" r="50%" t="50%"/>
          </a:path>
          <a:tileRect/>
        </a:gradFill>
      </p:bgPr>
    </p:bg>
    <p:spTree>
      <p:nvGrpSpPr>
        <p:cNvPr id="163" name="Shape 163"/>
        <p:cNvGrpSpPr/>
        <p:nvPr/>
      </p:nvGrpSpPr>
      <p:grpSpPr>
        <a:xfrm>
          <a:off x="0" y="0"/>
          <a:ext cx="0" cy="0"/>
          <a:chOff x="0" y="0"/>
          <a:chExt cx="0" cy="0"/>
        </a:xfrm>
      </p:grpSpPr>
      <p:sp>
        <p:nvSpPr>
          <p:cNvPr id="164" name="Google Shape;164;g33f5b700c6_0_16"/>
          <p:cNvSpPr txBox="1"/>
          <p:nvPr>
            <p:ph type="title"/>
          </p:nvPr>
        </p:nvSpPr>
        <p:spPr>
          <a:xfrm>
            <a:off x="547850" y="125150"/>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p>
            <a:pPr indent="0" lvl="0" marL="0" rtl="0" algn="l">
              <a:lnSpc>
                <a:spcPct val="100000"/>
              </a:lnSpc>
              <a:spcBef>
                <a:spcPts val="0"/>
              </a:spcBef>
              <a:spcAft>
                <a:spcPts val="0"/>
              </a:spcAft>
              <a:buSzPts val="2600"/>
              <a:buNone/>
            </a:pPr>
            <a:r>
              <a:rPr lang="en-US" sz="2400"/>
              <a:t>Scenario </a:t>
            </a:r>
            <a:endParaRPr sz="2400"/>
          </a:p>
        </p:txBody>
      </p:sp>
      <p:sp>
        <p:nvSpPr>
          <p:cNvPr id="165" name="Google Shape;165;g33f5b700c6_0_16"/>
          <p:cNvSpPr txBox="1"/>
          <p:nvPr>
            <p:ph idx="1" type="body"/>
          </p:nvPr>
        </p:nvSpPr>
        <p:spPr>
          <a:xfrm>
            <a:off x="365475" y="1327950"/>
            <a:ext cx="4545300" cy="25833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Font typeface="Arial"/>
              <a:buChar char="▪"/>
            </a:pPr>
            <a:r>
              <a:rPr lang="en-US" sz="2400">
                <a:solidFill>
                  <a:srgbClr val="323232"/>
                </a:solidFill>
                <a:latin typeface="Arial"/>
                <a:ea typeface="Arial"/>
                <a:cs typeface="Arial"/>
                <a:sym typeface="Arial"/>
              </a:rPr>
              <a:t>Sholom suggested that Rivkah speak to someone because she still doesn’t seem to be able to cope with everyday living. </a:t>
            </a:r>
            <a:endParaRPr sz="1800">
              <a:solidFill>
                <a:srgbClr val="323232"/>
              </a:solidFill>
              <a:latin typeface="Arial"/>
              <a:ea typeface="Arial"/>
              <a:cs typeface="Arial"/>
              <a:sym typeface="Arial"/>
            </a:endParaRPr>
          </a:p>
          <a:p>
            <a:pPr indent="0" lvl="0" marL="457200" rtl="0" algn="l">
              <a:lnSpc>
                <a:spcPct val="90000"/>
              </a:lnSpc>
              <a:spcBef>
                <a:spcPts val="3000"/>
              </a:spcBef>
              <a:spcAft>
                <a:spcPts val="0"/>
              </a:spcAft>
              <a:buSzPts val="2200"/>
              <a:buNone/>
            </a:pPr>
            <a:r>
              <a:t/>
            </a:r>
            <a:endParaRPr sz="1800">
              <a:solidFill>
                <a:schemeClr val="dk1"/>
              </a:solidFill>
              <a:latin typeface="Arial"/>
              <a:ea typeface="Arial"/>
              <a:cs typeface="Arial"/>
              <a:sym typeface="Arial"/>
            </a:endParaRPr>
          </a:p>
        </p:txBody>
      </p:sp>
      <p:sp>
        <p:nvSpPr>
          <p:cNvPr id="166" name="Google Shape;166;g33f5b700c6_0_1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67" name="Google Shape;167;g33f5b700c6_0_16"/>
          <p:cNvPicPr preferRelativeResize="0"/>
          <p:nvPr/>
        </p:nvPicPr>
        <p:blipFill rotWithShape="1">
          <a:blip r:embed="rId3">
            <a:alphaModFix/>
          </a:blip>
          <a:srcRect b="0" l="0" r="0" t="0"/>
          <a:stretch/>
        </p:blipFill>
        <p:spPr>
          <a:xfrm>
            <a:off x="5206025" y="1449900"/>
            <a:ext cx="3185875" cy="2120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lin ang="5400012" scaled="0"/>
        </a:gradFill>
      </p:bgPr>
    </p:bg>
    <p:spTree>
      <p:nvGrpSpPr>
        <p:cNvPr id="461" name="Shape 461"/>
        <p:cNvGrpSpPr/>
        <p:nvPr/>
      </p:nvGrpSpPr>
      <p:grpSpPr>
        <a:xfrm>
          <a:off x="0" y="0"/>
          <a:ext cx="0" cy="0"/>
          <a:chOff x="0" y="0"/>
          <a:chExt cx="0" cy="0"/>
        </a:xfrm>
      </p:grpSpPr>
      <p:sp>
        <p:nvSpPr>
          <p:cNvPr id="462" name="Google Shape;462;g33fe2ba2e7_2_276"/>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63" name="Google Shape;463;g33fe2ba2e7_2_276"/>
          <p:cNvSpPr txBox="1"/>
          <p:nvPr/>
        </p:nvSpPr>
        <p:spPr>
          <a:xfrm>
            <a:off x="5299957" y="2056646"/>
            <a:ext cx="1443600" cy="80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rgbClr val="666666"/>
              </a:solidFill>
              <a:latin typeface="Montserrat ExtraBold"/>
              <a:ea typeface="Montserrat ExtraBold"/>
              <a:cs typeface="Montserrat ExtraBold"/>
              <a:sym typeface="Montserrat ExtraBold"/>
            </a:endParaRPr>
          </a:p>
        </p:txBody>
      </p:sp>
      <p:sp>
        <p:nvSpPr>
          <p:cNvPr id="464" name="Google Shape;464;g33fe2ba2e7_2_276"/>
          <p:cNvSpPr txBox="1"/>
          <p:nvPr/>
        </p:nvSpPr>
        <p:spPr>
          <a:xfrm>
            <a:off x="2996125" y="189900"/>
            <a:ext cx="5213100" cy="3000000"/>
          </a:xfrm>
          <a:prstGeom prst="rect">
            <a:avLst/>
          </a:prstGeom>
          <a:noFill/>
          <a:ln>
            <a:noFill/>
          </a:ln>
        </p:spPr>
        <p:txBody>
          <a:bodyPr anchorCtr="0" anchor="t" bIns="91425" lIns="91425" spcFirstLastPara="1" rIns="91425" wrap="square" tIns="91425">
            <a:noAutofit/>
          </a:bodyPr>
          <a:lstStyle/>
          <a:p>
            <a:pPr indent="0" lvl="0" marL="952500" marR="0" rtl="0" algn="l">
              <a:lnSpc>
                <a:spcPct val="100000"/>
              </a:lnSpc>
              <a:spcBef>
                <a:spcPts val="23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952500" marR="0" rtl="0" algn="l">
              <a:lnSpc>
                <a:spcPct val="100000"/>
              </a:lnSpc>
              <a:spcBef>
                <a:spcPts val="23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4. </a:t>
            </a:r>
            <a:r>
              <a:rPr b="1" i="0" lang="en-US" sz="1800" u="none" cap="none" strike="noStrike">
                <a:solidFill>
                  <a:schemeClr val="dk1"/>
                </a:solidFill>
                <a:latin typeface="Calibri"/>
                <a:ea typeface="Calibri"/>
                <a:cs typeface="Calibri"/>
                <a:sym typeface="Calibri"/>
              </a:rPr>
              <a:t>Implementing your shared goals </a:t>
            </a:r>
            <a:r>
              <a:rPr b="0" i="0" lang="en-US" sz="1800" u="none" cap="none" strike="noStrike">
                <a:solidFill>
                  <a:schemeClr val="dk1"/>
                </a:solidFill>
                <a:latin typeface="Calibri"/>
                <a:ea typeface="Calibri"/>
                <a:cs typeface="Calibri"/>
                <a:sym typeface="Calibri"/>
              </a:rPr>
              <a:t>can help you to be a stronger couple with a purpose. For instance, your goals might include volunteering in the community, raising your children in a positive way or adopting a sustainable lifestyle. Regardless of what your shared vision or goals are, they can strengthen your bond.</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230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952500" marR="0" rtl="0" algn="l">
              <a:lnSpc>
                <a:spcPct val="100000"/>
              </a:lnSpc>
              <a:spcBef>
                <a:spcPts val="23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952500" marR="0" rtl="0" algn="l">
              <a:lnSpc>
                <a:spcPct val="100000"/>
              </a:lnSpc>
              <a:spcBef>
                <a:spcPts val="2300"/>
              </a:spcBef>
              <a:spcAft>
                <a:spcPts val="230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5" name="Google Shape;465;g33fe2ba2e7_2_276"/>
          <p:cNvSpPr txBox="1"/>
          <p:nvPr/>
        </p:nvSpPr>
        <p:spPr>
          <a:xfrm>
            <a:off x="823775" y="1506875"/>
            <a:ext cx="1697700" cy="1728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FFFFFF"/>
                </a:solidFill>
                <a:latin typeface="Montserrat"/>
                <a:ea typeface="Montserrat"/>
                <a:cs typeface="Montserrat"/>
                <a:sym typeface="Montserrat"/>
              </a:rPr>
              <a:t>Creating Shared Meaning Exercises </a:t>
            </a:r>
            <a:endParaRPr b="1" i="0" sz="20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93BA7"/>
            </a:gs>
            <a:gs pos="48000">
              <a:srgbClr val="8E84D3"/>
            </a:gs>
            <a:gs pos="100000">
              <a:srgbClr val="B8B2E3"/>
            </a:gs>
          </a:gsLst>
          <a:lin ang="16200038" scaled="0"/>
        </a:gradFill>
      </p:bgPr>
    </p:bg>
    <p:spTree>
      <p:nvGrpSpPr>
        <p:cNvPr id="469" name="Shape 469"/>
        <p:cNvGrpSpPr/>
        <p:nvPr/>
      </p:nvGrpSpPr>
      <p:grpSpPr>
        <a:xfrm>
          <a:off x="0" y="0"/>
          <a:ext cx="0" cy="0"/>
          <a:chOff x="0" y="0"/>
          <a:chExt cx="0" cy="0"/>
        </a:xfrm>
      </p:grpSpPr>
      <p:sp>
        <p:nvSpPr>
          <p:cNvPr id="470" name="Google Shape;470;p5"/>
          <p:cNvSpPr txBox="1"/>
          <p:nvPr>
            <p:ph idx="4294967295" type="ctrTitle"/>
          </p:nvPr>
        </p:nvSpPr>
        <p:spPr>
          <a:xfrm>
            <a:off x="685800" y="407425"/>
            <a:ext cx="7772400" cy="8949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600"/>
              <a:buFont typeface="Montserrat ExtraBold"/>
              <a:buNone/>
            </a:pPr>
            <a:r>
              <a:rPr b="1" i="0" lang="en-US" sz="2400" u="none" cap="none" strike="noStrike">
                <a:solidFill>
                  <a:srgbClr val="FFFFFF"/>
                </a:solidFill>
                <a:latin typeface="Montserrat ExtraBold"/>
                <a:ea typeface="Montserrat ExtraBold"/>
                <a:cs typeface="Montserrat ExtraBold"/>
                <a:sym typeface="Montserrat ExtraBold"/>
              </a:rPr>
              <a:t>Option 3. “I” MESSAGES &amp; VALIDATION</a:t>
            </a:r>
            <a:endParaRPr b="1" i="0" sz="2400" u="none" cap="none" strike="noStrike">
              <a:solidFill>
                <a:srgbClr val="FFFFFF"/>
              </a:solidFill>
              <a:latin typeface="Montserrat ExtraBold"/>
              <a:ea typeface="Montserrat ExtraBold"/>
              <a:cs typeface="Montserrat ExtraBold"/>
              <a:sym typeface="Montserrat ExtraBold"/>
            </a:endParaRPr>
          </a:p>
        </p:txBody>
      </p:sp>
      <p:sp>
        <p:nvSpPr>
          <p:cNvPr id="471" name="Google Shape;471;p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72" name="Google Shape;472;p5"/>
          <p:cNvSpPr txBox="1"/>
          <p:nvPr/>
        </p:nvSpPr>
        <p:spPr>
          <a:xfrm>
            <a:off x="3680275" y="1396725"/>
            <a:ext cx="4633500" cy="2793600"/>
          </a:xfrm>
          <a:prstGeom prst="rect">
            <a:avLst/>
          </a:prstGeom>
          <a:noFill/>
          <a:ln>
            <a:noFill/>
          </a:ln>
          <a:effectLst>
            <a:outerShdw blurRad="42863" rotWithShape="0" algn="bl" dir="5400000" dist="9525">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pic>
        <p:nvPicPr>
          <p:cNvPr id="473" name="Google Shape;473;p5"/>
          <p:cNvPicPr preferRelativeResize="0"/>
          <p:nvPr/>
        </p:nvPicPr>
        <p:blipFill rotWithShape="1">
          <a:blip r:embed="rId3">
            <a:alphaModFix/>
          </a:blip>
          <a:srcRect b="0" l="0" r="0" t="0"/>
          <a:stretch/>
        </p:blipFill>
        <p:spPr>
          <a:xfrm>
            <a:off x="685800" y="1230450"/>
            <a:ext cx="3306175" cy="3306175"/>
          </a:xfrm>
          <a:prstGeom prst="rect">
            <a:avLst/>
          </a:prstGeom>
          <a:noFill/>
          <a:ln>
            <a:noFill/>
          </a:ln>
        </p:spPr>
      </p:pic>
      <p:pic>
        <p:nvPicPr>
          <p:cNvPr id="474" name="Google Shape;474;p5"/>
          <p:cNvPicPr preferRelativeResize="0"/>
          <p:nvPr/>
        </p:nvPicPr>
        <p:blipFill rotWithShape="1">
          <a:blip r:embed="rId4">
            <a:alphaModFix/>
          </a:blip>
          <a:srcRect b="0" l="0" r="4742" t="0"/>
          <a:stretch/>
        </p:blipFill>
        <p:spPr>
          <a:xfrm>
            <a:off x="4342250" y="1230450"/>
            <a:ext cx="4204375" cy="3306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35000">
              <a:srgbClr val="FFFFFF"/>
            </a:gs>
            <a:gs pos="100000">
              <a:srgbClr val="963234"/>
            </a:gs>
          </a:gsLst>
          <a:path path="circle">
            <a:fillToRect b="50%" l="50%" r="50%" t="50%"/>
          </a:path>
          <a:tileRect/>
        </a:gradFill>
      </p:bgPr>
    </p:bg>
    <p:spTree>
      <p:nvGrpSpPr>
        <p:cNvPr id="171" name="Shape 171"/>
        <p:cNvGrpSpPr/>
        <p:nvPr/>
      </p:nvGrpSpPr>
      <p:grpSpPr>
        <a:xfrm>
          <a:off x="0" y="0"/>
          <a:ext cx="0" cy="0"/>
          <a:chOff x="0" y="0"/>
          <a:chExt cx="0" cy="0"/>
        </a:xfrm>
      </p:grpSpPr>
      <p:sp>
        <p:nvSpPr>
          <p:cNvPr id="172" name="Google Shape;172;g33f5b700c6_0_23"/>
          <p:cNvSpPr txBox="1"/>
          <p:nvPr>
            <p:ph type="title"/>
          </p:nvPr>
        </p:nvSpPr>
        <p:spPr>
          <a:xfrm>
            <a:off x="547850" y="125150"/>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p>
            <a:pPr indent="0" lvl="0" marL="0" rtl="0" algn="l">
              <a:lnSpc>
                <a:spcPct val="100000"/>
              </a:lnSpc>
              <a:spcBef>
                <a:spcPts val="0"/>
              </a:spcBef>
              <a:spcAft>
                <a:spcPts val="0"/>
              </a:spcAft>
              <a:buSzPts val="2600"/>
              <a:buNone/>
            </a:pPr>
            <a:r>
              <a:rPr lang="en-US" sz="2400"/>
              <a:t>Scenario </a:t>
            </a:r>
            <a:endParaRPr sz="2400"/>
          </a:p>
        </p:txBody>
      </p:sp>
      <p:sp>
        <p:nvSpPr>
          <p:cNvPr id="173" name="Google Shape;173;g33f5b700c6_0_23"/>
          <p:cNvSpPr txBox="1"/>
          <p:nvPr>
            <p:ph idx="1" type="body"/>
          </p:nvPr>
        </p:nvSpPr>
        <p:spPr>
          <a:xfrm>
            <a:off x="365475" y="1327950"/>
            <a:ext cx="4545300" cy="25833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Font typeface="Arial"/>
              <a:buChar char="▪"/>
            </a:pPr>
            <a:r>
              <a:rPr lang="en-US" sz="2400">
                <a:solidFill>
                  <a:srgbClr val="323232"/>
                </a:solidFill>
                <a:latin typeface="Arial"/>
                <a:ea typeface="Arial"/>
                <a:cs typeface="Arial"/>
                <a:sym typeface="Arial"/>
              </a:rPr>
              <a:t>Sholom feels Rivkah should be more advanced in her recovery because he himself is coping much better and “getting on with life”. </a:t>
            </a:r>
            <a:endParaRPr sz="2400">
              <a:solidFill>
                <a:srgbClr val="323232"/>
              </a:solidFill>
              <a:latin typeface="Arial"/>
              <a:ea typeface="Arial"/>
              <a:cs typeface="Arial"/>
              <a:sym typeface="Arial"/>
            </a:endParaRPr>
          </a:p>
          <a:p>
            <a:pPr indent="0" lvl="0" marL="457200" rtl="0" algn="l">
              <a:lnSpc>
                <a:spcPct val="90000"/>
              </a:lnSpc>
              <a:spcBef>
                <a:spcPts val="3000"/>
              </a:spcBef>
              <a:spcAft>
                <a:spcPts val="0"/>
              </a:spcAft>
              <a:buSzPts val="2200"/>
              <a:buNone/>
            </a:pPr>
            <a:r>
              <a:t/>
            </a:r>
            <a:endParaRPr sz="1800">
              <a:solidFill>
                <a:schemeClr val="dk1"/>
              </a:solidFill>
              <a:latin typeface="Arial"/>
              <a:ea typeface="Arial"/>
              <a:cs typeface="Arial"/>
              <a:sym typeface="Arial"/>
            </a:endParaRPr>
          </a:p>
        </p:txBody>
      </p:sp>
      <p:sp>
        <p:nvSpPr>
          <p:cNvPr id="174" name="Google Shape;174;g33f5b700c6_0_2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75" name="Google Shape;175;g33f5b700c6_0_23"/>
          <p:cNvPicPr preferRelativeResize="0"/>
          <p:nvPr/>
        </p:nvPicPr>
        <p:blipFill rotWithShape="1">
          <a:blip r:embed="rId3">
            <a:alphaModFix/>
          </a:blip>
          <a:srcRect b="0" l="0" r="0" t="0"/>
          <a:stretch/>
        </p:blipFill>
        <p:spPr>
          <a:xfrm>
            <a:off x="5206025" y="1449900"/>
            <a:ext cx="3185875" cy="2120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35000">
              <a:srgbClr val="FFFFFF"/>
            </a:gs>
            <a:gs pos="100000">
              <a:srgbClr val="963234"/>
            </a:gs>
          </a:gsLst>
          <a:path path="circle">
            <a:fillToRect b="50%" l="50%" r="50%" t="50%"/>
          </a:path>
          <a:tileRect/>
        </a:gradFill>
      </p:bgPr>
    </p:bg>
    <p:spTree>
      <p:nvGrpSpPr>
        <p:cNvPr id="179" name="Shape 179"/>
        <p:cNvGrpSpPr/>
        <p:nvPr/>
      </p:nvGrpSpPr>
      <p:grpSpPr>
        <a:xfrm>
          <a:off x="0" y="0"/>
          <a:ext cx="0" cy="0"/>
          <a:chOff x="0" y="0"/>
          <a:chExt cx="0" cy="0"/>
        </a:xfrm>
      </p:grpSpPr>
      <p:sp>
        <p:nvSpPr>
          <p:cNvPr id="180" name="Google Shape;180;g33f5b700c6_0_31"/>
          <p:cNvSpPr txBox="1"/>
          <p:nvPr>
            <p:ph type="title"/>
          </p:nvPr>
        </p:nvSpPr>
        <p:spPr>
          <a:xfrm>
            <a:off x="547850" y="125150"/>
            <a:ext cx="3494700" cy="828000"/>
          </a:xfrm>
          <a:prstGeom prst="rect">
            <a:avLst/>
          </a:prstGeom>
          <a:noFill/>
          <a:ln>
            <a:noFill/>
          </a:ln>
          <a:effectLst>
            <a:outerShdw blurRad="42863" rotWithShape="0" algn="bl" dir="5400000" dist="9525">
              <a:srgbClr val="000000">
                <a:alpha val="20000"/>
              </a:srgbClr>
            </a:outerShdw>
          </a:effectLst>
        </p:spPr>
        <p:txBody>
          <a:bodyPr anchorCtr="0" anchor="b" bIns="0" lIns="0" spcFirstLastPara="1" rIns="0" wrap="square" tIns="0">
            <a:noAutofit/>
          </a:bodyPr>
          <a:lstStyle/>
          <a:p>
            <a:pPr indent="0" lvl="0" marL="0" rtl="0" algn="l">
              <a:lnSpc>
                <a:spcPct val="100000"/>
              </a:lnSpc>
              <a:spcBef>
                <a:spcPts val="0"/>
              </a:spcBef>
              <a:spcAft>
                <a:spcPts val="0"/>
              </a:spcAft>
              <a:buSzPts val="2600"/>
              <a:buNone/>
            </a:pPr>
            <a:r>
              <a:rPr lang="en-US" sz="2400"/>
              <a:t>Scenario </a:t>
            </a:r>
            <a:endParaRPr sz="2400"/>
          </a:p>
        </p:txBody>
      </p:sp>
      <p:sp>
        <p:nvSpPr>
          <p:cNvPr id="181" name="Google Shape;181;g33f5b700c6_0_31"/>
          <p:cNvSpPr txBox="1"/>
          <p:nvPr>
            <p:ph idx="1" type="body"/>
          </p:nvPr>
        </p:nvSpPr>
        <p:spPr>
          <a:xfrm>
            <a:off x="365475" y="1327950"/>
            <a:ext cx="4545300" cy="2583300"/>
          </a:xfrm>
          <a:prstGeom prst="rect">
            <a:avLst/>
          </a:prstGeom>
          <a:noFill/>
          <a:ln>
            <a:noFill/>
          </a:ln>
        </p:spPr>
        <p:txBody>
          <a:bodyPr anchorCtr="0" anchor="t" bIns="0" lIns="0" spcFirstLastPara="1" rIns="0" wrap="square" tIns="0">
            <a:noAutofit/>
          </a:bodyPr>
          <a:lstStyle/>
          <a:p>
            <a:pPr indent="-381000" lvl="0" marL="457200" rtl="0" algn="l">
              <a:lnSpc>
                <a:spcPct val="115000"/>
              </a:lnSpc>
              <a:spcBef>
                <a:spcPts val="0"/>
              </a:spcBef>
              <a:spcAft>
                <a:spcPts val="0"/>
              </a:spcAft>
              <a:buClr>
                <a:schemeClr val="accent1"/>
              </a:buClr>
              <a:buSzPts val="2400"/>
              <a:buFont typeface="Arial"/>
              <a:buChar char="▪"/>
            </a:pPr>
            <a:r>
              <a:rPr lang="en-US" sz="2400">
                <a:solidFill>
                  <a:srgbClr val="323232"/>
                </a:solidFill>
                <a:latin typeface="Roboto"/>
                <a:ea typeface="Roboto"/>
                <a:cs typeface="Roboto"/>
                <a:sym typeface="Roboto"/>
              </a:rPr>
              <a:t>Rivkah is dwelling on guilt prone thoughts such as “Why her?”, “She was so young!”, “I’m still alive”, “I didn’t tell her I loved her before she died” and “What did I do wrong?”.</a:t>
            </a:r>
            <a:endParaRPr sz="2400">
              <a:solidFill>
                <a:srgbClr val="323232"/>
              </a:solidFill>
              <a:latin typeface="Arial"/>
              <a:ea typeface="Arial"/>
              <a:cs typeface="Arial"/>
              <a:sym typeface="Arial"/>
            </a:endParaRPr>
          </a:p>
          <a:p>
            <a:pPr indent="0" lvl="0" marL="457200" rtl="0" algn="l">
              <a:lnSpc>
                <a:spcPct val="115000"/>
              </a:lnSpc>
              <a:spcBef>
                <a:spcPts val="1100"/>
              </a:spcBef>
              <a:spcAft>
                <a:spcPts val="0"/>
              </a:spcAft>
              <a:buSzPts val="2200"/>
              <a:buNone/>
            </a:pPr>
            <a:r>
              <a:t/>
            </a:r>
            <a:endParaRPr>
              <a:solidFill>
                <a:srgbClr val="323232"/>
              </a:solidFill>
              <a:latin typeface="Roboto"/>
              <a:ea typeface="Roboto"/>
              <a:cs typeface="Roboto"/>
              <a:sym typeface="Roboto"/>
            </a:endParaRPr>
          </a:p>
          <a:p>
            <a:pPr indent="0" lvl="0" marL="457200" rtl="0" algn="l">
              <a:lnSpc>
                <a:spcPct val="90000"/>
              </a:lnSpc>
              <a:spcBef>
                <a:spcPts val="3000"/>
              </a:spcBef>
              <a:spcAft>
                <a:spcPts val="0"/>
              </a:spcAft>
              <a:buSzPts val="2200"/>
              <a:buNone/>
            </a:pPr>
            <a:r>
              <a:t/>
            </a:r>
            <a:endParaRPr sz="1800">
              <a:solidFill>
                <a:schemeClr val="dk1"/>
              </a:solidFill>
              <a:latin typeface="Arial"/>
              <a:ea typeface="Arial"/>
              <a:cs typeface="Arial"/>
              <a:sym typeface="Arial"/>
            </a:endParaRPr>
          </a:p>
        </p:txBody>
      </p:sp>
      <p:sp>
        <p:nvSpPr>
          <p:cNvPr id="182" name="Google Shape;182;g33f5b700c6_0_3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83" name="Google Shape;183;g33f5b700c6_0_31"/>
          <p:cNvPicPr preferRelativeResize="0"/>
          <p:nvPr/>
        </p:nvPicPr>
        <p:blipFill rotWithShape="1">
          <a:blip r:embed="rId3">
            <a:alphaModFix/>
          </a:blip>
          <a:srcRect b="0" l="0" r="0" t="0"/>
          <a:stretch/>
        </p:blipFill>
        <p:spPr>
          <a:xfrm>
            <a:off x="5206025" y="1449900"/>
            <a:ext cx="3185875" cy="2120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txBox="1"/>
          <p:nvPr>
            <p:ph type="title"/>
          </p:nvPr>
        </p:nvSpPr>
        <p:spPr>
          <a:xfrm>
            <a:off x="638009" y="907950"/>
            <a:ext cx="2297452"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rPr lang="en-US"/>
              <a:t>COACHING</a:t>
            </a:r>
            <a:endParaRPr/>
          </a:p>
          <a:p>
            <a:pPr indent="0" lvl="0" marL="0" rtl="0" algn="l">
              <a:lnSpc>
                <a:spcPct val="100000"/>
              </a:lnSpc>
              <a:spcBef>
                <a:spcPts val="0"/>
              </a:spcBef>
              <a:spcAft>
                <a:spcPts val="0"/>
              </a:spcAft>
              <a:buSzPts val="2600"/>
              <a:buNone/>
            </a:pPr>
            <a:r>
              <a:rPr lang="en-US"/>
              <a:t>CHOICES </a:t>
            </a:r>
            <a:endParaRPr/>
          </a:p>
        </p:txBody>
      </p:sp>
      <p:sp>
        <p:nvSpPr>
          <p:cNvPr id="189" name="Google Shape;189;p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190" name="Google Shape;190;p7"/>
          <p:cNvGrpSpPr/>
          <p:nvPr/>
        </p:nvGrpSpPr>
        <p:grpSpPr>
          <a:xfrm>
            <a:off x="3051787" y="1258050"/>
            <a:ext cx="2726286" cy="2547000"/>
            <a:chOff x="1293737" y="1258050"/>
            <a:chExt cx="2726286" cy="2547000"/>
          </a:xfrm>
        </p:grpSpPr>
        <p:sp>
          <p:nvSpPr>
            <p:cNvPr id="191" name="Google Shape;191;p7"/>
            <p:cNvSpPr/>
            <p:nvPr/>
          </p:nvSpPr>
          <p:spPr>
            <a:xfrm rot="2700000">
              <a:off x="2286374" y="1011412"/>
              <a:ext cx="561726" cy="3040276"/>
            </a:xfrm>
            <a:prstGeom prst="roundRect">
              <a:avLst>
                <a:gd fmla="val 50000" name="adj"/>
              </a:avLst>
            </a:prstGeom>
            <a:gradFill>
              <a:gsLst>
                <a:gs pos="0">
                  <a:srgbClr val="FF8700"/>
                </a:gs>
                <a:gs pos="100000">
                  <a:srgbClr val="FFD900"/>
                </a:gs>
              </a:gsLst>
              <a:lin ang="54007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7"/>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3725"/>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666666"/>
                  </a:solidFill>
                  <a:latin typeface="Montserrat ExtraBold"/>
                  <a:ea typeface="Montserrat ExtraBold"/>
                  <a:cs typeface="Montserrat ExtraBold"/>
                  <a:sym typeface="Montserrat ExtraBold"/>
                </a:rPr>
                <a:t>1</a:t>
              </a:r>
              <a:endParaRPr b="1" i="0" sz="1200" u="none" cap="none" strike="noStrike">
                <a:solidFill>
                  <a:srgbClr val="666666"/>
                </a:solidFill>
                <a:latin typeface="Montserrat ExtraBold"/>
                <a:ea typeface="Montserrat ExtraBold"/>
                <a:cs typeface="Montserrat ExtraBold"/>
                <a:sym typeface="Montserrat ExtraBold"/>
              </a:endParaRPr>
            </a:p>
          </p:txBody>
        </p:sp>
        <p:sp>
          <p:nvSpPr>
            <p:cNvPr id="193" name="Google Shape;193;p7"/>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n-US" sz="1700" u="none" cap="none" strike="noStrike">
                  <a:solidFill>
                    <a:srgbClr val="FFFFFF"/>
                  </a:solidFill>
                  <a:latin typeface="Montserrat ExtraBold"/>
                  <a:ea typeface="Montserrat ExtraBold"/>
                  <a:cs typeface="Montserrat ExtraBold"/>
                  <a:sym typeface="Montserrat ExtraBold"/>
                </a:rPr>
                <a:t>ACTIVE LISTENING</a:t>
              </a:r>
              <a:endParaRPr b="1" i="0" sz="1700" u="none" cap="none" strike="noStrike">
                <a:solidFill>
                  <a:srgbClr val="FFFFFF"/>
                </a:solidFill>
                <a:latin typeface="Montserrat ExtraBold"/>
                <a:ea typeface="Montserrat ExtraBold"/>
                <a:cs typeface="Montserrat ExtraBold"/>
                <a:sym typeface="Montserrat ExtraBold"/>
              </a:endParaRPr>
            </a:p>
          </p:txBody>
        </p:sp>
        <p:sp>
          <p:nvSpPr>
            <p:cNvPr id="194" name="Google Shape;194;p7"/>
            <p:cNvSpPr txBox="1"/>
            <p:nvPr/>
          </p:nvSpPr>
          <p:spPr>
            <a:xfrm rot="-2700000">
              <a:off x="1959709" y="2550697"/>
              <a:ext cx="2203628"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800"/>
                <a:buFont typeface="Arial"/>
                <a:buNone/>
              </a:pPr>
              <a:r>
                <a:rPr b="0" i="0" lang="en-US" sz="1200" u="none" cap="none" strike="noStrike">
                  <a:solidFill>
                    <a:srgbClr val="666666"/>
                  </a:solidFill>
                  <a:latin typeface="Montserrat"/>
                  <a:ea typeface="Montserrat"/>
                  <a:cs typeface="Montserrat"/>
                  <a:sym typeface="Montserrat"/>
                </a:rPr>
                <a:t>PROVIDE SUPPORTIVE LISTENING </a:t>
              </a:r>
              <a:endParaRPr b="0" i="0" sz="1200" u="none" cap="none" strike="noStrike">
                <a:solidFill>
                  <a:srgbClr val="000000"/>
                </a:solidFill>
                <a:latin typeface="Arial"/>
                <a:ea typeface="Arial"/>
                <a:cs typeface="Arial"/>
                <a:sym typeface="Arial"/>
              </a:endParaRPr>
            </a:p>
          </p:txBody>
        </p:sp>
      </p:grpSp>
      <p:grpSp>
        <p:nvGrpSpPr>
          <p:cNvPr id="195" name="Google Shape;195;p7"/>
          <p:cNvGrpSpPr/>
          <p:nvPr/>
        </p:nvGrpSpPr>
        <p:grpSpPr>
          <a:xfrm>
            <a:off x="4733408" y="1258050"/>
            <a:ext cx="2547000" cy="2547000"/>
            <a:chOff x="3203958" y="1258050"/>
            <a:chExt cx="2547000" cy="2547000"/>
          </a:xfrm>
        </p:grpSpPr>
        <p:sp>
          <p:nvSpPr>
            <p:cNvPr id="196" name="Google Shape;196;p7"/>
            <p:cNvSpPr/>
            <p:nvPr/>
          </p:nvSpPr>
          <p:spPr>
            <a:xfrm rot="2700000">
              <a:off x="4196595" y="1011412"/>
              <a:ext cx="561726" cy="3040276"/>
            </a:xfrm>
            <a:prstGeom prst="roundRect">
              <a:avLst>
                <a:gd fmla="val 50000" name="adj"/>
              </a:avLst>
            </a:prstGeom>
            <a:gradFill>
              <a:gsLst>
                <a:gs pos="0">
                  <a:srgbClr val="46E180"/>
                </a:gs>
                <a:gs pos="100000">
                  <a:srgbClr val="B8DF32"/>
                </a:gs>
              </a:gsLst>
              <a:lin ang="54007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3725"/>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666666"/>
                  </a:solidFill>
                  <a:latin typeface="Montserrat ExtraBold"/>
                  <a:ea typeface="Montserrat ExtraBold"/>
                  <a:cs typeface="Montserrat ExtraBold"/>
                  <a:sym typeface="Montserrat ExtraBold"/>
                </a:rPr>
                <a:t>2</a:t>
              </a:r>
              <a:endParaRPr b="1" i="0" sz="1200" u="none" cap="none" strike="noStrike">
                <a:solidFill>
                  <a:srgbClr val="666666"/>
                </a:solidFill>
                <a:latin typeface="Montserrat ExtraBold"/>
                <a:ea typeface="Montserrat ExtraBold"/>
                <a:cs typeface="Montserrat ExtraBold"/>
                <a:sym typeface="Montserrat ExtraBold"/>
              </a:endParaRPr>
            </a:p>
          </p:txBody>
        </p:sp>
        <p:sp>
          <p:nvSpPr>
            <p:cNvPr id="198" name="Google Shape;198;p7"/>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FFFFFF"/>
                  </a:solidFill>
                  <a:latin typeface="Montserrat ExtraBold"/>
                  <a:ea typeface="Montserrat ExtraBold"/>
                  <a:cs typeface="Montserrat ExtraBold"/>
                  <a:sym typeface="Montserrat ExtraBold"/>
                </a:rPr>
                <a:t>7 PRINCIPLES?</a:t>
              </a:r>
              <a:endParaRPr b="1" i="0" sz="1800" u="none" cap="none" strike="noStrike">
                <a:solidFill>
                  <a:srgbClr val="FFFFFF"/>
                </a:solidFill>
                <a:latin typeface="Montserrat ExtraBold"/>
                <a:ea typeface="Montserrat ExtraBold"/>
                <a:cs typeface="Montserrat ExtraBold"/>
                <a:sym typeface="Montserrat ExtraBold"/>
              </a:endParaRPr>
            </a:p>
          </p:txBody>
        </p:sp>
      </p:grpSp>
      <p:grpSp>
        <p:nvGrpSpPr>
          <p:cNvPr id="199" name="Google Shape;199;p7"/>
          <p:cNvGrpSpPr/>
          <p:nvPr/>
        </p:nvGrpSpPr>
        <p:grpSpPr>
          <a:xfrm>
            <a:off x="6424827" y="1258050"/>
            <a:ext cx="2547000" cy="2547000"/>
            <a:chOff x="5123977" y="1258050"/>
            <a:chExt cx="2547000" cy="2547000"/>
          </a:xfrm>
        </p:grpSpPr>
        <p:sp>
          <p:nvSpPr>
            <p:cNvPr id="200" name="Google Shape;200;p7"/>
            <p:cNvSpPr/>
            <p:nvPr/>
          </p:nvSpPr>
          <p:spPr>
            <a:xfrm rot="2700000">
              <a:off x="6116614" y="1011412"/>
              <a:ext cx="561726" cy="3040276"/>
            </a:xfrm>
            <a:prstGeom prst="roundRect">
              <a:avLst>
                <a:gd fmla="val 50000" name="adj"/>
              </a:avLst>
            </a:prstGeom>
            <a:gradFill>
              <a:gsLst>
                <a:gs pos="0">
                  <a:srgbClr val="3C78D8"/>
                </a:gs>
                <a:gs pos="100000">
                  <a:srgbClr val="00FFFF"/>
                </a:gs>
              </a:gsLst>
              <a:lin ang="54007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7"/>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3725"/>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666666"/>
                  </a:solidFill>
                  <a:latin typeface="Montserrat ExtraBold"/>
                  <a:ea typeface="Montserrat ExtraBold"/>
                  <a:cs typeface="Montserrat ExtraBold"/>
                  <a:sym typeface="Montserrat ExtraBold"/>
                </a:rPr>
                <a:t>3</a:t>
              </a:r>
              <a:endParaRPr b="1" i="0" sz="1200" u="none" cap="none" strike="noStrike">
                <a:solidFill>
                  <a:srgbClr val="666666"/>
                </a:solidFill>
                <a:latin typeface="Montserrat ExtraBold"/>
                <a:ea typeface="Montserrat ExtraBold"/>
                <a:cs typeface="Montserrat ExtraBold"/>
                <a:sym typeface="Montserrat ExtraBold"/>
              </a:endParaRPr>
            </a:p>
          </p:txBody>
        </p:sp>
        <p:sp>
          <p:nvSpPr>
            <p:cNvPr id="202" name="Google Shape;202;p7"/>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n-US" sz="1200" u="none" cap="none" strike="noStrike">
                  <a:solidFill>
                    <a:srgbClr val="FFFFFF"/>
                  </a:solidFill>
                  <a:latin typeface="Montserrat ExtraBold"/>
                  <a:ea typeface="Montserrat ExtraBold"/>
                  <a:cs typeface="Montserrat ExtraBold"/>
                  <a:sym typeface="Montserrat ExtraBold"/>
                </a:rPr>
                <a:t>I MESSAGES/VALIDATION</a:t>
              </a:r>
              <a:endParaRPr b="1" i="0" sz="1200" u="none" cap="none" strike="noStrike">
                <a:solidFill>
                  <a:srgbClr val="FFFFFF"/>
                </a:solidFill>
                <a:latin typeface="Montserrat ExtraBold"/>
                <a:ea typeface="Montserrat ExtraBold"/>
                <a:cs typeface="Montserrat ExtraBold"/>
                <a:sym typeface="Montserrat ExtraBold"/>
              </a:endParaRPr>
            </a:p>
          </p:txBody>
        </p:sp>
      </p:grpSp>
      <p:sp>
        <p:nvSpPr>
          <p:cNvPr id="203" name="Google Shape;203;p7"/>
          <p:cNvSpPr txBox="1"/>
          <p:nvPr/>
        </p:nvSpPr>
        <p:spPr>
          <a:xfrm rot="-2700000">
            <a:off x="5105915" y="2559090"/>
            <a:ext cx="2610921"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000"/>
              </a:spcAft>
              <a:buClr>
                <a:srgbClr val="000000"/>
              </a:buClr>
              <a:buSzPts val="800"/>
              <a:buFont typeface="Arial"/>
              <a:buNone/>
            </a:pPr>
            <a:r>
              <a:rPr b="0" i="0" lang="en-US" sz="1200" u="none" cap="none" strike="noStrike">
                <a:solidFill>
                  <a:srgbClr val="666666"/>
                </a:solidFill>
                <a:latin typeface="Montserrat"/>
                <a:ea typeface="Montserrat"/>
                <a:cs typeface="Montserrat"/>
                <a:sym typeface="Montserrat"/>
              </a:rPr>
              <a:t>CHOOSE AN APPROPRIATE</a:t>
            </a:r>
            <a:br>
              <a:rPr b="0" i="0" lang="en-US" sz="1200" u="none" cap="none" strike="noStrike">
                <a:solidFill>
                  <a:srgbClr val="666666"/>
                </a:solidFill>
                <a:latin typeface="Montserrat"/>
                <a:ea typeface="Montserrat"/>
                <a:cs typeface="Montserrat"/>
                <a:sym typeface="Montserrat"/>
              </a:rPr>
            </a:br>
            <a:r>
              <a:rPr b="0" i="0" lang="en-US" sz="1200" u="none" cap="none" strike="noStrike">
                <a:solidFill>
                  <a:srgbClr val="666666"/>
                </a:solidFill>
                <a:latin typeface="Montserrat"/>
                <a:ea typeface="Montserrat"/>
                <a:cs typeface="Montserrat"/>
                <a:sym typeface="Montserrat"/>
              </a:rPr>
              <a:t>PRINCIPLE</a:t>
            </a:r>
            <a:endParaRPr b="0" i="0" sz="1200" u="none" cap="none" strike="noStrike">
              <a:solidFill>
                <a:srgbClr val="666666"/>
              </a:solidFill>
              <a:latin typeface="Montserrat"/>
              <a:ea typeface="Montserrat"/>
              <a:cs typeface="Montserrat"/>
              <a:sym typeface="Montserrat"/>
            </a:endParaRPr>
          </a:p>
        </p:txBody>
      </p:sp>
      <p:sp>
        <p:nvSpPr>
          <p:cNvPr id="204" name="Google Shape;204;p7"/>
          <p:cNvSpPr txBox="1"/>
          <p:nvPr/>
        </p:nvSpPr>
        <p:spPr>
          <a:xfrm rot="-2700000">
            <a:off x="6994359" y="2626897"/>
            <a:ext cx="2203628" cy="5074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000"/>
              </a:spcAft>
              <a:buClr>
                <a:srgbClr val="000000"/>
              </a:buClr>
              <a:buSzPts val="800"/>
              <a:buFont typeface="Arial"/>
              <a:buNone/>
            </a:pPr>
            <a:r>
              <a:rPr b="0" i="0" lang="en-US" sz="1200" u="none" cap="none" strike="noStrike">
                <a:solidFill>
                  <a:srgbClr val="666666"/>
                </a:solidFill>
                <a:latin typeface="Montserrat"/>
                <a:ea typeface="Montserrat"/>
                <a:cs typeface="Montserrat"/>
                <a:sym typeface="Montserrat"/>
              </a:rPr>
              <a:t>FACILITATE COUPLE DIALOGUE</a:t>
            </a:r>
            <a:endParaRPr b="0" i="0" sz="1200" u="none" cap="none" strike="noStrike">
              <a:solidFill>
                <a:srgbClr val="666666"/>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FCBEC"/>
            </a:gs>
            <a:gs pos="46000">
              <a:srgbClr val="9086D3"/>
            </a:gs>
            <a:gs pos="100000">
              <a:srgbClr val="413595"/>
            </a:gs>
          </a:gsLst>
          <a:path path="circle">
            <a:fillToRect b="50%" l="50%" r="50%" t="50%"/>
          </a:path>
          <a:tileRect/>
        </a:gradFill>
      </p:bgPr>
    </p:bg>
    <p:spTree>
      <p:nvGrpSpPr>
        <p:cNvPr id="208" name="Shape 208"/>
        <p:cNvGrpSpPr/>
        <p:nvPr/>
      </p:nvGrpSpPr>
      <p:grpSpPr>
        <a:xfrm>
          <a:off x="0" y="0"/>
          <a:ext cx="0" cy="0"/>
          <a:chOff x="0" y="0"/>
          <a:chExt cx="0" cy="0"/>
        </a:xfrm>
      </p:grpSpPr>
      <p:sp>
        <p:nvSpPr>
          <p:cNvPr id="209" name="Google Shape;209;p8"/>
          <p:cNvSpPr txBox="1"/>
          <p:nvPr>
            <p:ph type="title"/>
          </p:nvPr>
        </p:nvSpPr>
        <p:spPr>
          <a:xfrm>
            <a:off x="4201275" y="670750"/>
            <a:ext cx="4566900" cy="6594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p>
            <a:pPr indent="0" lvl="0" marL="0" rtl="0" algn="l">
              <a:lnSpc>
                <a:spcPct val="100000"/>
              </a:lnSpc>
              <a:spcBef>
                <a:spcPts val="0"/>
              </a:spcBef>
              <a:spcAft>
                <a:spcPts val="0"/>
              </a:spcAft>
              <a:buSzPts val="2600"/>
              <a:buNone/>
            </a:pPr>
            <a:r>
              <a:rPr lang="en-US" sz="2200">
                <a:solidFill>
                  <a:srgbClr val="000000"/>
                </a:solidFill>
              </a:rPr>
              <a:t>Option 1: ACTIVE LISTENING</a:t>
            </a:r>
            <a:endParaRPr sz="2200">
              <a:solidFill>
                <a:srgbClr val="000000"/>
              </a:solidFill>
            </a:endParaRPr>
          </a:p>
        </p:txBody>
      </p:sp>
      <p:sp>
        <p:nvSpPr>
          <p:cNvPr id="210" name="Google Shape;210;p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1" name="Google Shape;211;p8"/>
          <p:cNvSpPr txBox="1"/>
          <p:nvPr/>
        </p:nvSpPr>
        <p:spPr>
          <a:xfrm>
            <a:off x="4035000" y="1463250"/>
            <a:ext cx="4278900" cy="35028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rgbClr val="222222"/>
              </a:buClr>
              <a:buSzPts val="2000"/>
              <a:buFont typeface="Arial"/>
              <a:buAutoNum type="arabicPeriod"/>
            </a:pPr>
            <a:r>
              <a:rPr b="0" i="0" lang="en-US" sz="2000" u="none" cap="none" strike="noStrike">
                <a:solidFill>
                  <a:srgbClr val="222222"/>
                </a:solidFill>
                <a:latin typeface="Arial"/>
                <a:ea typeface="Arial"/>
                <a:cs typeface="Arial"/>
                <a:sym typeface="Arial"/>
              </a:rPr>
              <a:t>Pay Attention. Give the speaker your undivided attention, and acknowledge the message. ...</a:t>
            </a:r>
            <a:endParaRPr b="0" i="0" sz="2000" u="none" cap="none" strike="noStrike">
              <a:solidFill>
                <a:srgbClr val="222222"/>
              </a:solidFill>
              <a:latin typeface="Arial"/>
              <a:ea typeface="Arial"/>
              <a:cs typeface="Arial"/>
              <a:sym typeface="Arial"/>
            </a:endParaRPr>
          </a:p>
          <a:p>
            <a:pPr indent="-355600" lvl="0" marL="457200" marR="0" rtl="0" algn="l">
              <a:lnSpc>
                <a:spcPct val="115000"/>
              </a:lnSpc>
              <a:spcBef>
                <a:spcPts val="0"/>
              </a:spcBef>
              <a:spcAft>
                <a:spcPts val="0"/>
              </a:spcAft>
              <a:buClr>
                <a:srgbClr val="222222"/>
              </a:buClr>
              <a:buSzPts val="2000"/>
              <a:buFont typeface="Arial"/>
              <a:buAutoNum type="arabicPeriod"/>
            </a:pPr>
            <a:r>
              <a:rPr b="0" i="0" lang="en-US" sz="2000" u="none" cap="none" strike="noStrike">
                <a:solidFill>
                  <a:srgbClr val="222222"/>
                </a:solidFill>
                <a:latin typeface="Arial"/>
                <a:ea typeface="Arial"/>
                <a:cs typeface="Arial"/>
                <a:sym typeface="Arial"/>
              </a:rPr>
              <a:t>Show That You're Listening.</a:t>
            </a:r>
            <a:endParaRPr b="0" i="0" sz="2000" u="none" cap="none" strike="noStrike">
              <a:solidFill>
                <a:srgbClr val="222222"/>
              </a:solidFill>
              <a:latin typeface="Arial"/>
              <a:ea typeface="Arial"/>
              <a:cs typeface="Arial"/>
              <a:sym typeface="Arial"/>
            </a:endParaRPr>
          </a:p>
          <a:p>
            <a:pPr indent="-355600" lvl="0" marL="457200" marR="0" rtl="0" algn="l">
              <a:lnSpc>
                <a:spcPct val="115000"/>
              </a:lnSpc>
              <a:spcBef>
                <a:spcPts val="0"/>
              </a:spcBef>
              <a:spcAft>
                <a:spcPts val="0"/>
              </a:spcAft>
              <a:buClr>
                <a:srgbClr val="222222"/>
              </a:buClr>
              <a:buSzPts val="2000"/>
              <a:buFont typeface="Roboto"/>
              <a:buAutoNum type="arabicPeriod"/>
            </a:pPr>
            <a:r>
              <a:rPr b="0" i="0" lang="en-US" sz="2000" u="none" cap="none" strike="noStrike">
                <a:solidFill>
                  <a:srgbClr val="222222"/>
                </a:solidFill>
                <a:latin typeface="Arial"/>
                <a:ea typeface="Arial"/>
                <a:cs typeface="Arial"/>
                <a:sym typeface="Arial"/>
              </a:rPr>
              <a:t>Use open-ending questions</a:t>
            </a:r>
            <a:endParaRPr b="0" i="0" sz="2000" u="none" cap="none" strike="noStrike">
              <a:solidFill>
                <a:srgbClr val="222222"/>
              </a:solidFill>
              <a:latin typeface="Arial"/>
              <a:ea typeface="Arial"/>
              <a:cs typeface="Arial"/>
              <a:sym typeface="Arial"/>
            </a:endParaRPr>
          </a:p>
          <a:p>
            <a:pPr indent="-355600" lvl="0" marL="457200" marR="0" rtl="0" algn="l">
              <a:lnSpc>
                <a:spcPct val="115000"/>
              </a:lnSpc>
              <a:spcBef>
                <a:spcPts val="0"/>
              </a:spcBef>
              <a:spcAft>
                <a:spcPts val="0"/>
              </a:spcAft>
              <a:buClr>
                <a:srgbClr val="222222"/>
              </a:buClr>
              <a:buSzPts val="2000"/>
              <a:buFont typeface="Arial"/>
              <a:buAutoNum type="arabicPeriod"/>
            </a:pPr>
            <a:r>
              <a:rPr b="0" i="0" lang="en-US" sz="2000" u="none" cap="none" strike="noStrike">
                <a:solidFill>
                  <a:srgbClr val="222222"/>
                </a:solidFill>
                <a:latin typeface="Arial"/>
                <a:ea typeface="Arial"/>
                <a:cs typeface="Arial"/>
                <a:sym typeface="Arial"/>
              </a:rPr>
              <a:t>Provide Feedback. ...</a:t>
            </a:r>
            <a:endParaRPr b="0" i="0" sz="2000" u="none" cap="none" strike="noStrike">
              <a:solidFill>
                <a:srgbClr val="222222"/>
              </a:solidFill>
              <a:latin typeface="Arial"/>
              <a:ea typeface="Arial"/>
              <a:cs typeface="Arial"/>
              <a:sym typeface="Arial"/>
            </a:endParaRPr>
          </a:p>
          <a:p>
            <a:pPr indent="-355600" lvl="0" marL="457200" marR="0" rtl="0" algn="l">
              <a:lnSpc>
                <a:spcPct val="115000"/>
              </a:lnSpc>
              <a:spcBef>
                <a:spcPts val="0"/>
              </a:spcBef>
              <a:spcAft>
                <a:spcPts val="0"/>
              </a:spcAft>
              <a:buClr>
                <a:srgbClr val="222222"/>
              </a:buClr>
              <a:buSzPts val="2000"/>
              <a:buFont typeface="Arial"/>
              <a:buAutoNum type="arabicPeriod"/>
            </a:pPr>
            <a:r>
              <a:rPr b="0" i="0" lang="en-US" sz="2000" u="none" cap="none" strike="noStrike">
                <a:solidFill>
                  <a:srgbClr val="222222"/>
                </a:solidFill>
                <a:latin typeface="Arial"/>
                <a:ea typeface="Arial"/>
                <a:cs typeface="Arial"/>
                <a:sym typeface="Arial"/>
              </a:rPr>
              <a:t>Defer Judgment. ...</a:t>
            </a:r>
            <a:endParaRPr b="0" i="0" sz="2000" u="none" cap="none" strike="noStrike">
              <a:solidFill>
                <a:srgbClr val="222222"/>
              </a:solidFill>
              <a:latin typeface="Arial"/>
              <a:ea typeface="Arial"/>
              <a:cs typeface="Arial"/>
              <a:sym typeface="Arial"/>
            </a:endParaRPr>
          </a:p>
          <a:p>
            <a:pPr indent="-355600" lvl="0" marL="457200" marR="0" rtl="0" algn="l">
              <a:lnSpc>
                <a:spcPct val="115000"/>
              </a:lnSpc>
              <a:spcBef>
                <a:spcPts val="0"/>
              </a:spcBef>
              <a:spcAft>
                <a:spcPts val="0"/>
              </a:spcAft>
              <a:buClr>
                <a:srgbClr val="222222"/>
              </a:buClr>
              <a:buSzPts val="2000"/>
              <a:buFont typeface="Arial"/>
              <a:buAutoNum type="arabicPeriod"/>
            </a:pPr>
            <a:r>
              <a:rPr b="0" i="0" lang="en-US" sz="2000" u="none" cap="none" strike="noStrike">
                <a:solidFill>
                  <a:srgbClr val="222222"/>
                </a:solidFill>
                <a:latin typeface="Arial"/>
                <a:ea typeface="Arial"/>
                <a:cs typeface="Arial"/>
                <a:sym typeface="Arial"/>
              </a:rPr>
              <a:t>Respond Appropriately.</a:t>
            </a:r>
            <a:endParaRPr b="0" i="0" sz="2000" u="none" cap="none" strike="noStrike">
              <a:solidFill>
                <a:srgbClr val="222222"/>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1400"/>
              <a:buFont typeface="Arial"/>
              <a:buNone/>
            </a:pPr>
            <a:r>
              <a:t/>
            </a:r>
            <a:endParaRPr b="0" i="0" sz="1400" u="none" cap="none" strike="noStrike">
              <a:solidFill>
                <a:srgbClr val="000000"/>
              </a:solidFill>
              <a:latin typeface="Montserrat Light"/>
              <a:ea typeface="Montserrat Light"/>
              <a:cs typeface="Montserrat Light"/>
              <a:sym typeface="Montserrat Light"/>
            </a:endParaRPr>
          </a:p>
        </p:txBody>
      </p:sp>
      <p:pic>
        <p:nvPicPr>
          <p:cNvPr id="212" name="Google Shape;212;p8"/>
          <p:cNvPicPr preferRelativeResize="0"/>
          <p:nvPr/>
        </p:nvPicPr>
        <p:blipFill rotWithShape="1">
          <a:blip r:embed="rId3">
            <a:alphaModFix/>
          </a:blip>
          <a:srcRect b="0" l="0" r="0" t="0"/>
          <a:stretch/>
        </p:blipFill>
        <p:spPr>
          <a:xfrm>
            <a:off x="407325" y="1621025"/>
            <a:ext cx="2647950" cy="1724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14A4C"/>
            </a:gs>
            <a:gs pos="100000">
              <a:srgbClr val="612829"/>
            </a:gs>
          </a:gsLst>
          <a:path path="circle">
            <a:fillToRect b="50%" l="50%" r="50%" t="50%"/>
          </a:path>
          <a:tileRect/>
        </a:gradFill>
      </p:bgPr>
    </p:bg>
    <p:spTree>
      <p:nvGrpSpPr>
        <p:cNvPr id="216" name="Shape 216"/>
        <p:cNvGrpSpPr/>
        <p:nvPr/>
      </p:nvGrpSpPr>
      <p:grpSpPr>
        <a:xfrm>
          <a:off x="0" y="0"/>
          <a:ext cx="0" cy="0"/>
          <a:chOff x="0" y="0"/>
          <a:chExt cx="0" cy="0"/>
        </a:xfrm>
      </p:grpSpPr>
      <p:sp>
        <p:nvSpPr>
          <p:cNvPr id="217" name="Google Shape;217;p1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218" name="Google Shape;218;p18"/>
          <p:cNvPicPr preferRelativeResize="0"/>
          <p:nvPr/>
        </p:nvPicPr>
        <p:blipFill rotWithShape="1">
          <a:blip r:embed="rId3">
            <a:alphaModFix/>
          </a:blip>
          <a:srcRect b="0" l="0" r="0" t="0"/>
          <a:stretch/>
        </p:blipFill>
        <p:spPr>
          <a:xfrm>
            <a:off x="2247475" y="463150"/>
            <a:ext cx="4503000" cy="4503000"/>
          </a:xfrm>
          <a:prstGeom prst="rect">
            <a:avLst/>
          </a:prstGeom>
          <a:noFill/>
          <a:ln>
            <a:noFill/>
          </a:ln>
        </p:spPr>
      </p:pic>
      <p:sp>
        <p:nvSpPr>
          <p:cNvPr id="219" name="Google Shape;219;p18"/>
          <p:cNvSpPr txBox="1"/>
          <p:nvPr/>
        </p:nvSpPr>
        <p:spPr>
          <a:xfrm>
            <a:off x="603325" y="916075"/>
            <a:ext cx="1644000" cy="61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FFFFFF"/>
                </a:solidFill>
                <a:latin typeface="Montserrat"/>
                <a:ea typeface="Montserrat"/>
                <a:cs typeface="Montserrat"/>
                <a:sym typeface="Montserrat"/>
              </a:rPr>
              <a:t>Option 2.</a:t>
            </a:r>
            <a:endParaRPr b="1" i="0" sz="2200" u="none" cap="none" strike="noStrike">
              <a:solidFill>
                <a:srgbClr val="FFFFF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Schonbuch</dc:creator>
</cp:coreProperties>
</file>