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Lst>
  <p:sldSz cy="5143500" cx="9144000"/>
  <p:notesSz cx="6858000" cy="9144000"/>
  <p:embeddedFontLst>
    <p:embeddedFont>
      <p:font typeface="Montserrat"/>
      <p:regular r:id="rId56"/>
      <p:bold r:id="rId57"/>
      <p:italic r:id="rId58"/>
      <p:boldItalic r:id="rId59"/>
    </p:embeddedFont>
    <p:embeddedFont>
      <p:font typeface="Montserrat Light"/>
      <p:regular r:id="rId60"/>
      <p:bold r:id="rId61"/>
      <p:italic r:id="rId62"/>
      <p:boldItalic r:id="rId63"/>
    </p:embeddedFont>
    <p:embeddedFont>
      <p:font typeface="Montserrat ExtraBold"/>
      <p:bold r:id="rId64"/>
      <p:boldItalic r:id="rId65"/>
    </p:embeddedFont>
    <p:embeddedFont>
      <p:font typeface="Gill Sans"/>
      <p:regular r:id="rId66"/>
      <p:bold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MontserratLight-italic.fntdata"/><Relationship Id="rId61" Type="http://schemas.openxmlformats.org/officeDocument/2006/relationships/font" Target="fonts/MontserratLight-bold.fntdata"/><Relationship Id="rId20" Type="http://schemas.openxmlformats.org/officeDocument/2006/relationships/slide" Target="slides/slide16.xml"/><Relationship Id="rId64" Type="http://schemas.openxmlformats.org/officeDocument/2006/relationships/font" Target="fonts/MontserratExtraBold-bold.fntdata"/><Relationship Id="rId63" Type="http://schemas.openxmlformats.org/officeDocument/2006/relationships/font" Target="fonts/MontserratLight-boldItalic.fntdata"/><Relationship Id="rId22" Type="http://schemas.openxmlformats.org/officeDocument/2006/relationships/slide" Target="slides/slide18.xml"/><Relationship Id="rId66" Type="http://schemas.openxmlformats.org/officeDocument/2006/relationships/font" Target="fonts/GillSans-regular.fntdata"/><Relationship Id="rId21" Type="http://schemas.openxmlformats.org/officeDocument/2006/relationships/slide" Target="slides/slide17.xml"/><Relationship Id="rId65" Type="http://schemas.openxmlformats.org/officeDocument/2006/relationships/font" Target="fonts/MontserratExtraBold-boldItalic.fntdata"/><Relationship Id="rId24" Type="http://schemas.openxmlformats.org/officeDocument/2006/relationships/slide" Target="slides/slide20.xml"/><Relationship Id="rId23" Type="http://schemas.openxmlformats.org/officeDocument/2006/relationships/slide" Target="slides/slide19.xml"/><Relationship Id="rId67" Type="http://schemas.openxmlformats.org/officeDocument/2006/relationships/font" Target="fonts/GillSans-bold.fntdata"/><Relationship Id="rId60" Type="http://schemas.openxmlformats.org/officeDocument/2006/relationships/font" Target="fonts/MontserratLight-regular.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font" Target="fonts/Montserrat-bold.fntdata"/><Relationship Id="rId12" Type="http://schemas.openxmlformats.org/officeDocument/2006/relationships/slide" Target="slides/slide8.xml"/><Relationship Id="rId56" Type="http://schemas.openxmlformats.org/officeDocument/2006/relationships/font" Target="fonts/Montserrat-regular.fntdata"/><Relationship Id="rId15" Type="http://schemas.openxmlformats.org/officeDocument/2006/relationships/slide" Target="slides/slide11.xml"/><Relationship Id="rId59" Type="http://schemas.openxmlformats.org/officeDocument/2006/relationships/font" Target="fonts/Montserrat-boldItalic.fntdata"/><Relationship Id="rId14" Type="http://schemas.openxmlformats.org/officeDocument/2006/relationships/slide" Target="slides/slide10.xml"/><Relationship Id="rId58" Type="http://schemas.openxmlformats.org/officeDocument/2006/relationships/font" Target="fonts/Montserrat-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KTyPgwfPg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4EDhdAHrOg"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4EDhdAHrOg"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LpMoktNUriQ&amp;list=PLP9e7Ovq26rwaVxKveMy1HGYQtOy4eLLa"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1OnHgqIEvfA"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4EDhdAHrOg"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KTyPgwfPg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58871af36d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58871af36d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597605207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597605207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57598183ed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57598183ed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598070d05f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598070d05f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https://www.youtube.com/watch?v=AKTyPgwfPgg</a:t>
            </a:r>
            <a:r>
              <a:rPr lang="en-US"/>
              <a:t> 844-16 4 horsemen</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51ac9fec49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51ac9fec49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5990b7e4d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5990b7e4d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51ac9fec49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51ac9fec4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51ac9fec49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51ac9fec49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51ac9fec49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51ac9fec49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51ac9fec49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51ac9fec49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598070d05f_0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598070d05f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598070d05f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598070d05f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58871af36d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58871af36d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51b3270988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51b3270988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fadd39c0e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1fadd39c0e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5734a47e47_0_4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5734a47e47_0_4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https://www.youtube.com/watch?v=-4EDhdAHrOg</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fadd39c0e6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1fadd39c0e6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5b48c1f7b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5b48c1f7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5b48c1f7b2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5b48c1f7b2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5b48c1f7b2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5b48c1f7b2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5b48c1f7b2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5b48c1f7b2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58b0c1dc1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58b0c1dc1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58b0c1dc1d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58b0c1dc1d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598070d05f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598070d05f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598070d05f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598070d05f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5953bb13f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g5953bb13f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58871af36d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58871af36d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https://www.youtube.com/watch?v=-4EDhdAHrOg</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5953bb13f1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5953bb13f1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5953bb13f1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g5953bb13f1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https://www.youtube.com/watch?v=LpMoktNUriQ&amp;list=PLP9e7Ovq26rwaVxKveMy1HGYQtOy4eLLa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598070d05f_0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598070d05f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https://www.youtube.com/watch?v=1OnHgqIEvfA</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5953bb13f1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g5953bb13f1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599f89c27b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g599f89c27b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599f89c27b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g599f89c27b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5953bb13f1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g5953bb13f1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598070d05f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g598070d05f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598070d05f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g598070d05f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598070d05f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g598070d05f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58871af36d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58871af36d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https://www.youtube.com/watch?v=-4EDhdAHrOg</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598070d05f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g598070d05f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5953bb13f1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g5953bb13f1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58871af36d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58871af36d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598070d05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598070d05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https://www.youtube.com/watch?v=AKTyPgwfPgg</a:t>
            </a:r>
            <a:r>
              <a:rPr lang="en-US"/>
              <a:t> until 844</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598070d05f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598070d05f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0" y="-26"/>
            <a:ext cx="9144000" cy="5143523"/>
          </a:xfrm>
          <a:prstGeom prst="rect">
            <a:avLst/>
          </a:prstGeom>
          <a:noFill/>
          <a:ln>
            <a:noFill/>
          </a:ln>
        </p:spPr>
      </p:pic>
      <p:sp>
        <p:nvSpPr>
          <p:cNvPr id="11" name="Google Shape;11;p2"/>
          <p:cNvSpPr txBox="1"/>
          <p:nvPr>
            <p:ph type="ctrTitle"/>
          </p:nvPr>
        </p:nvSpPr>
        <p:spPr>
          <a:xfrm>
            <a:off x="2302050" y="1223200"/>
            <a:ext cx="4539900" cy="26970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p11"/>
          <p:cNvSpPr txBox="1"/>
          <p:nvPr>
            <p:ph type="title"/>
          </p:nvPr>
        </p:nvSpPr>
        <p:spPr>
          <a:xfrm>
            <a:off x="457200" y="400050"/>
            <a:ext cx="8229600" cy="742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2"/>
              </a:buClr>
              <a:buSzPts val="18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54" name="Google Shape;54;p11"/>
          <p:cNvSpPr txBox="1"/>
          <p:nvPr>
            <p:ph idx="1" type="body"/>
          </p:nvPr>
        </p:nvSpPr>
        <p:spPr>
          <a:xfrm>
            <a:off x="457200" y="1200150"/>
            <a:ext cx="8229600" cy="3657600"/>
          </a:xfrm>
          <a:prstGeom prst="rect">
            <a:avLst/>
          </a:prstGeom>
          <a:noFill/>
          <a:ln>
            <a:noFill/>
          </a:ln>
        </p:spPr>
        <p:txBody>
          <a:bodyPr anchorCtr="0" anchor="t" bIns="45700" lIns="91425" spcFirstLastPara="1" rIns="91425" wrap="square" tIns="45700">
            <a:noAutofit/>
          </a:bodyPr>
          <a:lstStyle>
            <a:lvl1pPr indent="-325755" lvl="0" marL="457200" rtl="0" algn="l">
              <a:spcBef>
                <a:spcPts val="360"/>
              </a:spcBef>
              <a:spcAft>
                <a:spcPts val="0"/>
              </a:spcAft>
              <a:buSzPts val="1530"/>
              <a:buChar char="◦"/>
              <a:defRPr/>
            </a:lvl1pPr>
            <a:lvl2pPr indent="-325755" lvl="1" marL="914400" rtl="0" algn="l">
              <a:spcBef>
                <a:spcPts val="360"/>
              </a:spcBef>
              <a:spcAft>
                <a:spcPts val="0"/>
              </a:spcAft>
              <a:buSzPts val="1530"/>
              <a:buChar char="◦"/>
              <a:defRPr/>
            </a:lvl2pPr>
            <a:lvl3pPr indent="-331469" lvl="2" marL="1371600" rtl="0" algn="l">
              <a:spcBef>
                <a:spcPts val="360"/>
              </a:spcBef>
              <a:spcAft>
                <a:spcPts val="0"/>
              </a:spcAft>
              <a:buSzPts val="162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1000"/>
              </a:spcAft>
              <a:buSzPts val="1800"/>
              <a:buChar char="◦"/>
              <a:defRPr/>
            </a:lvl9pPr>
          </a:lstStyle>
          <a:p/>
        </p:txBody>
      </p:sp>
      <p:sp>
        <p:nvSpPr>
          <p:cNvPr id="55" name="Google Shape;55;p11"/>
          <p:cNvSpPr txBox="1"/>
          <p:nvPr>
            <p:ph idx="10" type="dt"/>
          </p:nvPr>
        </p:nvSpPr>
        <p:spPr>
          <a:xfrm>
            <a:off x="457200" y="13716"/>
            <a:ext cx="2895600" cy="246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1"/>
          <p:cNvSpPr txBox="1"/>
          <p:nvPr>
            <p:ph idx="11" type="ftr"/>
          </p:nvPr>
        </p:nvSpPr>
        <p:spPr>
          <a:xfrm>
            <a:off x="3429000" y="13716"/>
            <a:ext cx="4114800" cy="246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1"/>
          <p:cNvSpPr txBox="1"/>
          <p:nvPr>
            <p:ph idx="12" type="sldNum"/>
          </p:nvPr>
        </p:nvSpPr>
        <p:spPr>
          <a:xfrm>
            <a:off x="7620000" y="13716"/>
            <a:ext cx="1066800" cy="2469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8" name="Shape 58"/>
        <p:cNvGrpSpPr/>
        <p:nvPr/>
      </p:nvGrpSpPr>
      <p:grpSpPr>
        <a:xfrm>
          <a:off x="0" y="0"/>
          <a:ext cx="0" cy="0"/>
          <a:chOff x="0" y="0"/>
          <a:chExt cx="0" cy="0"/>
        </a:xfrm>
      </p:grpSpPr>
      <p:sp>
        <p:nvSpPr>
          <p:cNvPr id="59" name="Google Shape;59;p12"/>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rtl="0" algn="l">
              <a:lnSpc>
                <a:spcPct val="90000"/>
              </a:lnSpc>
              <a:spcBef>
                <a:spcPts val="0"/>
              </a:spcBef>
              <a:spcAft>
                <a:spcPts val="0"/>
              </a:spcAft>
              <a:buSzPts val="2600"/>
              <a:buNone/>
              <a:defRPr sz="4800">
                <a:solidFill>
                  <a:schemeClr val="lt1"/>
                </a:solidFill>
              </a:defRPr>
            </a:lvl1pPr>
            <a:lvl2pPr lvl="1" rtl="0" algn="l">
              <a:lnSpc>
                <a:spcPct val="90000"/>
              </a:lnSpc>
              <a:spcBef>
                <a:spcPts val="0"/>
              </a:spcBef>
              <a:spcAft>
                <a:spcPts val="0"/>
              </a:spcAft>
              <a:buSzPts val="2600"/>
              <a:buNone/>
              <a:defRPr sz="4800">
                <a:solidFill>
                  <a:schemeClr val="lt1"/>
                </a:solidFill>
              </a:defRPr>
            </a:lvl2pPr>
            <a:lvl3pPr lvl="2" rtl="0" algn="l">
              <a:lnSpc>
                <a:spcPct val="90000"/>
              </a:lnSpc>
              <a:spcBef>
                <a:spcPts val="0"/>
              </a:spcBef>
              <a:spcAft>
                <a:spcPts val="0"/>
              </a:spcAft>
              <a:buSzPts val="2600"/>
              <a:buNone/>
              <a:defRPr sz="4800">
                <a:solidFill>
                  <a:schemeClr val="lt1"/>
                </a:solidFill>
              </a:defRPr>
            </a:lvl3pPr>
            <a:lvl4pPr lvl="3" rtl="0" algn="l">
              <a:lnSpc>
                <a:spcPct val="90000"/>
              </a:lnSpc>
              <a:spcBef>
                <a:spcPts val="0"/>
              </a:spcBef>
              <a:spcAft>
                <a:spcPts val="0"/>
              </a:spcAft>
              <a:buSzPts val="2600"/>
              <a:buNone/>
              <a:defRPr sz="4800">
                <a:solidFill>
                  <a:schemeClr val="lt1"/>
                </a:solidFill>
              </a:defRPr>
            </a:lvl4pPr>
            <a:lvl5pPr lvl="4" rtl="0" algn="l">
              <a:lnSpc>
                <a:spcPct val="90000"/>
              </a:lnSpc>
              <a:spcBef>
                <a:spcPts val="0"/>
              </a:spcBef>
              <a:spcAft>
                <a:spcPts val="0"/>
              </a:spcAft>
              <a:buSzPts val="2600"/>
              <a:buNone/>
              <a:defRPr sz="4800">
                <a:solidFill>
                  <a:schemeClr val="lt1"/>
                </a:solidFill>
              </a:defRPr>
            </a:lvl5pPr>
            <a:lvl6pPr lvl="5" rtl="0" algn="l">
              <a:lnSpc>
                <a:spcPct val="90000"/>
              </a:lnSpc>
              <a:spcBef>
                <a:spcPts val="0"/>
              </a:spcBef>
              <a:spcAft>
                <a:spcPts val="0"/>
              </a:spcAft>
              <a:buSzPts val="2600"/>
              <a:buNone/>
              <a:defRPr sz="4800">
                <a:solidFill>
                  <a:schemeClr val="lt1"/>
                </a:solidFill>
              </a:defRPr>
            </a:lvl6pPr>
            <a:lvl7pPr lvl="6" rtl="0" algn="l">
              <a:lnSpc>
                <a:spcPct val="90000"/>
              </a:lnSpc>
              <a:spcBef>
                <a:spcPts val="0"/>
              </a:spcBef>
              <a:spcAft>
                <a:spcPts val="0"/>
              </a:spcAft>
              <a:buSzPts val="2600"/>
              <a:buNone/>
              <a:defRPr sz="4800">
                <a:solidFill>
                  <a:schemeClr val="lt1"/>
                </a:solidFill>
              </a:defRPr>
            </a:lvl7pPr>
            <a:lvl8pPr lvl="7" rtl="0" algn="l">
              <a:lnSpc>
                <a:spcPct val="90000"/>
              </a:lnSpc>
              <a:spcBef>
                <a:spcPts val="0"/>
              </a:spcBef>
              <a:spcAft>
                <a:spcPts val="0"/>
              </a:spcAft>
              <a:buSzPts val="2600"/>
              <a:buNone/>
              <a:defRPr sz="4800">
                <a:solidFill>
                  <a:schemeClr val="lt1"/>
                </a:solidFill>
              </a:defRPr>
            </a:lvl8pPr>
            <a:lvl9pPr lvl="8" rtl="0" algn="l">
              <a:lnSpc>
                <a:spcPct val="90000"/>
              </a:lnSpc>
              <a:spcBef>
                <a:spcPts val="0"/>
              </a:spcBef>
              <a:spcAft>
                <a:spcPts val="0"/>
              </a:spcAft>
              <a:buSzPts val="2600"/>
              <a:buNone/>
              <a:defRPr sz="4800">
                <a:solidFill>
                  <a:schemeClr val="lt1"/>
                </a:solidFill>
              </a:defRPr>
            </a:lvl9pPr>
          </a:lstStyle>
          <a:p/>
        </p:txBody>
      </p:sp>
      <p:sp>
        <p:nvSpPr>
          <p:cNvPr id="60" name="Google Shape;60;p12"/>
          <p:cNvSpPr txBox="1"/>
          <p:nvPr>
            <p:ph idx="12" type="sldNum"/>
          </p:nvPr>
        </p:nvSpPr>
        <p:spPr>
          <a:xfrm>
            <a:off x="8497887" y="4688681"/>
            <a:ext cx="549300" cy="3942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FFFFF"/>
              </a:buClr>
              <a:buSzPts val="2800"/>
              <a:buFont typeface="Gill Sans"/>
              <a:buNone/>
              <a:defRPr b="0" i="0" sz="2800" u="non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FFFFFF"/>
              </a:buClr>
              <a:buSzPts val="2800"/>
              <a:buFont typeface="Gill Sans"/>
              <a:buNone/>
              <a:defRPr b="0" i="0" sz="2800" u="non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FFFFFF"/>
              </a:buClr>
              <a:buSzPts val="2800"/>
              <a:buFont typeface="Gill Sans"/>
              <a:buNone/>
              <a:defRPr b="0" i="0" sz="2800" u="non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FFFFFF"/>
              </a:buClr>
              <a:buSzPts val="2800"/>
              <a:buFont typeface="Gill Sans"/>
              <a:buNone/>
              <a:defRPr b="0" i="0" sz="2800" u="non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FFFFFF"/>
              </a:buClr>
              <a:buSzPts val="2800"/>
              <a:buFont typeface="Gill Sans"/>
              <a:buNone/>
              <a:defRPr b="0" i="0" sz="2800" u="non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FFFFFF"/>
              </a:buClr>
              <a:buSzPts val="2800"/>
              <a:buFont typeface="Gill Sans"/>
              <a:buNone/>
              <a:defRPr b="0" i="0" sz="2800" u="non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FFFFFF"/>
              </a:buClr>
              <a:buSzPts val="2800"/>
              <a:buFont typeface="Gill Sans"/>
              <a:buNone/>
              <a:defRPr b="0" i="0" sz="2800" u="non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FFFFFF"/>
              </a:buClr>
              <a:buSzPts val="2800"/>
              <a:buFont typeface="Gill Sans"/>
              <a:buNone/>
              <a:defRPr b="0" i="0" sz="2800" u="non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FFFFFF"/>
              </a:buClr>
              <a:buSzPts val="2800"/>
              <a:buFont typeface="Gill Sans"/>
              <a:buNone/>
              <a:defRPr b="0" i="0" sz="2800" u="non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61" name="Shape 61"/>
        <p:cNvGrpSpPr/>
        <p:nvPr/>
      </p:nvGrpSpPr>
      <p:grpSpPr>
        <a:xfrm>
          <a:off x="0" y="0"/>
          <a:ext cx="0" cy="0"/>
          <a:chOff x="0" y="0"/>
          <a:chExt cx="0" cy="0"/>
        </a:xfrm>
      </p:grpSpPr>
      <p:sp>
        <p:nvSpPr>
          <p:cNvPr id="62" name="Google Shape;62;p13"/>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rtl="0" algn="l">
              <a:lnSpc>
                <a:spcPct val="90000"/>
              </a:lnSpc>
              <a:spcBef>
                <a:spcPts val="0"/>
              </a:spcBef>
              <a:spcAft>
                <a:spcPts val="0"/>
              </a:spcAft>
              <a:buSzPts val="2600"/>
              <a:buNone/>
              <a:defRPr sz="2400"/>
            </a:lvl1pPr>
            <a:lvl2pPr lvl="1" rtl="0" algn="l">
              <a:lnSpc>
                <a:spcPct val="90000"/>
              </a:lnSpc>
              <a:spcBef>
                <a:spcPts val="0"/>
              </a:spcBef>
              <a:spcAft>
                <a:spcPts val="0"/>
              </a:spcAft>
              <a:buSzPts val="2600"/>
              <a:buNone/>
              <a:defRPr sz="2400"/>
            </a:lvl2pPr>
            <a:lvl3pPr lvl="2" rtl="0" algn="l">
              <a:lnSpc>
                <a:spcPct val="90000"/>
              </a:lnSpc>
              <a:spcBef>
                <a:spcPts val="0"/>
              </a:spcBef>
              <a:spcAft>
                <a:spcPts val="0"/>
              </a:spcAft>
              <a:buSzPts val="2600"/>
              <a:buNone/>
              <a:defRPr sz="2400"/>
            </a:lvl3pPr>
            <a:lvl4pPr lvl="3" rtl="0" algn="l">
              <a:lnSpc>
                <a:spcPct val="90000"/>
              </a:lnSpc>
              <a:spcBef>
                <a:spcPts val="0"/>
              </a:spcBef>
              <a:spcAft>
                <a:spcPts val="0"/>
              </a:spcAft>
              <a:buSzPts val="2600"/>
              <a:buNone/>
              <a:defRPr sz="2400"/>
            </a:lvl4pPr>
            <a:lvl5pPr lvl="4" rtl="0" algn="l">
              <a:lnSpc>
                <a:spcPct val="90000"/>
              </a:lnSpc>
              <a:spcBef>
                <a:spcPts val="0"/>
              </a:spcBef>
              <a:spcAft>
                <a:spcPts val="0"/>
              </a:spcAft>
              <a:buSzPts val="2600"/>
              <a:buNone/>
              <a:defRPr sz="2400"/>
            </a:lvl5pPr>
            <a:lvl6pPr lvl="5" rtl="0" algn="l">
              <a:lnSpc>
                <a:spcPct val="90000"/>
              </a:lnSpc>
              <a:spcBef>
                <a:spcPts val="0"/>
              </a:spcBef>
              <a:spcAft>
                <a:spcPts val="0"/>
              </a:spcAft>
              <a:buSzPts val="2600"/>
              <a:buNone/>
              <a:defRPr sz="2400"/>
            </a:lvl6pPr>
            <a:lvl7pPr lvl="6" rtl="0" algn="l">
              <a:lnSpc>
                <a:spcPct val="90000"/>
              </a:lnSpc>
              <a:spcBef>
                <a:spcPts val="0"/>
              </a:spcBef>
              <a:spcAft>
                <a:spcPts val="0"/>
              </a:spcAft>
              <a:buSzPts val="2600"/>
              <a:buNone/>
              <a:defRPr sz="2400"/>
            </a:lvl7pPr>
            <a:lvl8pPr lvl="7" rtl="0" algn="l">
              <a:lnSpc>
                <a:spcPct val="90000"/>
              </a:lnSpc>
              <a:spcBef>
                <a:spcPts val="0"/>
              </a:spcBef>
              <a:spcAft>
                <a:spcPts val="0"/>
              </a:spcAft>
              <a:buSzPts val="2600"/>
              <a:buNone/>
              <a:defRPr sz="2400"/>
            </a:lvl8pPr>
            <a:lvl9pPr lvl="8" rtl="0" algn="l">
              <a:lnSpc>
                <a:spcPct val="90000"/>
              </a:lnSpc>
              <a:spcBef>
                <a:spcPts val="0"/>
              </a:spcBef>
              <a:spcAft>
                <a:spcPts val="0"/>
              </a:spcAft>
              <a:buSzPts val="2600"/>
              <a:buNone/>
              <a:defRPr sz="2400"/>
            </a:lvl9pPr>
          </a:lstStyle>
          <a:p/>
        </p:txBody>
      </p:sp>
      <p:sp>
        <p:nvSpPr>
          <p:cNvPr id="63" name="Google Shape;63;p13"/>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rtl="0" algn="l">
              <a:lnSpc>
                <a:spcPct val="120000"/>
              </a:lnSpc>
              <a:spcBef>
                <a:spcPts val="0"/>
              </a:spcBef>
              <a:spcAft>
                <a:spcPts val="0"/>
              </a:spcAft>
              <a:buSzPts val="1200"/>
              <a:buChar char="◦"/>
              <a:defRPr sz="1200"/>
            </a:lvl1pPr>
            <a:lvl2pPr indent="-304800" lvl="1" marL="914400" rtl="0" algn="l">
              <a:lnSpc>
                <a:spcPct val="120000"/>
              </a:lnSpc>
              <a:spcBef>
                <a:spcPts val="0"/>
              </a:spcBef>
              <a:spcAft>
                <a:spcPts val="0"/>
              </a:spcAft>
              <a:buSzPts val="1200"/>
              <a:buChar char="◦"/>
              <a:defRPr sz="1200"/>
            </a:lvl2pPr>
            <a:lvl3pPr indent="-304800" lvl="2" marL="1371600" rtl="0" algn="l">
              <a:lnSpc>
                <a:spcPct val="120000"/>
              </a:lnSpc>
              <a:spcBef>
                <a:spcPts val="0"/>
              </a:spcBef>
              <a:spcAft>
                <a:spcPts val="0"/>
              </a:spcAft>
              <a:buSzPts val="1200"/>
              <a:buChar char="◦"/>
              <a:defRPr sz="1200"/>
            </a:lvl3pPr>
            <a:lvl4pPr indent="-304800" lvl="3" marL="1828800" rtl="0" algn="l">
              <a:lnSpc>
                <a:spcPct val="120000"/>
              </a:lnSpc>
              <a:spcBef>
                <a:spcPts val="0"/>
              </a:spcBef>
              <a:spcAft>
                <a:spcPts val="0"/>
              </a:spcAft>
              <a:buSzPts val="1200"/>
              <a:buChar char="◦"/>
              <a:defRPr sz="1200"/>
            </a:lvl4pPr>
            <a:lvl5pPr indent="-304800" lvl="4" marL="2286000" rtl="0" algn="l">
              <a:lnSpc>
                <a:spcPct val="120000"/>
              </a:lnSpc>
              <a:spcBef>
                <a:spcPts val="0"/>
              </a:spcBef>
              <a:spcAft>
                <a:spcPts val="0"/>
              </a:spcAft>
              <a:buSzPts val="1200"/>
              <a:buChar char="◦"/>
              <a:defRPr sz="1200"/>
            </a:lvl5pPr>
            <a:lvl6pPr indent="-304800" lvl="5" marL="2743200" rtl="0" algn="l">
              <a:lnSpc>
                <a:spcPct val="120000"/>
              </a:lnSpc>
              <a:spcBef>
                <a:spcPts val="0"/>
              </a:spcBef>
              <a:spcAft>
                <a:spcPts val="0"/>
              </a:spcAft>
              <a:buSzPts val="1200"/>
              <a:buChar char="◦"/>
              <a:defRPr sz="1200"/>
            </a:lvl6pPr>
            <a:lvl7pPr indent="-304800" lvl="6" marL="3200400" rtl="0" algn="l">
              <a:lnSpc>
                <a:spcPct val="120000"/>
              </a:lnSpc>
              <a:spcBef>
                <a:spcPts val="0"/>
              </a:spcBef>
              <a:spcAft>
                <a:spcPts val="0"/>
              </a:spcAft>
              <a:buSzPts val="1200"/>
              <a:buChar char="◦"/>
              <a:defRPr sz="1200"/>
            </a:lvl7pPr>
            <a:lvl8pPr indent="-304800" lvl="7" marL="3657600" rtl="0" algn="l">
              <a:lnSpc>
                <a:spcPct val="120000"/>
              </a:lnSpc>
              <a:spcBef>
                <a:spcPts val="0"/>
              </a:spcBef>
              <a:spcAft>
                <a:spcPts val="0"/>
              </a:spcAft>
              <a:buSzPts val="1200"/>
              <a:buChar char="◦"/>
              <a:defRPr sz="1200"/>
            </a:lvl8pPr>
            <a:lvl9pPr indent="-304800" lvl="8" marL="4114800" rtl="0" algn="l">
              <a:lnSpc>
                <a:spcPct val="120000"/>
              </a:lnSpc>
              <a:spcBef>
                <a:spcPts val="0"/>
              </a:spcBef>
              <a:spcAft>
                <a:spcPts val="1000"/>
              </a:spcAft>
              <a:buSzPts val="1200"/>
              <a:buChar char="◦"/>
              <a:defRPr sz="1200"/>
            </a:lvl9pPr>
          </a:lstStyle>
          <a:p/>
        </p:txBody>
      </p:sp>
      <p:sp>
        <p:nvSpPr>
          <p:cNvPr id="64" name="Google Shape;64;p13"/>
          <p:cNvSpPr txBox="1"/>
          <p:nvPr>
            <p:ph idx="12" type="sldNum"/>
          </p:nvPr>
        </p:nvSpPr>
        <p:spPr>
          <a:xfrm>
            <a:off x="8497887" y="4688681"/>
            <a:ext cx="549300" cy="3942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1pPr>
            <a:lvl2pPr indent="0" lvl="1"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2pPr>
            <a:lvl3pPr indent="0" lvl="2"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3pPr>
            <a:lvl4pPr indent="0" lvl="3"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4pPr>
            <a:lvl5pPr indent="0" lvl="4"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5pPr>
            <a:lvl6pPr indent="0" lvl="5"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6pPr>
            <a:lvl7pPr indent="0" lvl="6"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7pPr>
            <a:lvl8pPr indent="0" lvl="7"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8pPr>
            <a:lvl9pPr indent="0" lvl="8"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14"/>
          <p:cNvSpPr txBox="1"/>
          <p:nvPr>
            <p:ph type="title"/>
          </p:nvPr>
        </p:nvSpPr>
        <p:spPr>
          <a:xfrm>
            <a:off x="1443491" y="603667"/>
            <a:ext cx="6571200" cy="7944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2600"/>
              <a:buNone/>
              <a:defRPr/>
            </a:lvl1pPr>
            <a:lvl2pPr lvl="1" rtl="0" algn="l">
              <a:lnSpc>
                <a:spcPct val="90000"/>
              </a:lnSpc>
              <a:spcBef>
                <a:spcPts val="0"/>
              </a:spcBef>
              <a:spcAft>
                <a:spcPts val="0"/>
              </a:spcAft>
              <a:buSzPts val="2600"/>
              <a:buNone/>
              <a:defRPr/>
            </a:lvl2pPr>
            <a:lvl3pPr lvl="2" rtl="0" algn="l">
              <a:lnSpc>
                <a:spcPct val="90000"/>
              </a:lnSpc>
              <a:spcBef>
                <a:spcPts val="0"/>
              </a:spcBef>
              <a:spcAft>
                <a:spcPts val="0"/>
              </a:spcAft>
              <a:buSzPts val="2600"/>
              <a:buNone/>
              <a:defRPr/>
            </a:lvl3pPr>
            <a:lvl4pPr lvl="3" rtl="0" algn="l">
              <a:lnSpc>
                <a:spcPct val="90000"/>
              </a:lnSpc>
              <a:spcBef>
                <a:spcPts val="0"/>
              </a:spcBef>
              <a:spcAft>
                <a:spcPts val="0"/>
              </a:spcAft>
              <a:buSzPts val="2600"/>
              <a:buNone/>
              <a:defRPr/>
            </a:lvl4pPr>
            <a:lvl5pPr lvl="4" rtl="0" algn="l">
              <a:lnSpc>
                <a:spcPct val="90000"/>
              </a:lnSpc>
              <a:spcBef>
                <a:spcPts val="0"/>
              </a:spcBef>
              <a:spcAft>
                <a:spcPts val="0"/>
              </a:spcAft>
              <a:buSzPts val="2600"/>
              <a:buNone/>
              <a:defRPr/>
            </a:lvl5pPr>
            <a:lvl6pPr lvl="5" rtl="0" algn="l">
              <a:lnSpc>
                <a:spcPct val="90000"/>
              </a:lnSpc>
              <a:spcBef>
                <a:spcPts val="0"/>
              </a:spcBef>
              <a:spcAft>
                <a:spcPts val="0"/>
              </a:spcAft>
              <a:buSzPts val="2600"/>
              <a:buNone/>
              <a:defRPr/>
            </a:lvl6pPr>
            <a:lvl7pPr lvl="6" rtl="0" algn="l">
              <a:lnSpc>
                <a:spcPct val="90000"/>
              </a:lnSpc>
              <a:spcBef>
                <a:spcPts val="0"/>
              </a:spcBef>
              <a:spcAft>
                <a:spcPts val="0"/>
              </a:spcAft>
              <a:buSzPts val="2600"/>
              <a:buNone/>
              <a:defRPr/>
            </a:lvl7pPr>
            <a:lvl8pPr lvl="7" rtl="0" algn="l">
              <a:lnSpc>
                <a:spcPct val="90000"/>
              </a:lnSpc>
              <a:spcBef>
                <a:spcPts val="0"/>
              </a:spcBef>
              <a:spcAft>
                <a:spcPts val="0"/>
              </a:spcAft>
              <a:buSzPts val="2600"/>
              <a:buNone/>
              <a:defRPr/>
            </a:lvl8pPr>
            <a:lvl9pPr lvl="8" rtl="0" algn="l">
              <a:lnSpc>
                <a:spcPct val="90000"/>
              </a:lnSpc>
              <a:spcBef>
                <a:spcPts val="0"/>
              </a:spcBef>
              <a:spcAft>
                <a:spcPts val="0"/>
              </a:spcAft>
              <a:buSzPts val="2600"/>
              <a:buNone/>
              <a:defRPr/>
            </a:lvl9pPr>
          </a:lstStyle>
          <a:p/>
        </p:txBody>
      </p:sp>
      <p:sp>
        <p:nvSpPr>
          <p:cNvPr id="67" name="Google Shape;67;p14"/>
          <p:cNvSpPr txBox="1"/>
          <p:nvPr>
            <p:ph idx="1" type="body"/>
          </p:nvPr>
        </p:nvSpPr>
        <p:spPr>
          <a:xfrm>
            <a:off x="1443490" y="1510452"/>
            <a:ext cx="3126000" cy="2578200"/>
          </a:xfrm>
          <a:prstGeom prst="rect">
            <a:avLst/>
          </a:prstGeom>
          <a:noFill/>
          <a:ln>
            <a:noFill/>
          </a:ln>
        </p:spPr>
        <p:txBody>
          <a:bodyPr anchorCtr="0" anchor="t" bIns="45700" lIns="91425" spcFirstLastPara="1" rIns="91425" wrap="square" tIns="45700">
            <a:noAutofit/>
          </a:bodyPr>
          <a:lstStyle>
            <a:lvl1pPr indent="-342900" lvl="0" marL="457200" rtl="0" algn="l">
              <a:lnSpc>
                <a:spcPct val="120000"/>
              </a:lnSpc>
              <a:spcBef>
                <a:spcPts val="1000"/>
              </a:spcBef>
              <a:spcAft>
                <a:spcPts val="0"/>
              </a:spcAft>
              <a:buSzPts val="1800"/>
              <a:buChar char="◦"/>
              <a:defRPr/>
            </a:lvl1pPr>
            <a:lvl2pPr indent="-342900" lvl="1" marL="914400" rtl="0" algn="l">
              <a:lnSpc>
                <a:spcPct val="120000"/>
              </a:lnSpc>
              <a:spcBef>
                <a:spcPts val="500"/>
              </a:spcBef>
              <a:spcAft>
                <a:spcPts val="0"/>
              </a:spcAft>
              <a:buSzPts val="1800"/>
              <a:buChar char="◦"/>
              <a:defRPr/>
            </a:lvl2pPr>
            <a:lvl3pPr indent="-342900" lvl="2" marL="1371600" rtl="0" algn="l">
              <a:lnSpc>
                <a:spcPct val="120000"/>
              </a:lnSpc>
              <a:spcBef>
                <a:spcPts val="500"/>
              </a:spcBef>
              <a:spcAft>
                <a:spcPts val="0"/>
              </a:spcAft>
              <a:buSzPts val="1800"/>
              <a:buChar char="◦"/>
              <a:defRPr/>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120000"/>
              </a:lnSpc>
              <a:spcBef>
                <a:spcPts val="500"/>
              </a:spcBef>
              <a:spcAft>
                <a:spcPts val="0"/>
              </a:spcAft>
              <a:buSzPts val="1800"/>
              <a:buChar char="◦"/>
              <a:defRPr/>
            </a:lvl6pPr>
            <a:lvl7pPr indent="-342900" lvl="6" marL="3200400" rtl="0" algn="l">
              <a:lnSpc>
                <a:spcPct val="120000"/>
              </a:lnSpc>
              <a:spcBef>
                <a:spcPts val="500"/>
              </a:spcBef>
              <a:spcAft>
                <a:spcPts val="0"/>
              </a:spcAft>
              <a:buSzPts val="1800"/>
              <a:buChar char="◦"/>
              <a:defRPr/>
            </a:lvl7pPr>
            <a:lvl8pPr indent="-342900" lvl="7" marL="3657600" rtl="0" algn="l">
              <a:lnSpc>
                <a:spcPct val="120000"/>
              </a:lnSpc>
              <a:spcBef>
                <a:spcPts val="500"/>
              </a:spcBef>
              <a:spcAft>
                <a:spcPts val="0"/>
              </a:spcAft>
              <a:buSzPts val="1800"/>
              <a:buChar char="◦"/>
              <a:defRPr/>
            </a:lvl8pPr>
            <a:lvl9pPr indent="-342900" lvl="8" marL="4114800" rtl="0" algn="l">
              <a:lnSpc>
                <a:spcPct val="120000"/>
              </a:lnSpc>
              <a:spcBef>
                <a:spcPts val="500"/>
              </a:spcBef>
              <a:spcAft>
                <a:spcPts val="1000"/>
              </a:spcAft>
              <a:buSzPts val="1800"/>
              <a:buChar char="◦"/>
              <a:defRPr/>
            </a:lvl9pPr>
          </a:lstStyle>
          <a:p/>
        </p:txBody>
      </p:sp>
      <p:sp>
        <p:nvSpPr>
          <p:cNvPr id="68" name="Google Shape;68;p14"/>
          <p:cNvSpPr txBox="1"/>
          <p:nvPr>
            <p:ph idx="2" type="body"/>
          </p:nvPr>
        </p:nvSpPr>
        <p:spPr>
          <a:xfrm>
            <a:off x="4889182" y="1510452"/>
            <a:ext cx="3125700" cy="2578200"/>
          </a:xfrm>
          <a:prstGeom prst="rect">
            <a:avLst/>
          </a:prstGeom>
          <a:noFill/>
          <a:ln>
            <a:noFill/>
          </a:ln>
        </p:spPr>
        <p:txBody>
          <a:bodyPr anchorCtr="0" anchor="t" bIns="45700" lIns="91425" spcFirstLastPara="1" rIns="91425" wrap="square" tIns="45700">
            <a:noAutofit/>
          </a:bodyPr>
          <a:lstStyle>
            <a:lvl1pPr indent="-342900" lvl="0" marL="457200" rtl="0" algn="l">
              <a:lnSpc>
                <a:spcPct val="120000"/>
              </a:lnSpc>
              <a:spcBef>
                <a:spcPts val="1000"/>
              </a:spcBef>
              <a:spcAft>
                <a:spcPts val="0"/>
              </a:spcAft>
              <a:buSzPts val="1800"/>
              <a:buChar char="◦"/>
              <a:defRPr/>
            </a:lvl1pPr>
            <a:lvl2pPr indent="-342900" lvl="1" marL="914400" rtl="0" algn="l">
              <a:lnSpc>
                <a:spcPct val="120000"/>
              </a:lnSpc>
              <a:spcBef>
                <a:spcPts val="500"/>
              </a:spcBef>
              <a:spcAft>
                <a:spcPts val="0"/>
              </a:spcAft>
              <a:buSzPts val="1800"/>
              <a:buChar char="◦"/>
              <a:defRPr/>
            </a:lvl2pPr>
            <a:lvl3pPr indent="-342900" lvl="2" marL="1371600" rtl="0" algn="l">
              <a:lnSpc>
                <a:spcPct val="120000"/>
              </a:lnSpc>
              <a:spcBef>
                <a:spcPts val="500"/>
              </a:spcBef>
              <a:spcAft>
                <a:spcPts val="0"/>
              </a:spcAft>
              <a:buSzPts val="1800"/>
              <a:buChar char="◦"/>
              <a:defRPr/>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120000"/>
              </a:lnSpc>
              <a:spcBef>
                <a:spcPts val="500"/>
              </a:spcBef>
              <a:spcAft>
                <a:spcPts val="0"/>
              </a:spcAft>
              <a:buSzPts val="1800"/>
              <a:buChar char="◦"/>
              <a:defRPr/>
            </a:lvl6pPr>
            <a:lvl7pPr indent="-342900" lvl="6" marL="3200400" rtl="0" algn="l">
              <a:lnSpc>
                <a:spcPct val="120000"/>
              </a:lnSpc>
              <a:spcBef>
                <a:spcPts val="500"/>
              </a:spcBef>
              <a:spcAft>
                <a:spcPts val="0"/>
              </a:spcAft>
              <a:buSzPts val="1800"/>
              <a:buChar char="◦"/>
              <a:defRPr/>
            </a:lvl7pPr>
            <a:lvl8pPr indent="-342900" lvl="7" marL="3657600" rtl="0" algn="l">
              <a:lnSpc>
                <a:spcPct val="120000"/>
              </a:lnSpc>
              <a:spcBef>
                <a:spcPts val="500"/>
              </a:spcBef>
              <a:spcAft>
                <a:spcPts val="0"/>
              </a:spcAft>
              <a:buSzPts val="1800"/>
              <a:buChar char="◦"/>
              <a:defRPr/>
            </a:lvl8pPr>
            <a:lvl9pPr indent="-342900" lvl="8" marL="4114800" rtl="0" algn="l">
              <a:lnSpc>
                <a:spcPct val="120000"/>
              </a:lnSpc>
              <a:spcBef>
                <a:spcPts val="500"/>
              </a:spcBef>
              <a:spcAft>
                <a:spcPts val="1000"/>
              </a:spcAft>
              <a:buSzPts val="1800"/>
              <a:buChar char="◦"/>
              <a:defRPr/>
            </a:lvl9pPr>
          </a:lstStyle>
          <a:p/>
        </p:txBody>
      </p:sp>
      <p:sp>
        <p:nvSpPr>
          <p:cNvPr id="69" name="Google Shape;69;p14"/>
          <p:cNvSpPr txBox="1"/>
          <p:nvPr>
            <p:ph idx="10" type="dt"/>
          </p:nvPr>
        </p:nvSpPr>
        <p:spPr>
          <a:xfrm>
            <a:off x="5646737" y="247650"/>
            <a:ext cx="2368500" cy="232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14"/>
          <p:cNvSpPr txBox="1"/>
          <p:nvPr>
            <p:ph idx="11" type="ftr"/>
          </p:nvPr>
        </p:nvSpPr>
        <p:spPr>
          <a:xfrm>
            <a:off x="1443037" y="246459"/>
            <a:ext cx="4033800" cy="232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1" name="Google Shape;71;p14"/>
          <p:cNvSpPr txBox="1"/>
          <p:nvPr>
            <p:ph idx="12" type="sldNum"/>
          </p:nvPr>
        </p:nvSpPr>
        <p:spPr>
          <a:xfrm>
            <a:off x="487362" y="598884"/>
            <a:ext cx="795300" cy="3786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1pPr>
            <a:lvl2pPr indent="0" lvl="1"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2pPr>
            <a:lvl3pPr indent="0" lvl="2"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3pPr>
            <a:lvl4pPr indent="0" lvl="3"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4pPr>
            <a:lvl5pPr indent="0" lvl="4"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5pPr>
            <a:lvl6pPr indent="0" lvl="5"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6pPr>
            <a:lvl7pPr indent="0" lvl="6"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7pPr>
            <a:lvl8pPr indent="0" lvl="7"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8pPr>
            <a:lvl9pPr indent="0" lvl="8"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 name="Google Shape;14;p3"/>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600"/>
              <a:buNone/>
              <a:defRPr/>
            </a:lvl2pPr>
            <a:lvl3pPr lvl="2" rtl="0" algn="l">
              <a:lnSpc>
                <a:spcPct val="100000"/>
              </a:lnSpc>
              <a:spcBef>
                <a:spcPts val="0"/>
              </a:spcBef>
              <a:spcAft>
                <a:spcPts val="0"/>
              </a:spcAft>
              <a:buSzPts val="2600"/>
              <a:buNone/>
              <a:defRPr/>
            </a:lvl3pPr>
            <a:lvl4pPr lvl="3" rtl="0" algn="l">
              <a:lnSpc>
                <a:spcPct val="100000"/>
              </a:lnSpc>
              <a:spcBef>
                <a:spcPts val="0"/>
              </a:spcBef>
              <a:spcAft>
                <a:spcPts val="0"/>
              </a:spcAft>
              <a:buSzPts val="2600"/>
              <a:buNone/>
              <a:defRPr/>
            </a:lvl4pPr>
            <a:lvl5pPr lvl="4" rtl="0" algn="l">
              <a:lnSpc>
                <a:spcPct val="100000"/>
              </a:lnSpc>
              <a:spcBef>
                <a:spcPts val="0"/>
              </a:spcBef>
              <a:spcAft>
                <a:spcPts val="0"/>
              </a:spcAft>
              <a:buSzPts val="2600"/>
              <a:buNone/>
              <a:defRPr/>
            </a:lvl5pPr>
            <a:lvl6pPr lvl="5" rtl="0" algn="l">
              <a:lnSpc>
                <a:spcPct val="100000"/>
              </a:lnSpc>
              <a:spcBef>
                <a:spcPts val="0"/>
              </a:spcBef>
              <a:spcAft>
                <a:spcPts val="0"/>
              </a:spcAft>
              <a:buSzPts val="2600"/>
              <a:buNone/>
              <a:defRPr/>
            </a:lvl6pPr>
            <a:lvl7pPr lvl="6" rtl="0" algn="l">
              <a:lnSpc>
                <a:spcPct val="100000"/>
              </a:lnSpc>
              <a:spcBef>
                <a:spcPts val="0"/>
              </a:spcBef>
              <a:spcAft>
                <a:spcPts val="0"/>
              </a:spcAft>
              <a:buSzPts val="2600"/>
              <a:buNone/>
              <a:defRPr/>
            </a:lvl7pPr>
            <a:lvl8pPr lvl="7" rtl="0" algn="l">
              <a:lnSpc>
                <a:spcPct val="100000"/>
              </a:lnSpc>
              <a:spcBef>
                <a:spcPts val="0"/>
              </a:spcBef>
              <a:spcAft>
                <a:spcPts val="0"/>
              </a:spcAft>
              <a:buSzPts val="2600"/>
              <a:buNone/>
              <a:defRPr/>
            </a:lvl8pPr>
            <a:lvl9pPr lvl="8" rtl="0" algn="l">
              <a:lnSpc>
                <a:spcPct val="100000"/>
              </a:lnSpc>
              <a:spcBef>
                <a:spcPts val="0"/>
              </a:spcBef>
              <a:spcAft>
                <a:spcPts val="0"/>
              </a:spcAft>
              <a:buSzPts val="2600"/>
              <a:buNone/>
              <a:defRPr/>
            </a:lvl9pPr>
          </a:lstStyle>
          <a:p/>
        </p:txBody>
      </p:sp>
      <p:sp>
        <p:nvSpPr>
          <p:cNvPr id="15" name="Google Shape;15;p3"/>
          <p:cNvSpPr txBox="1"/>
          <p:nvPr>
            <p:ph idx="1" type="body"/>
          </p:nvPr>
        </p:nvSpPr>
        <p:spPr>
          <a:xfrm>
            <a:off x="3844325" y="805325"/>
            <a:ext cx="2250300" cy="3540600"/>
          </a:xfrm>
          <a:prstGeom prst="rect">
            <a:avLst/>
          </a:prstGeom>
          <a:noFill/>
          <a:ln>
            <a:noFill/>
          </a:ln>
        </p:spPr>
        <p:txBody>
          <a:bodyPr anchorCtr="0" anchor="ctr" bIns="0" lIns="0" spcFirstLastPara="1" rIns="0" wrap="square" tIns="0">
            <a:noAutofit/>
          </a:bodyPr>
          <a:lstStyle>
            <a:lvl1pPr indent="-342900" lvl="0" marL="457200" rtl="0" algn="l">
              <a:lnSpc>
                <a:spcPct val="115000"/>
              </a:lnSpc>
              <a:spcBef>
                <a:spcPts val="600"/>
              </a:spcBef>
              <a:spcAft>
                <a:spcPts val="0"/>
              </a:spcAft>
              <a:buSzPts val="1800"/>
              <a:buChar char="◦"/>
              <a:defRPr sz="1800"/>
            </a:lvl1pPr>
            <a:lvl2pPr indent="-342900" lvl="1" marL="914400" rtl="0" algn="l">
              <a:lnSpc>
                <a:spcPct val="115000"/>
              </a:lnSpc>
              <a:spcBef>
                <a:spcPts val="1000"/>
              </a:spcBef>
              <a:spcAft>
                <a:spcPts val="0"/>
              </a:spcAft>
              <a:buSzPts val="1800"/>
              <a:buChar char="◦"/>
              <a:defRPr sz="1800"/>
            </a:lvl2pPr>
            <a:lvl3pPr indent="-342900" lvl="2" marL="1371600" rtl="0" algn="l">
              <a:lnSpc>
                <a:spcPct val="115000"/>
              </a:lnSpc>
              <a:spcBef>
                <a:spcPts val="1000"/>
              </a:spcBef>
              <a:spcAft>
                <a:spcPts val="0"/>
              </a:spcAft>
              <a:buSzPts val="1800"/>
              <a:buChar char="◦"/>
              <a:defRPr sz="1800"/>
            </a:lvl3pPr>
            <a:lvl4pPr indent="-342900" lvl="3" marL="1828800" rtl="0" algn="l">
              <a:lnSpc>
                <a:spcPct val="115000"/>
              </a:lnSpc>
              <a:spcBef>
                <a:spcPts val="1000"/>
              </a:spcBef>
              <a:spcAft>
                <a:spcPts val="0"/>
              </a:spcAft>
              <a:buSzPts val="1800"/>
              <a:buChar char="◦"/>
              <a:defRPr sz="1800"/>
            </a:lvl4pPr>
            <a:lvl5pPr indent="-342900" lvl="4" marL="2286000" rtl="0" algn="l">
              <a:lnSpc>
                <a:spcPct val="115000"/>
              </a:lnSpc>
              <a:spcBef>
                <a:spcPts val="1000"/>
              </a:spcBef>
              <a:spcAft>
                <a:spcPts val="0"/>
              </a:spcAft>
              <a:buSzPts val="1800"/>
              <a:buChar char="◦"/>
              <a:defRPr sz="1800"/>
            </a:lvl5pPr>
            <a:lvl6pPr indent="-342900" lvl="5" marL="2743200" rtl="0" algn="l">
              <a:lnSpc>
                <a:spcPct val="115000"/>
              </a:lnSpc>
              <a:spcBef>
                <a:spcPts val="1000"/>
              </a:spcBef>
              <a:spcAft>
                <a:spcPts val="0"/>
              </a:spcAft>
              <a:buSzPts val="1800"/>
              <a:buChar char="◦"/>
              <a:defRPr sz="1800"/>
            </a:lvl6pPr>
            <a:lvl7pPr indent="-342900" lvl="6" marL="3200400" rtl="0" algn="l">
              <a:lnSpc>
                <a:spcPct val="115000"/>
              </a:lnSpc>
              <a:spcBef>
                <a:spcPts val="1000"/>
              </a:spcBef>
              <a:spcAft>
                <a:spcPts val="0"/>
              </a:spcAft>
              <a:buSzPts val="1800"/>
              <a:buChar char="◦"/>
              <a:defRPr sz="1800"/>
            </a:lvl7pPr>
            <a:lvl8pPr indent="-342900" lvl="7" marL="3657600" rtl="0" algn="l">
              <a:lnSpc>
                <a:spcPct val="115000"/>
              </a:lnSpc>
              <a:spcBef>
                <a:spcPts val="1000"/>
              </a:spcBef>
              <a:spcAft>
                <a:spcPts val="0"/>
              </a:spcAft>
              <a:buSzPts val="1800"/>
              <a:buChar char="◦"/>
              <a:defRPr sz="1800"/>
            </a:lvl8pPr>
            <a:lvl9pPr indent="-342900" lvl="8" marL="4114800" rtl="0" algn="l">
              <a:lnSpc>
                <a:spcPct val="115000"/>
              </a:lnSpc>
              <a:spcBef>
                <a:spcPts val="1000"/>
              </a:spcBef>
              <a:spcAft>
                <a:spcPts val="1000"/>
              </a:spcAft>
              <a:buSzPts val="1800"/>
              <a:buChar char="◦"/>
              <a:defRPr sz="1800"/>
            </a:lvl9pPr>
          </a:lstStyle>
          <a:p/>
        </p:txBody>
      </p:sp>
      <p:sp>
        <p:nvSpPr>
          <p:cNvPr id="16" name="Google Shape;16;p3"/>
          <p:cNvSpPr txBox="1"/>
          <p:nvPr>
            <p:ph idx="2" type="body"/>
          </p:nvPr>
        </p:nvSpPr>
        <p:spPr>
          <a:xfrm>
            <a:off x="6436624" y="805325"/>
            <a:ext cx="2250300" cy="3540600"/>
          </a:xfrm>
          <a:prstGeom prst="rect">
            <a:avLst/>
          </a:prstGeom>
          <a:noFill/>
          <a:ln>
            <a:noFill/>
          </a:ln>
        </p:spPr>
        <p:txBody>
          <a:bodyPr anchorCtr="0" anchor="ctr" bIns="0" lIns="0" spcFirstLastPara="1" rIns="0" wrap="square" tIns="0">
            <a:noAutofit/>
          </a:bodyPr>
          <a:lstStyle>
            <a:lvl1pPr indent="-342900" lvl="0" marL="457200" rtl="0" algn="l">
              <a:lnSpc>
                <a:spcPct val="115000"/>
              </a:lnSpc>
              <a:spcBef>
                <a:spcPts val="600"/>
              </a:spcBef>
              <a:spcAft>
                <a:spcPts val="0"/>
              </a:spcAft>
              <a:buSzPts val="1800"/>
              <a:buChar char="◦"/>
              <a:defRPr sz="1800"/>
            </a:lvl1pPr>
            <a:lvl2pPr indent="-342900" lvl="1" marL="914400" rtl="0" algn="l">
              <a:lnSpc>
                <a:spcPct val="115000"/>
              </a:lnSpc>
              <a:spcBef>
                <a:spcPts val="1000"/>
              </a:spcBef>
              <a:spcAft>
                <a:spcPts val="0"/>
              </a:spcAft>
              <a:buSzPts val="1800"/>
              <a:buChar char="◦"/>
              <a:defRPr sz="1800"/>
            </a:lvl2pPr>
            <a:lvl3pPr indent="-342900" lvl="2" marL="1371600" rtl="0" algn="l">
              <a:lnSpc>
                <a:spcPct val="115000"/>
              </a:lnSpc>
              <a:spcBef>
                <a:spcPts val="1000"/>
              </a:spcBef>
              <a:spcAft>
                <a:spcPts val="0"/>
              </a:spcAft>
              <a:buSzPts val="1800"/>
              <a:buChar char="◦"/>
              <a:defRPr sz="1800"/>
            </a:lvl3pPr>
            <a:lvl4pPr indent="-342900" lvl="3" marL="1828800" rtl="0" algn="l">
              <a:lnSpc>
                <a:spcPct val="115000"/>
              </a:lnSpc>
              <a:spcBef>
                <a:spcPts val="1000"/>
              </a:spcBef>
              <a:spcAft>
                <a:spcPts val="0"/>
              </a:spcAft>
              <a:buSzPts val="1800"/>
              <a:buChar char="◦"/>
              <a:defRPr sz="1800"/>
            </a:lvl4pPr>
            <a:lvl5pPr indent="-342900" lvl="4" marL="2286000" rtl="0" algn="l">
              <a:lnSpc>
                <a:spcPct val="115000"/>
              </a:lnSpc>
              <a:spcBef>
                <a:spcPts val="1000"/>
              </a:spcBef>
              <a:spcAft>
                <a:spcPts val="0"/>
              </a:spcAft>
              <a:buSzPts val="1800"/>
              <a:buChar char="◦"/>
              <a:defRPr sz="1800"/>
            </a:lvl5pPr>
            <a:lvl6pPr indent="-342900" lvl="5" marL="2743200" rtl="0" algn="l">
              <a:lnSpc>
                <a:spcPct val="115000"/>
              </a:lnSpc>
              <a:spcBef>
                <a:spcPts val="1000"/>
              </a:spcBef>
              <a:spcAft>
                <a:spcPts val="0"/>
              </a:spcAft>
              <a:buSzPts val="1800"/>
              <a:buChar char="◦"/>
              <a:defRPr sz="1800"/>
            </a:lvl6pPr>
            <a:lvl7pPr indent="-342900" lvl="6" marL="3200400" rtl="0" algn="l">
              <a:lnSpc>
                <a:spcPct val="115000"/>
              </a:lnSpc>
              <a:spcBef>
                <a:spcPts val="1000"/>
              </a:spcBef>
              <a:spcAft>
                <a:spcPts val="0"/>
              </a:spcAft>
              <a:buSzPts val="1800"/>
              <a:buChar char="◦"/>
              <a:defRPr sz="1800"/>
            </a:lvl7pPr>
            <a:lvl8pPr indent="-342900" lvl="7" marL="3657600" rtl="0" algn="l">
              <a:lnSpc>
                <a:spcPct val="115000"/>
              </a:lnSpc>
              <a:spcBef>
                <a:spcPts val="1000"/>
              </a:spcBef>
              <a:spcAft>
                <a:spcPts val="0"/>
              </a:spcAft>
              <a:buSzPts val="1800"/>
              <a:buChar char="◦"/>
              <a:defRPr sz="1800"/>
            </a:lvl8pPr>
            <a:lvl9pPr indent="-342900" lvl="8" marL="4114800" rtl="0" algn="l">
              <a:lnSpc>
                <a:spcPct val="115000"/>
              </a:lnSpc>
              <a:spcBef>
                <a:spcPts val="1000"/>
              </a:spcBef>
              <a:spcAft>
                <a:spcPts val="1000"/>
              </a:spcAft>
              <a:buSzPts val="1800"/>
              <a:buChar char="◦"/>
              <a:defRPr sz="1800"/>
            </a:lvl9pPr>
          </a:lstStyle>
          <a:p/>
        </p:txBody>
      </p:sp>
      <p:sp>
        <p:nvSpPr>
          <p:cNvPr id="17" name="Google Shape;17;p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8"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0" name="Google Shape;20;p4"/>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600"/>
              <a:buNone/>
              <a:defRPr/>
            </a:lvl2pPr>
            <a:lvl3pPr lvl="2" rtl="0" algn="l">
              <a:lnSpc>
                <a:spcPct val="100000"/>
              </a:lnSpc>
              <a:spcBef>
                <a:spcPts val="0"/>
              </a:spcBef>
              <a:spcAft>
                <a:spcPts val="0"/>
              </a:spcAft>
              <a:buSzPts val="2600"/>
              <a:buNone/>
              <a:defRPr/>
            </a:lvl3pPr>
            <a:lvl4pPr lvl="3" rtl="0" algn="l">
              <a:lnSpc>
                <a:spcPct val="100000"/>
              </a:lnSpc>
              <a:spcBef>
                <a:spcPts val="0"/>
              </a:spcBef>
              <a:spcAft>
                <a:spcPts val="0"/>
              </a:spcAft>
              <a:buSzPts val="2600"/>
              <a:buNone/>
              <a:defRPr/>
            </a:lvl4pPr>
            <a:lvl5pPr lvl="4" rtl="0" algn="l">
              <a:lnSpc>
                <a:spcPct val="100000"/>
              </a:lnSpc>
              <a:spcBef>
                <a:spcPts val="0"/>
              </a:spcBef>
              <a:spcAft>
                <a:spcPts val="0"/>
              </a:spcAft>
              <a:buSzPts val="2600"/>
              <a:buNone/>
              <a:defRPr/>
            </a:lvl5pPr>
            <a:lvl6pPr lvl="5" rtl="0" algn="l">
              <a:lnSpc>
                <a:spcPct val="100000"/>
              </a:lnSpc>
              <a:spcBef>
                <a:spcPts val="0"/>
              </a:spcBef>
              <a:spcAft>
                <a:spcPts val="0"/>
              </a:spcAft>
              <a:buSzPts val="2600"/>
              <a:buNone/>
              <a:defRPr/>
            </a:lvl6pPr>
            <a:lvl7pPr lvl="6" rtl="0" algn="l">
              <a:lnSpc>
                <a:spcPct val="100000"/>
              </a:lnSpc>
              <a:spcBef>
                <a:spcPts val="0"/>
              </a:spcBef>
              <a:spcAft>
                <a:spcPts val="0"/>
              </a:spcAft>
              <a:buSzPts val="2600"/>
              <a:buNone/>
              <a:defRPr/>
            </a:lvl7pPr>
            <a:lvl8pPr lvl="7" rtl="0" algn="l">
              <a:lnSpc>
                <a:spcPct val="100000"/>
              </a:lnSpc>
              <a:spcBef>
                <a:spcPts val="0"/>
              </a:spcBef>
              <a:spcAft>
                <a:spcPts val="0"/>
              </a:spcAft>
              <a:buSzPts val="2600"/>
              <a:buNone/>
              <a:defRPr/>
            </a:lvl8pPr>
            <a:lvl9pPr lvl="8" rtl="0" algn="l">
              <a:lnSpc>
                <a:spcPct val="100000"/>
              </a:lnSpc>
              <a:spcBef>
                <a:spcPts val="0"/>
              </a:spcBef>
              <a:spcAft>
                <a:spcPts val="0"/>
              </a:spcAft>
              <a:buSzPts val="2600"/>
              <a:buNone/>
              <a:defRPr/>
            </a:lvl9pPr>
          </a:lstStyle>
          <a:p/>
        </p:txBody>
      </p:sp>
      <p:sp>
        <p:nvSpPr>
          <p:cNvPr id="21" name="Google Shape;21;p4"/>
          <p:cNvSpPr txBox="1"/>
          <p:nvPr>
            <p:ph idx="1" type="body"/>
          </p:nvPr>
        </p:nvSpPr>
        <p:spPr>
          <a:xfrm>
            <a:off x="3844325" y="797725"/>
            <a:ext cx="1481700" cy="3540600"/>
          </a:xfrm>
          <a:prstGeom prst="rect">
            <a:avLst/>
          </a:prstGeom>
          <a:noFill/>
          <a:ln>
            <a:noFill/>
          </a:ln>
        </p:spPr>
        <p:txBody>
          <a:bodyPr anchorCtr="0" anchor="ctr" bIns="0" lIns="0" spcFirstLastPara="1" rIns="0" wrap="square" tIns="0">
            <a:noAutofit/>
          </a:bodyPr>
          <a:lstStyle>
            <a:lvl1pPr indent="-317500" lvl="0" marL="457200" rtl="0" algn="l">
              <a:lnSpc>
                <a:spcPct val="115000"/>
              </a:lnSpc>
              <a:spcBef>
                <a:spcPts val="600"/>
              </a:spcBef>
              <a:spcAft>
                <a:spcPts val="0"/>
              </a:spcAft>
              <a:buSzPts val="1400"/>
              <a:buChar char="◦"/>
              <a:defRPr sz="1400"/>
            </a:lvl1pPr>
            <a:lvl2pPr indent="-317500" lvl="1" marL="914400" rtl="0" algn="l">
              <a:lnSpc>
                <a:spcPct val="115000"/>
              </a:lnSpc>
              <a:spcBef>
                <a:spcPts val="1000"/>
              </a:spcBef>
              <a:spcAft>
                <a:spcPts val="0"/>
              </a:spcAft>
              <a:buSzPts val="1400"/>
              <a:buChar char="◦"/>
              <a:defRPr sz="1400"/>
            </a:lvl2pPr>
            <a:lvl3pPr indent="-317500" lvl="2" marL="1371600" rtl="0" algn="l">
              <a:lnSpc>
                <a:spcPct val="115000"/>
              </a:lnSpc>
              <a:spcBef>
                <a:spcPts val="1000"/>
              </a:spcBef>
              <a:spcAft>
                <a:spcPts val="0"/>
              </a:spcAft>
              <a:buSzPts val="1400"/>
              <a:buChar char="◦"/>
              <a:defRPr sz="1400"/>
            </a:lvl3pPr>
            <a:lvl4pPr indent="-317500" lvl="3" marL="1828800" rtl="0" algn="l">
              <a:lnSpc>
                <a:spcPct val="115000"/>
              </a:lnSpc>
              <a:spcBef>
                <a:spcPts val="1000"/>
              </a:spcBef>
              <a:spcAft>
                <a:spcPts val="0"/>
              </a:spcAft>
              <a:buSzPts val="1400"/>
              <a:buChar char="◦"/>
              <a:defRPr sz="1400"/>
            </a:lvl4pPr>
            <a:lvl5pPr indent="-317500" lvl="4" marL="2286000" rtl="0" algn="l">
              <a:lnSpc>
                <a:spcPct val="115000"/>
              </a:lnSpc>
              <a:spcBef>
                <a:spcPts val="1000"/>
              </a:spcBef>
              <a:spcAft>
                <a:spcPts val="0"/>
              </a:spcAft>
              <a:buSzPts val="1400"/>
              <a:buChar char="◦"/>
              <a:defRPr sz="1400"/>
            </a:lvl5pPr>
            <a:lvl6pPr indent="-317500" lvl="5" marL="2743200" rtl="0" algn="l">
              <a:lnSpc>
                <a:spcPct val="115000"/>
              </a:lnSpc>
              <a:spcBef>
                <a:spcPts val="1000"/>
              </a:spcBef>
              <a:spcAft>
                <a:spcPts val="0"/>
              </a:spcAft>
              <a:buSzPts val="1400"/>
              <a:buChar char="◦"/>
              <a:defRPr sz="1400"/>
            </a:lvl6pPr>
            <a:lvl7pPr indent="-317500" lvl="6" marL="3200400" rtl="0" algn="l">
              <a:lnSpc>
                <a:spcPct val="115000"/>
              </a:lnSpc>
              <a:spcBef>
                <a:spcPts val="1000"/>
              </a:spcBef>
              <a:spcAft>
                <a:spcPts val="0"/>
              </a:spcAft>
              <a:buSzPts val="1400"/>
              <a:buChar char="◦"/>
              <a:defRPr sz="1400"/>
            </a:lvl7pPr>
            <a:lvl8pPr indent="-317500" lvl="7" marL="3657600" rtl="0" algn="l">
              <a:lnSpc>
                <a:spcPct val="115000"/>
              </a:lnSpc>
              <a:spcBef>
                <a:spcPts val="1000"/>
              </a:spcBef>
              <a:spcAft>
                <a:spcPts val="0"/>
              </a:spcAft>
              <a:buSzPts val="1400"/>
              <a:buChar char="◦"/>
              <a:defRPr sz="1400"/>
            </a:lvl8pPr>
            <a:lvl9pPr indent="-317500" lvl="8" marL="4114800" rtl="0" algn="l">
              <a:lnSpc>
                <a:spcPct val="115000"/>
              </a:lnSpc>
              <a:spcBef>
                <a:spcPts val="1000"/>
              </a:spcBef>
              <a:spcAft>
                <a:spcPts val="1000"/>
              </a:spcAft>
              <a:buSzPts val="1400"/>
              <a:buChar char="◦"/>
              <a:defRPr sz="1400"/>
            </a:lvl9pPr>
          </a:lstStyle>
          <a:p/>
        </p:txBody>
      </p:sp>
      <p:sp>
        <p:nvSpPr>
          <p:cNvPr id="22" name="Google Shape;22;p4"/>
          <p:cNvSpPr txBox="1"/>
          <p:nvPr>
            <p:ph idx="2" type="body"/>
          </p:nvPr>
        </p:nvSpPr>
        <p:spPr>
          <a:xfrm>
            <a:off x="5524777" y="797725"/>
            <a:ext cx="1481700" cy="3540600"/>
          </a:xfrm>
          <a:prstGeom prst="rect">
            <a:avLst/>
          </a:prstGeom>
          <a:noFill/>
          <a:ln>
            <a:noFill/>
          </a:ln>
        </p:spPr>
        <p:txBody>
          <a:bodyPr anchorCtr="0" anchor="ctr" bIns="0" lIns="0" spcFirstLastPara="1" rIns="0" wrap="square" tIns="0">
            <a:noAutofit/>
          </a:bodyPr>
          <a:lstStyle>
            <a:lvl1pPr indent="-317500" lvl="0" marL="457200" rtl="0" algn="l">
              <a:lnSpc>
                <a:spcPct val="115000"/>
              </a:lnSpc>
              <a:spcBef>
                <a:spcPts val="600"/>
              </a:spcBef>
              <a:spcAft>
                <a:spcPts val="0"/>
              </a:spcAft>
              <a:buSzPts val="1400"/>
              <a:buChar char="◦"/>
              <a:defRPr sz="1400"/>
            </a:lvl1pPr>
            <a:lvl2pPr indent="-317500" lvl="1" marL="914400" rtl="0" algn="l">
              <a:lnSpc>
                <a:spcPct val="115000"/>
              </a:lnSpc>
              <a:spcBef>
                <a:spcPts val="1000"/>
              </a:spcBef>
              <a:spcAft>
                <a:spcPts val="0"/>
              </a:spcAft>
              <a:buSzPts val="1400"/>
              <a:buChar char="◦"/>
              <a:defRPr sz="1400"/>
            </a:lvl2pPr>
            <a:lvl3pPr indent="-317500" lvl="2" marL="1371600" rtl="0" algn="l">
              <a:lnSpc>
                <a:spcPct val="115000"/>
              </a:lnSpc>
              <a:spcBef>
                <a:spcPts val="1000"/>
              </a:spcBef>
              <a:spcAft>
                <a:spcPts val="0"/>
              </a:spcAft>
              <a:buSzPts val="1400"/>
              <a:buChar char="◦"/>
              <a:defRPr sz="1400"/>
            </a:lvl3pPr>
            <a:lvl4pPr indent="-317500" lvl="3" marL="1828800" rtl="0" algn="l">
              <a:lnSpc>
                <a:spcPct val="115000"/>
              </a:lnSpc>
              <a:spcBef>
                <a:spcPts val="1000"/>
              </a:spcBef>
              <a:spcAft>
                <a:spcPts val="0"/>
              </a:spcAft>
              <a:buSzPts val="1400"/>
              <a:buChar char="◦"/>
              <a:defRPr sz="1400"/>
            </a:lvl4pPr>
            <a:lvl5pPr indent="-317500" lvl="4" marL="2286000" rtl="0" algn="l">
              <a:lnSpc>
                <a:spcPct val="115000"/>
              </a:lnSpc>
              <a:spcBef>
                <a:spcPts val="1000"/>
              </a:spcBef>
              <a:spcAft>
                <a:spcPts val="0"/>
              </a:spcAft>
              <a:buSzPts val="1400"/>
              <a:buChar char="◦"/>
              <a:defRPr sz="1400"/>
            </a:lvl5pPr>
            <a:lvl6pPr indent="-317500" lvl="5" marL="2743200" rtl="0" algn="l">
              <a:lnSpc>
                <a:spcPct val="115000"/>
              </a:lnSpc>
              <a:spcBef>
                <a:spcPts val="1000"/>
              </a:spcBef>
              <a:spcAft>
                <a:spcPts val="0"/>
              </a:spcAft>
              <a:buSzPts val="1400"/>
              <a:buChar char="◦"/>
              <a:defRPr sz="1400"/>
            </a:lvl6pPr>
            <a:lvl7pPr indent="-317500" lvl="6" marL="3200400" rtl="0" algn="l">
              <a:lnSpc>
                <a:spcPct val="115000"/>
              </a:lnSpc>
              <a:spcBef>
                <a:spcPts val="1000"/>
              </a:spcBef>
              <a:spcAft>
                <a:spcPts val="0"/>
              </a:spcAft>
              <a:buSzPts val="1400"/>
              <a:buChar char="◦"/>
              <a:defRPr sz="1400"/>
            </a:lvl7pPr>
            <a:lvl8pPr indent="-317500" lvl="7" marL="3657600" rtl="0" algn="l">
              <a:lnSpc>
                <a:spcPct val="115000"/>
              </a:lnSpc>
              <a:spcBef>
                <a:spcPts val="1000"/>
              </a:spcBef>
              <a:spcAft>
                <a:spcPts val="0"/>
              </a:spcAft>
              <a:buSzPts val="1400"/>
              <a:buChar char="◦"/>
              <a:defRPr sz="1400"/>
            </a:lvl8pPr>
            <a:lvl9pPr indent="-317500" lvl="8" marL="4114800" rtl="0" algn="l">
              <a:lnSpc>
                <a:spcPct val="115000"/>
              </a:lnSpc>
              <a:spcBef>
                <a:spcPts val="1000"/>
              </a:spcBef>
              <a:spcAft>
                <a:spcPts val="1000"/>
              </a:spcAft>
              <a:buSzPts val="1400"/>
              <a:buChar char="◦"/>
              <a:defRPr sz="1400"/>
            </a:lvl9pPr>
          </a:lstStyle>
          <a:p/>
        </p:txBody>
      </p:sp>
      <p:sp>
        <p:nvSpPr>
          <p:cNvPr id="23" name="Google Shape;23;p4"/>
          <p:cNvSpPr txBox="1"/>
          <p:nvPr>
            <p:ph idx="3" type="body"/>
          </p:nvPr>
        </p:nvSpPr>
        <p:spPr>
          <a:xfrm>
            <a:off x="7205229" y="797725"/>
            <a:ext cx="1481700" cy="3540600"/>
          </a:xfrm>
          <a:prstGeom prst="rect">
            <a:avLst/>
          </a:prstGeom>
          <a:noFill/>
          <a:ln>
            <a:noFill/>
          </a:ln>
        </p:spPr>
        <p:txBody>
          <a:bodyPr anchorCtr="0" anchor="ctr" bIns="0" lIns="0" spcFirstLastPara="1" rIns="0" wrap="square" tIns="0">
            <a:noAutofit/>
          </a:bodyPr>
          <a:lstStyle>
            <a:lvl1pPr indent="-317500" lvl="0" marL="457200" rtl="0" algn="l">
              <a:lnSpc>
                <a:spcPct val="115000"/>
              </a:lnSpc>
              <a:spcBef>
                <a:spcPts val="600"/>
              </a:spcBef>
              <a:spcAft>
                <a:spcPts val="0"/>
              </a:spcAft>
              <a:buSzPts val="1400"/>
              <a:buChar char="◦"/>
              <a:defRPr sz="1400"/>
            </a:lvl1pPr>
            <a:lvl2pPr indent="-317500" lvl="1" marL="914400" rtl="0" algn="l">
              <a:lnSpc>
                <a:spcPct val="115000"/>
              </a:lnSpc>
              <a:spcBef>
                <a:spcPts val="1000"/>
              </a:spcBef>
              <a:spcAft>
                <a:spcPts val="0"/>
              </a:spcAft>
              <a:buSzPts val="1400"/>
              <a:buChar char="◦"/>
              <a:defRPr sz="1400"/>
            </a:lvl2pPr>
            <a:lvl3pPr indent="-317500" lvl="2" marL="1371600" rtl="0" algn="l">
              <a:lnSpc>
                <a:spcPct val="115000"/>
              </a:lnSpc>
              <a:spcBef>
                <a:spcPts val="1000"/>
              </a:spcBef>
              <a:spcAft>
                <a:spcPts val="0"/>
              </a:spcAft>
              <a:buSzPts val="1400"/>
              <a:buChar char="◦"/>
              <a:defRPr sz="1400"/>
            </a:lvl3pPr>
            <a:lvl4pPr indent="-317500" lvl="3" marL="1828800" rtl="0" algn="l">
              <a:lnSpc>
                <a:spcPct val="115000"/>
              </a:lnSpc>
              <a:spcBef>
                <a:spcPts val="1000"/>
              </a:spcBef>
              <a:spcAft>
                <a:spcPts val="0"/>
              </a:spcAft>
              <a:buSzPts val="1400"/>
              <a:buChar char="◦"/>
              <a:defRPr sz="1400"/>
            </a:lvl4pPr>
            <a:lvl5pPr indent="-317500" lvl="4" marL="2286000" rtl="0" algn="l">
              <a:lnSpc>
                <a:spcPct val="115000"/>
              </a:lnSpc>
              <a:spcBef>
                <a:spcPts val="1000"/>
              </a:spcBef>
              <a:spcAft>
                <a:spcPts val="0"/>
              </a:spcAft>
              <a:buSzPts val="1400"/>
              <a:buChar char="◦"/>
              <a:defRPr sz="1400"/>
            </a:lvl5pPr>
            <a:lvl6pPr indent="-317500" lvl="5" marL="2743200" rtl="0" algn="l">
              <a:lnSpc>
                <a:spcPct val="115000"/>
              </a:lnSpc>
              <a:spcBef>
                <a:spcPts val="1000"/>
              </a:spcBef>
              <a:spcAft>
                <a:spcPts val="0"/>
              </a:spcAft>
              <a:buSzPts val="1400"/>
              <a:buChar char="◦"/>
              <a:defRPr sz="1400"/>
            </a:lvl6pPr>
            <a:lvl7pPr indent="-317500" lvl="6" marL="3200400" rtl="0" algn="l">
              <a:lnSpc>
                <a:spcPct val="115000"/>
              </a:lnSpc>
              <a:spcBef>
                <a:spcPts val="1000"/>
              </a:spcBef>
              <a:spcAft>
                <a:spcPts val="0"/>
              </a:spcAft>
              <a:buSzPts val="1400"/>
              <a:buChar char="◦"/>
              <a:defRPr sz="1400"/>
            </a:lvl7pPr>
            <a:lvl8pPr indent="-317500" lvl="7" marL="3657600" rtl="0" algn="l">
              <a:lnSpc>
                <a:spcPct val="115000"/>
              </a:lnSpc>
              <a:spcBef>
                <a:spcPts val="1000"/>
              </a:spcBef>
              <a:spcAft>
                <a:spcPts val="0"/>
              </a:spcAft>
              <a:buSzPts val="1400"/>
              <a:buChar char="◦"/>
              <a:defRPr sz="1400"/>
            </a:lvl8pPr>
            <a:lvl9pPr indent="-317500" lvl="8" marL="4114800" rtl="0" algn="l">
              <a:lnSpc>
                <a:spcPct val="115000"/>
              </a:lnSpc>
              <a:spcBef>
                <a:spcPts val="1000"/>
              </a:spcBef>
              <a:spcAft>
                <a:spcPts val="1000"/>
              </a:spcAft>
              <a:buSzPts val="1400"/>
              <a:buChar char="◦"/>
              <a:defRPr sz="1400"/>
            </a:lvl9pPr>
          </a:lstStyle>
          <a:p/>
        </p:txBody>
      </p:sp>
      <p:sp>
        <p:nvSpPr>
          <p:cNvPr id="24" name="Google Shape;24;p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25"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7" name="Google Shape;27;p5"/>
          <p:cNvSpPr txBox="1"/>
          <p:nvPr>
            <p:ph type="title"/>
          </p:nvPr>
        </p:nvSpPr>
        <p:spPr>
          <a:xfrm>
            <a:off x="699000" y="790150"/>
            <a:ext cx="3494700" cy="828000"/>
          </a:xfrm>
          <a:prstGeom prst="rect">
            <a:avLst/>
          </a:prstGeom>
          <a:noFill/>
          <a:ln>
            <a:noFill/>
          </a:ln>
          <a:effectLst>
            <a:outerShdw blurRad="42863" rotWithShape="0" algn="bl" dir="5400000" dist="9525">
              <a:srgbClr val="000000">
                <a:alpha val="20000"/>
              </a:srgbClr>
            </a:outerShdw>
          </a:effectLst>
        </p:spPr>
        <p:txBody>
          <a:bodyPr anchorCtr="0" anchor="b" bIns="0" lIns="0" spcFirstLastPara="1" rIns="0" wrap="square" tIns="0">
            <a:noAutofit/>
          </a:bodyPr>
          <a:lstStyle>
            <a:lvl1pPr lvl="0" rtl="0" algn="l">
              <a:lnSpc>
                <a:spcPct val="100000"/>
              </a:lnSpc>
              <a:spcBef>
                <a:spcPts val="0"/>
              </a:spcBef>
              <a:spcAft>
                <a:spcPts val="0"/>
              </a:spcAft>
              <a:buClr>
                <a:srgbClr val="666666"/>
              </a:buClr>
              <a:buSzPts val="2600"/>
              <a:buNone/>
              <a:defRPr>
                <a:solidFill>
                  <a:srgbClr val="666666"/>
                </a:solidFill>
              </a:defRPr>
            </a:lvl1pPr>
            <a:lvl2pPr lvl="1" rtl="0" algn="l">
              <a:lnSpc>
                <a:spcPct val="100000"/>
              </a:lnSpc>
              <a:spcBef>
                <a:spcPts val="0"/>
              </a:spcBef>
              <a:spcAft>
                <a:spcPts val="0"/>
              </a:spcAft>
              <a:buClr>
                <a:srgbClr val="666666"/>
              </a:buClr>
              <a:buSzPts val="2600"/>
              <a:buNone/>
              <a:defRPr>
                <a:solidFill>
                  <a:srgbClr val="666666"/>
                </a:solidFill>
              </a:defRPr>
            </a:lvl2pPr>
            <a:lvl3pPr lvl="2" rtl="0" algn="l">
              <a:lnSpc>
                <a:spcPct val="100000"/>
              </a:lnSpc>
              <a:spcBef>
                <a:spcPts val="0"/>
              </a:spcBef>
              <a:spcAft>
                <a:spcPts val="0"/>
              </a:spcAft>
              <a:buClr>
                <a:srgbClr val="666666"/>
              </a:buClr>
              <a:buSzPts val="2600"/>
              <a:buNone/>
              <a:defRPr>
                <a:solidFill>
                  <a:srgbClr val="666666"/>
                </a:solidFill>
              </a:defRPr>
            </a:lvl3pPr>
            <a:lvl4pPr lvl="3" rtl="0" algn="l">
              <a:lnSpc>
                <a:spcPct val="100000"/>
              </a:lnSpc>
              <a:spcBef>
                <a:spcPts val="0"/>
              </a:spcBef>
              <a:spcAft>
                <a:spcPts val="0"/>
              </a:spcAft>
              <a:buClr>
                <a:srgbClr val="666666"/>
              </a:buClr>
              <a:buSzPts val="2600"/>
              <a:buNone/>
              <a:defRPr>
                <a:solidFill>
                  <a:srgbClr val="666666"/>
                </a:solidFill>
              </a:defRPr>
            </a:lvl4pPr>
            <a:lvl5pPr lvl="4" rtl="0" algn="l">
              <a:lnSpc>
                <a:spcPct val="100000"/>
              </a:lnSpc>
              <a:spcBef>
                <a:spcPts val="0"/>
              </a:spcBef>
              <a:spcAft>
                <a:spcPts val="0"/>
              </a:spcAft>
              <a:buClr>
                <a:srgbClr val="666666"/>
              </a:buClr>
              <a:buSzPts val="2600"/>
              <a:buNone/>
              <a:defRPr>
                <a:solidFill>
                  <a:srgbClr val="666666"/>
                </a:solidFill>
              </a:defRPr>
            </a:lvl5pPr>
            <a:lvl6pPr lvl="5" rtl="0" algn="l">
              <a:lnSpc>
                <a:spcPct val="100000"/>
              </a:lnSpc>
              <a:spcBef>
                <a:spcPts val="0"/>
              </a:spcBef>
              <a:spcAft>
                <a:spcPts val="0"/>
              </a:spcAft>
              <a:buClr>
                <a:srgbClr val="666666"/>
              </a:buClr>
              <a:buSzPts val="2600"/>
              <a:buNone/>
              <a:defRPr>
                <a:solidFill>
                  <a:srgbClr val="666666"/>
                </a:solidFill>
              </a:defRPr>
            </a:lvl6pPr>
            <a:lvl7pPr lvl="6" rtl="0" algn="l">
              <a:lnSpc>
                <a:spcPct val="100000"/>
              </a:lnSpc>
              <a:spcBef>
                <a:spcPts val="0"/>
              </a:spcBef>
              <a:spcAft>
                <a:spcPts val="0"/>
              </a:spcAft>
              <a:buClr>
                <a:srgbClr val="666666"/>
              </a:buClr>
              <a:buSzPts val="2600"/>
              <a:buNone/>
              <a:defRPr>
                <a:solidFill>
                  <a:srgbClr val="666666"/>
                </a:solidFill>
              </a:defRPr>
            </a:lvl7pPr>
            <a:lvl8pPr lvl="7" rtl="0" algn="l">
              <a:lnSpc>
                <a:spcPct val="100000"/>
              </a:lnSpc>
              <a:spcBef>
                <a:spcPts val="0"/>
              </a:spcBef>
              <a:spcAft>
                <a:spcPts val="0"/>
              </a:spcAft>
              <a:buClr>
                <a:srgbClr val="666666"/>
              </a:buClr>
              <a:buSzPts val="2600"/>
              <a:buNone/>
              <a:defRPr>
                <a:solidFill>
                  <a:srgbClr val="666666"/>
                </a:solidFill>
              </a:defRPr>
            </a:lvl8pPr>
            <a:lvl9pPr lvl="8" rtl="0" algn="l">
              <a:lnSpc>
                <a:spcPct val="100000"/>
              </a:lnSpc>
              <a:spcBef>
                <a:spcPts val="0"/>
              </a:spcBef>
              <a:spcAft>
                <a:spcPts val="0"/>
              </a:spcAft>
              <a:buClr>
                <a:srgbClr val="666666"/>
              </a:buClr>
              <a:buSzPts val="2600"/>
              <a:buNone/>
              <a:defRPr>
                <a:solidFill>
                  <a:srgbClr val="666666"/>
                </a:solidFill>
              </a:defRPr>
            </a:lvl9pPr>
          </a:lstStyle>
          <a:p/>
        </p:txBody>
      </p:sp>
      <p:sp>
        <p:nvSpPr>
          <p:cNvPr id="28" name="Google Shape;28;p5"/>
          <p:cNvSpPr txBox="1"/>
          <p:nvPr>
            <p:ph idx="1" type="body"/>
          </p:nvPr>
        </p:nvSpPr>
        <p:spPr>
          <a:xfrm>
            <a:off x="699000" y="1770225"/>
            <a:ext cx="3494700" cy="2583300"/>
          </a:xfrm>
          <a:prstGeom prst="rect">
            <a:avLst/>
          </a:prstGeom>
          <a:noFill/>
          <a:ln>
            <a:noFill/>
          </a:ln>
        </p:spPr>
        <p:txBody>
          <a:bodyPr anchorCtr="0" anchor="t" bIns="0" lIns="0" spcFirstLastPara="1" rIns="0" wrap="square" tIns="0">
            <a:noAutofit/>
          </a:bodyPr>
          <a:lstStyle>
            <a:lvl1pPr indent="-368300" lvl="0" marL="457200" rtl="0" algn="l">
              <a:lnSpc>
                <a:spcPct val="115000"/>
              </a:lnSpc>
              <a:spcBef>
                <a:spcPts val="600"/>
              </a:spcBef>
              <a:spcAft>
                <a:spcPts val="0"/>
              </a:spcAft>
              <a:buSzPts val="2200"/>
              <a:buChar char="◦"/>
              <a:defRPr/>
            </a:lvl1pPr>
            <a:lvl2pPr indent="-368300" lvl="1" marL="914400" rtl="0" algn="l">
              <a:lnSpc>
                <a:spcPct val="115000"/>
              </a:lnSpc>
              <a:spcBef>
                <a:spcPts val="1000"/>
              </a:spcBef>
              <a:spcAft>
                <a:spcPts val="0"/>
              </a:spcAft>
              <a:buSzPts val="2200"/>
              <a:buChar char="◦"/>
              <a:defRPr/>
            </a:lvl2pPr>
            <a:lvl3pPr indent="-368300" lvl="2" marL="1371600" rtl="0" algn="l">
              <a:lnSpc>
                <a:spcPct val="115000"/>
              </a:lnSpc>
              <a:spcBef>
                <a:spcPts val="1000"/>
              </a:spcBef>
              <a:spcAft>
                <a:spcPts val="0"/>
              </a:spcAft>
              <a:buSzPts val="2200"/>
              <a:buChar char="◦"/>
              <a:defRPr/>
            </a:lvl3pPr>
            <a:lvl4pPr indent="-368300" lvl="3" marL="1828800" rtl="0" algn="l">
              <a:lnSpc>
                <a:spcPct val="115000"/>
              </a:lnSpc>
              <a:spcBef>
                <a:spcPts val="1000"/>
              </a:spcBef>
              <a:spcAft>
                <a:spcPts val="0"/>
              </a:spcAft>
              <a:buSzPts val="2200"/>
              <a:buChar char="◦"/>
              <a:defRPr/>
            </a:lvl4pPr>
            <a:lvl5pPr indent="-368300" lvl="4" marL="2286000" rtl="0" algn="l">
              <a:lnSpc>
                <a:spcPct val="115000"/>
              </a:lnSpc>
              <a:spcBef>
                <a:spcPts val="1000"/>
              </a:spcBef>
              <a:spcAft>
                <a:spcPts val="0"/>
              </a:spcAft>
              <a:buSzPts val="2200"/>
              <a:buChar char="◦"/>
              <a:defRPr/>
            </a:lvl5pPr>
            <a:lvl6pPr indent="-368300" lvl="5" marL="2743200" rtl="0" algn="l">
              <a:lnSpc>
                <a:spcPct val="115000"/>
              </a:lnSpc>
              <a:spcBef>
                <a:spcPts val="1000"/>
              </a:spcBef>
              <a:spcAft>
                <a:spcPts val="0"/>
              </a:spcAft>
              <a:buSzPts val="2200"/>
              <a:buChar char="◦"/>
              <a:defRPr/>
            </a:lvl6pPr>
            <a:lvl7pPr indent="-368300" lvl="6" marL="3200400" rtl="0" algn="l">
              <a:lnSpc>
                <a:spcPct val="115000"/>
              </a:lnSpc>
              <a:spcBef>
                <a:spcPts val="1000"/>
              </a:spcBef>
              <a:spcAft>
                <a:spcPts val="0"/>
              </a:spcAft>
              <a:buSzPts val="2200"/>
              <a:buChar char="◦"/>
              <a:defRPr/>
            </a:lvl7pPr>
            <a:lvl8pPr indent="-368300" lvl="7" marL="3657600" rtl="0" algn="l">
              <a:lnSpc>
                <a:spcPct val="115000"/>
              </a:lnSpc>
              <a:spcBef>
                <a:spcPts val="1000"/>
              </a:spcBef>
              <a:spcAft>
                <a:spcPts val="0"/>
              </a:spcAft>
              <a:buSzPts val="2200"/>
              <a:buChar char="◦"/>
              <a:defRPr/>
            </a:lvl8pPr>
            <a:lvl9pPr indent="-368300" lvl="8" marL="4114800" rtl="0" algn="l">
              <a:lnSpc>
                <a:spcPct val="115000"/>
              </a:lnSpc>
              <a:spcBef>
                <a:spcPts val="1000"/>
              </a:spcBef>
              <a:spcAft>
                <a:spcPts val="1000"/>
              </a:spcAft>
              <a:buSzPts val="2200"/>
              <a:buChar char="◦"/>
              <a:defRPr/>
            </a:lvl9pPr>
          </a:lstStyle>
          <a:p/>
        </p:txBody>
      </p:sp>
      <p:sp>
        <p:nvSpPr>
          <p:cNvPr id="29" name="Google Shape;29;p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2" name="Google Shape;32;p6"/>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600"/>
              <a:buNone/>
              <a:defRPr/>
            </a:lvl2pPr>
            <a:lvl3pPr lvl="2" rtl="0" algn="l">
              <a:lnSpc>
                <a:spcPct val="100000"/>
              </a:lnSpc>
              <a:spcBef>
                <a:spcPts val="0"/>
              </a:spcBef>
              <a:spcAft>
                <a:spcPts val="0"/>
              </a:spcAft>
              <a:buSzPts val="2600"/>
              <a:buNone/>
              <a:defRPr/>
            </a:lvl3pPr>
            <a:lvl4pPr lvl="3" rtl="0" algn="l">
              <a:lnSpc>
                <a:spcPct val="100000"/>
              </a:lnSpc>
              <a:spcBef>
                <a:spcPts val="0"/>
              </a:spcBef>
              <a:spcAft>
                <a:spcPts val="0"/>
              </a:spcAft>
              <a:buSzPts val="2600"/>
              <a:buNone/>
              <a:defRPr/>
            </a:lvl4pPr>
            <a:lvl5pPr lvl="4" rtl="0" algn="l">
              <a:lnSpc>
                <a:spcPct val="100000"/>
              </a:lnSpc>
              <a:spcBef>
                <a:spcPts val="0"/>
              </a:spcBef>
              <a:spcAft>
                <a:spcPts val="0"/>
              </a:spcAft>
              <a:buSzPts val="2600"/>
              <a:buNone/>
              <a:defRPr/>
            </a:lvl5pPr>
            <a:lvl6pPr lvl="5" rtl="0" algn="l">
              <a:lnSpc>
                <a:spcPct val="100000"/>
              </a:lnSpc>
              <a:spcBef>
                <a:spcPts val="0"/>
              </a:spcBef>
              <a:spcAft>
                <a:spcPts val="0"/>
              </a:spcAft>
              <a:buSzPts val="2600"/>
              <a:buNone/>
              <a:defRPr/>
            </a:lvl6pPr>
            <a:lvl7pPr lvl="6" rtl="0" algn="l">
              <a:lnSpc>
                <a:spcPct val="100000"/>
              </a:lnSpc>
              <a:spcBef>
                <a:spcPts val="0"/>
              </a:spcBef>
              <a:spcAft>
                <a:spcPts val="0"/>
              </a:spcAft>
              <a:buSzPts val="2600"/>
              <a:buNone/>
              <a:defRPr/>
            </a:lvl7pPr>
            <a:lvl8pPr lvl="7" rtl="0" algn="l">
              <a:lnSpc>
                <a:spcPct val="100000"/>
              </a:lnSpc>
              <a:spcBef>
                <a:spcPts val="0"/>
              </a:spcBef>
              <a:spcAft>
                <a:spcPts val="0"/>
              </a:spcAft>
              <a:buSzPts val="2600"/>
              <a:buNone/>
              <a:defRPr/>
            </a:lvl8pPr>
            <a:lvl9pPr lvl="8" rtl="0" algn="l">
              <a:lnSpc>
                <a:spcPct val="100000"/>
              </a:lnSpc>
              <a:spcBef>
                <a:spcPts val="0"/>
              </a:spcBef>
              <a:spcAft>
                <a:spcPts val="0"/>
              </a:spcAft>
              <a:buSzPts val="2600"/>
              <a:buNone/>
              <a:defRPr/>
            </a:lvl9pPr>
          </a:lstStyle>
          <a:p/>
        </p:txBody>
      </p:sp>
      <p:sp>
        <p:nvSpPr>
          <p:cNvPr id="33" name="Google Shape;33;p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6" name="Google Shape;36;p7"/>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600"/>
              <a:buNone/>
              <a:defRPr/>
            </a:lvl2pPr>
            <a:lvl3pPr lvl="2" rtl="0" algn="l">
              <a:lnSpc>
                <a:spcPct val="100000"/>
              </a:lnSpc>
              <a:spcBef>
                <a:spcPts val="0"/>
              </a:spcBef>
              <a:spcAft>
                <a:spcPts val="0"/>
              </a:spcAft>
              <a:buSzPts val="2600"/>
              <a:buNone/>
              <a:defRPr/>
            </a:lvl3pPr>
            <a:lvl4pPr lvl="3" rtl="0" algn="l">
              <a:lnSpc>
                <a:spcPct val="100000"/>
              </a:lnSpc>
              <a:spcBef>
                <a:spcPts val="0"/>
              </a:spcBef>
              <a:spcAft>
                <a:spcPts val="0"/>
              </a:spcAft>
              <a:buSzPts val="2600"/>
              <a:buNone/>
              <a:defRPr/>
            </a:lvl4pPr>
            <a:lvl5pPr lvl="4" rtl="0" algn="l">
              <a:lnSpc>
                <a:spcPct val="100000"/>
              </a:lnSpc>
              <a:spcBef>
                <a:spcPts val="0"/>
              </a:spcBef>
              <a:spcAft>
                <a:spcPts val="0"/>
              </a:spcAft>
              <a:buSzPts val="2600"/>
              <a:buNone/>
              <a:defRPr/>
            </a:lvl5pPr>
            <a:lvl6pPr lvl="5" rtl="0" algn="l">
              <a:lnSpc>
                <a:spcPct val="100000"/>
              </a:lnSpc>
              <a:spcBef>
                <a:spcPts val="0"/>
              </a:spcBef>
              <a:spcAft>
                <a:spcPts val="0"/>
              </a:spcAft>
              <a:buSzPts val="2600"/>
              <a:buNone/>
              <a:defRPr/>
            </a:lvl6pPr>
            <a:lvl7pPr lvl="6" rtl="0" algn="l">
              <a:lnSpc>
                <a:spcPct val="100000"/>
              </a:lnSpc>
              <a:spcBef>
                <a:spcPts val="0"/>
              </a:spcBef>
              <a:spcAft>
                <a:spcPts val="0"/>
              </a:spcAft>
              <a:buSzPts val="2600"/>
              <a:buNone/>
              <a:defRPr/>
            </a:lvl7pPr>
            <a:lvl8pPr lvl="7" rtl="0" algn="l">
              <a:lnSpc>
                <a:spcPct val="100000"/>
              </a:lnSpc>
              <a:spcBef>
                <a:spcPts val="0"/>
              </a:spcBef>
              <a:spcAft>
                <a:spcPts val="0"/>
              </a:spcAft>
              <a:buSzPts val="2600"/>
              <a:buNone/>
              <a:defRPr/>
            </a:lvl8pPr>
            <a:lvl9pPr lvl="8" rtl="0" algn="l">
              <a:lnSpc>
                <a:spcPct val="100000"/>
              </a:lnSpc>
              <a:spcBef>
                <a:spcPts val="0"/>
              </a:spcBef>
              <a:spcAft>
                <a:spcPts val="0"/>
              </a:spcAft>
              <a:buSzPts val="2600"/>
              <a:buNone/>
              <a:defRPr/>
            </a:lvl9pPr>
          </a:lstStyle>
          <a:p/>
        </p:txBody>
      </p:sp>
      <p:sp>
        <p:nvSpPr>
          <p:cNvPr id="37" name="Google Shape;37;p7"/>
          <p:cNvSpPr txBox="1"/>
          <p:nvPr>
            <p:ph idx="1" type="body"/>
          </p:nvPr>
        </p:nvSpPr>
        <p:spPr>
          <a:xfrm>
            <a:off x="3844325" y="805325"/>
            <a:ext cx="4842600" cy="3548100"/>
          </a:xfrm>
          <a:prstGeom prst="rect">
            <a:avLst/>
          </a:prstGeom>
          <a:noFill/>
          <a:ln>
            <a:noFill/>
          </a:ln>
        </p:spPr>
        <p:txBody>
          <a:bodyPr anchorCtr="0" anchor="ctr" bIns="0" lIns="0" spcFirstLastPara="1" rIns="0" wrap="square" tIns="0">
            <a:noAutofit/>
          </a:bodyPr>
          <a:lstStyle>
            <a:lvl1pPr indent="-368300" lvl="0" marL="457200" rtl="0" algn="l">
              <a:lnSpc>
                <a:spcPct val="115000"/>
              </a:lnSpc>
              <a:spcBef>
                <a:spcPts val="600"/>
              </a:spcBef>
              <a:spcAft>
                <a:spcPts val="0"/>
              </a:spcAft>
              <a:buSzPts val="2200"/>
              <a:buChar char="◦"/>
              <a:defRPr/>
            </a:lvl1pPr>
            <a:lvl2pPr indent="-368300" lvl="1" marL="914400" rtl="0" algn="l">
              <a:lnSpc>
                <a:spcPct val="115000"/>
              </a:lnSpc>
              <a:spcBef>
                <a:spcPts val="1000"/>
              </a:spcBef>
              <a:spcAft>
                <a:spcPts val="0"/>
              </a:spcAft>
              <a:buSzPts val="2200"/>
              <a:buChar char="◦"/>
              <a:defRPr/>
            </a:lvl2pPr>
            <a:lvl3pPr indent="-368300" lvl="2" marL="1371600" rtl="0" algn="l">
              <a:lnSpc>
                <a:spcPct val="115000"/>
              </a:lnSpc>
              <a:spcBef>
                <a:spcPts val="1000"/>
              </a:spcBef>
              <a:spcAft>
                <a:spcPts val="0"/>
              </a:spcAft>
              <a:buSzPts val="2200"/>
              <a:buChar char="◦"/>
              <a:defRPr/>
            </a:lvl3pPr>
            <a:lvl4pPr indent="-368300" lvl="3" marL="1828800" rtl="0" algn="l">
              <a:lnSpc>
                <a:spcPct val="115000"/>
              </a:lnSpc>
              <a:spcBef>
                <a:spcPts val="1000"/>
              </a:spcBef>
              <a:spcAft>
                <a:spcPts val="0"/>
              </a:spcAft>
              <a:buSzPts val="2200"/>
              <a:buChar char="◦"/>
              <a:defRPr/>
            </a:lvl4pPr>
            <a:lvl5pPr indent="-368300" lvl="4" marL="2286000" rtl="0" algn="l">
              <a:lnSpc>
                <a:spcPct val="115000"/>
              </a:lnSpc>
              <a:spcBef>
                <a:spcPts val="1000"/>
              </a:spcBef>
              <a:spcAft>
                <a:spcPts val="0"/>
              </a:spcAft>
              <a:buSzPts val="2200"/>
              <a:buChar char="◦"/>
              <a:defRPr/>
            </a:lvl5pPr>
            <a:lvl6pPr indent="-368300" lvl="5" marL="2743200" rtl="0" algn="l">
              <a:lnSpc>
                <a:spcPct val="115000"/>
              </a:lnSpc>
              <a:spcBef>
                <a:spcPts val="1000"/>
              </a:spcBef>
              <a:spcAft>
                <a:spcPts val="0"/>
              </a:spcAft>
              <a:buSzPts val="2200"/>
              <a:buChar char="◦"/>
              <a:defRPr/>
            </a:lvl6pPr>
            <a:lvl7pPr indent="-368300" lvl="6" marL="3200400" rtl="0" algn="l">
              <a:lnSpc>
                <a:spcPct val="115000"/>
              </a:lnSpc>
              <a:spcBef>
                <a:spcPts val="1000"/>
              </a:spcBef>
              <a:spcAft>
                <a:spcPts val="0"/>
              </a:spcAft>
              <a:buSzPts val="2200"/>
              <a:buChar char="◦"/>
              <a:defRPr/>
            </a:lvl7pPr>
            <a:lvl8pPr indent="-368300" lvl="7" marL="3657600" rtl="0" algn="l">
              <a:lnSpc>
                <a:spcPct val="115000"/>
              </a:lnSpc>
              <a:spcBef>
                <a:spcPts val="1000"/>
              </a:spcBef>
              <a:spcAft>
                <a:spcPts val="0"/>
              </a:spcAft>
              <a:buSzPts val="2200"/>
              <a:buChar char="◦"/>
              <a:defRPr/>
            </a:lvl8pPr>
            <a:lvl9pPr indent="-368300" lvl="8" marL="4114800" rtl="0" algn="l">
              <a:lnSpc>
                <a:spcPct val="115000"/>
              </a:lnSpc>
              <a:spcBef>
                <a:spcPts val="1000"/>
              </a:spcBef>
              <a:spcAft>
                <a:spcPts val="1000"/>
              </a:spcAft>
              <a:buSzPts val="2200"/>
              <a:buChar char="◦"/>
              <a:defRPr/>
            </a:lvl9pPr>
          </a:lstStyle>
          <a:p/>
        </p:txBody>
      </p:sp>
      <p:sp>
        <p:nvSpPr>
          <p:cNvPr id="38" name="Google Shape;38;p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pic>
        <p:nvPicPr>
          <p:cNvPr id="41" name="Google Shape;41;p8"/>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42" name="Shape 42"/>
        <p:cNvGrpSpPr/>
        <p:nvPr/>
      </p:nvGrpSpPr>
      <p:grpSpPr>
        <a:xfrm>
          <a:off x="0" y="0"/>
          <a:ext cx="0" cy="0"/>
          <a:chOff x="0" y="0"/>
          <a:chExt cx="0" cy="0"/>
        </a:xfrm>
      </p:grpSpPr>
      <p:sp>
        <p:nvSpPr>
          <p:cNvPr id="43" name="Google Shape;43;p9"/>
          <p:cNvSpPr txBox="1"/>
          <p:nvPr>
            <p:ph type="ctrTitle"/>
          </p:nvPr>
        </p:nvSpPr>
        <p:spPr>
          <a:xfrm>
            <a:off x="2396319" y="601724"/>
            <a:ext cx="5618400" cy="1906200"/>
          </a:xfrm>
          <a:prstGeom prst="rect">
            <a:avLst/>
          </a:prstGeom>
          <a:noFill/>
          <a:ln>
            <a:noFill/>
          </a:ln>
        </p:spPr>
        <p:txBody>
          <a:bodyPr anchorCtr="0" anchor="b" bIns="0" lIns="91425" spcFirstLastPara="1" rIns="91425" wrap="square" tIns="45700">
            <a:noAutofit/>
          </a:bodyPr>
          <a:lstStyle>
            <a:lvl1pPr lvl="0" rtl="0" algn="l">
              <a:lnSpc>
                <a:spcPct val="90000"/>
              </a:lnSpc>
              <a:spcBef>
                <a:spcPts val="0"/>
              </a:spcBef>
              <a:spcAft>
                <a:spcPts val="0"/>
              </a:spcAft>
              <a:buSzPts val="2600"/>
              <a:buNone/>
              <a:defRPr sz="5400"/>
            </a:lvl1pPr>
            <a:lvl2pPr lvl="1" rtl="0" algn="l">
              <a:lnSpc>
                <a:spcPct val="90000"/>
              </a:lnSpc>
              <a:spcBef>
                <a:spcPts val="0"/>
              </a:spcBef>
              <a:spcAft>
                <a:spcPts val="0"/>
              </a:spcAft>
              <a:buSzPts val="2600"/>
              <a:buNone/>
              <a:defRPr/>
            </a:lvl2pPr>
            <a:lvl3pPr lvl="2" rtl="0" algn="l">
              <a:lnSpc>
                <a:spcPct val="90000"/>
              </a:lnSpc>
              <a:spcBef>
                <a:spcPts val="0"/>
              </a:spcBef>
              <a:spcAft>
                <a:spcPts val="0"/>
              </a:spcAft>
              <a:buSzPts val="2600"/>
              <a:buNone/>
              <a:defRPr/>
            </a:lvl3pPr>
            <a:lvl4pPr lvl="3" rtl="0" algn="l">
              <a:lnSpc>
                <a:spcPct val="90000"/>
              </a:lnSpc>
              <a:spcBef>
                <a:spcPts val="0"/>
              </a:spcBef>
              <a:spcAft>
                <a:spcPts val="0"/>
              </a:spcAft>
              <a:buSzPts val="2600"/>
              <a:buNone/>
              <a:defRPr/>
            </a:lvl4pPr>
            <a:lvl5pPr lvl="4" rtl="0" algn="l">
              <a:lnSpc>
                <a:spcPct val="90000"/>
              </a:lnSpc>
              <a:spcBef>
                <a:spcPts val="0"/>
              </a:spcBef>
              <a:spcAft>
                <a:spcPts val="0"/>
              </a:spcAft>
              <a:buSzPts val="2600"/>
              <a:buNone/>
              <a:defRPr/>
            </a:lvl5pPr>
            <a:lvl6pPr lvl="5" rtl="0" algn="l">
              <a:lnSpc>
                <a:spcPct val="90000"/>
              </a:lnSpc>
              <a:spcBef>
                <a:spcPts val="0"/>
              </a:spcBef>
              <a:spcAft>
                <a:spcPts val="0"/>
              </a:spcAft>
              <a:buSzPts val="2600"/>
              <a:buNone/>
              <a:defRPr/>
            </a:lvl6pPr>
            <a:lvl7pPr lvl="6" rtl="0" algn="l">
              <a:lnSpc>
                <a:spcPct val="90000"/>
              </a:lnSpc>
              <a:spcBef>
                <a:spcPts val="0"/>
              </a:spcBef>
              <a:spcAft>
                <a:spcPts val="0"/>
              </a:spcAft>
              <a:buSzPts val="2600"/>
              <a:buNone/>
              <a:defRPr/>
            </a:lvl7pPr>
            <a:lvl8pPr lvl="7" rtl="0" algn="l">
              <a:lnSpc>
                <a:spcPct val="90000"/>
              </a:lnSpc>
              <a:spcBef>
                <a:spcPts val="0"/>
              </a:spcBef>
              <a:spcAft>
                <a:spcPts val="0"/>
              </a:spcAft>
              <a:buSzPts val="2600"/>
              <a:buNone/>
              <a:defRPr/>
            </a:lvl8pPr>
            <a:lvl9pPr lvl="8" rtl="0" algn="l">
              <a:lnSpc>
                <a:spcPct val="90000"/>
              </a:lnSpc>
              <a:spcBef>
                <a:spcPts val="0"/>
              </a:spcBef>
              <a:spcAft>
                <a:spcPts val="0"/>
              </a:spcAft>
              <a:buSzPts val="2600"/>
              <a:buNone/>
              <a:defRPr/>
            </a:lvl9pPr>
          </a:lstStyle>
          <a:p/>
        </p:txBody>
      </p:sp>
      <p:sp>
        <p:nvSpPr>
          <p:cNvPr id="44" name="Google Shape;44;p9"/>
          <p:cNvSpPr txBox="1"/>
          <p:nvPr>
            <p:ph idx="1" type="subTitle"/>
          </p:nvPr>
        </p:nvSpPr>
        <p:spPr>
          <a:xfrm>
            <a:off x="2396319" y="2648404"/>
            <a:ext cx="5618400" cy="733200"/>
          </a:xfrm>
          <a:prstGeom prst="rect">
            <a:avLst/>
          </a:prstGeom>
          <a:noFill/>
          <a:ln>
            <a:noFill/>
          </a:ln>
        </p:spPr>
        <p:txBody>
          <a:bodyPr anchorCtr="0" anchor="t" bIns="91425" lIns="91425" spcFirstLastPara="1" rIns="91425" wrap="square" tIns="91425">
            <a:noAutofit/>
          </a:bodyPr>
          <a:lstStyle>
            <a:lvl1pPr lvl="0" rtl="0" algn="l">
              <a:lnSpc>
                <a:spcPct val="120000"/>
              </a:lnSpc>
              <a:spcBef>
                <a:spcPts val="1000"/>
              </a:spcBef>
              <a:spcAft>
                <a:spcPts val="0"/>
              </a:spcAft>
              <a:buSzPts val="1600"/>
              <a:buNone/>
              <a:defRPr b="0" sz="1600" cap="none">
                <a:solidFill>
                  <a:schemeClr val="dk1"/>
                </a:solidFill>
              </a:defRPr>
            </a:lvl1pPr>
            <a:lvl2pPr lvl="1" rtl="0" algn="ctr">
              <a:lnSpc>
                <a:spcPct val="120000"/>
              </a:lnSpc>
              <a:spcBef>
                <a:spcPts val="500"/>
              </a:spcBef>
              <a:spcAft>
                <a:spcPts val="0"/>
              </a:spcAft>
              <a:buSzPts val="1500"/>
              <a:buNone/>
              <a:defRPr sz="1500"/>
            </a:lvl2pPr>
            <a:lvl3pPr lvl="2" rtl="0" algn="ctr">
              <a:lnSpc>
                <a:spcPct val="120000"/>
              </a:lnSpc>
              <a:spcBef>
                <a:spcPts val="500"/>
              </a:spcBef>
              <a:spcAft>
                <a:spcPts val="0"/>
              </a:spcAft>
              <a:buSzPts val="1350"/>
              <a:buNone/>
              <a:defRPr sz="1350"/>
            </a:lvl3pPr>
            <a:lvl4pPr lvl="3" rtl="0" algn="ctr">
              <a:lnSpc>
                <a:spcPct val="120000"/>
              </a:lnSpc>
              <a:spcBef>
                <a:spcPts val="500"/>
              </a:spcBef>
              <a:spcAft>
                <a:spcPts val="0"/>
              </a:spcAft>
              <a:buSzPts val="1200"/>
              <a:buNone/>
              <a:defRPr sz="1200"/>
            </a:lvl4pPr>
            <a:lvl5pPr lvl="4" rtl="0" algn="ctr">
              <a:lnSpc>
                <a:spcPct val="120000"/>
              </a:lnSpc>
              <a:spcBef>
                <a:spcPts val="500"/>
              </a:spcBef>
              <a:spcAft>
                <a:spcPts val="0"/>
              </a:spcAft>
              <a:buSzPts val="1200"/>
              <a:buNone/>
              <a:defRPr sz="1200"/>
            </a:lvl5pPr>
            <a:lvl6pPr lvl="5" rtl="0" algn="ctr">
              <a:lnSpc>
                <a:spcPct val="120000"/>
              </a:lnSpc>
              <a:spcBef>
                <a:spcPts val="500"/>
              </a:spcBef>
              <a:spcAft>
                <a:spcPts val="0"/>
              </a:spcAft>
              <a:buSzPts val="1200"/>
              <a:buNone/>
              <a:defRPr sz="1200"/>
            </a:lvl6pPr>
            <a:lvl7pPr lvl="6" rtl="0" algn="ctr">
              <a:lnSpc>
                <a:spcPct val="120000"/>
              </a:lnSpc>
              <a:spcBef>
                <a:spcPts val="500"/>
              </a:spcBef>
              <a:spcAft>
                <a:spcPts val="0"/>
              </a:spcAft>
              <a:buSzPts val="1200"/>
              <a:buNone/>
              <a:defRPr sz="1200"/>
            </a:lvl7pPr>
            <a:lvl8pPr lvl="7" rtl="0" algn="ctr">
              <a:lnSpc>
                <a:spcPct val="120000"/>
              </a:lnSpc>
              <a:spcBef>
                <a:spcPts val="500"/>
              </a:spcBef>
              <a:spcAft>
                <a:spcPts val="0"/>
              </a:spcAft>
              <a:buSzPts val="1200"/>
              <a:buNone/>
              <a:defRPr sz="1200"/>
            </a:lvl8pPr>
            <a:lvl9pPr lvl="8" rtl="0" algn="ctr">
              <a:lnSpc>
                <a:spcPct val="120000"/>
              </a:lnSpc>
              <a:spcBef>
                <a:spcPts val="500"/>
              </a:spcBef>
              <a:spcAft>
                <a:spcPts val="1000"/>
              </a:spcAft>
              <a:buSzPts val="1200"/>
              <a:buNone/>
              <a:defRPr sz="1200"/>
            </a:lvl9pPr>
          </a:lstStyle>
          <a:p/>
        </p:txBody>
      </p:sp>
      <p:sp>
        <p:nvSpPr>
          <p:cNvPr id="45" name="Google Shape;45;p9"/>
          <p:cNvSpPr txBox="1"/>
          <p:nvPr>
            <p:ph idx="10" type="dt"/>
          </p:nvPr>
        </p:nvSpPr>
        <p:spPr>
          <a:xfrm>
            <a:off x="5646737" y="247650"/>
            <a:ext cx="2368500" cy="232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6" name="Google Shape;46;p9"/>
          <p:cNvSpPr txBox="1"/>
          <p:nvPr>
            <p:ph idx="11" type="ftr"/>
          </p:nvPr>
        </p:nvSpPr>
        <p:spPr>
          <a:xfrm>
            <a:off x="2395537" y="246459"/>
            <a:ext cx="3087600" cy="232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 name="Google Shape;47;p9"/>
          <p:cNvSpPr txBox="1"/>
          <p:nvPr>
            <p:ph idx="12" type="sldNum"/>
          </p:nvPr>
        </p:nvSpPr>
        <p:spPr>
          <a:xfrm>
            <a:off x="1435100" y="598884"/>
            <a:ext cx="801600" cy="3786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1pPr>
            <a:lvl2pPr indent="0" lvl="1"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2pPr>
            <a:lvl3pPr indent="0" lvl="2"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3pPr>
            <a:lvl4pPr indent="0" lvl="3"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4pPr>
            <a:lvl5pPr indent="0" lvl="4"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5pPr>
            <a:lvl6pPr indent="0" lvl="5"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6pPr>
            <a:lvl7pPr indent="0" lvl="6"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7pPr>
            <a:lvl8pPr indent="0" lvl="7"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8pPr>
            <a:lvl9pPr indent="0" lvl="8" marL="0" marR="0" rtl="0" algn="r">
              <a:lnSpc>
                <a:spcPct val="100000"/>
              </a:lnSpc>
              <a:spcBef>
                <a:spcPts val="0"/>
              </a:spcBef>
              <a:spcAft>
                <a:spcPts val="0"/>
              </a:spcAft>
              <a:buClr>
                <a:schemeClr val="accent1"/>
              </a:buClr>
              <a:buSzPts val="2800"/>
              <a:buFont typeface="Gill Sans"/>
              <a:buNone/>
              <a:defRPr b="0" i="0" sz="2800" u="non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8" name="Shape 48"/>
        <p:cNvGrpSpPr/>
        <p:nvPr/>
      </p:nvGrpSpPr>
      <p:grpSpPr>
        <a:xfrm>
          <a:off x="0" y="0"/>
          <a:ext cx="0" cy="0"/>
          <a:chOff x="0" y="0"/>
          <a:chExt cx="0" cy="0"/>
        </a:xfrm>
      </p:grpSpPr>
      <p:sp>
        <p:nvSpPr>
          <p:cNvPr id="49" name="Google Shape;49;p10"/>
          <p:cNvSpPr txBox="1"/>
          <p:nvPr>
            <p:ph type="ctrTitle"/>
          </p:nvPr>
        </p:nvSpPr>
        <p:spPr>
          <a:xfrm>
            <a:off x="335250" y="932100"/>
            <a:ext cx="5508300" cy="16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5200"/>
              <a:buFont typeface="Gill Sans"/>
              <a:buNone/>
              <a:defRPr b="1" sz="5200">
                <a:solidFill>
                  <a:schemeClr val="dk1"/>
                </a:solidFill>
              </a:defRPr>
            </a:lvl1pPr>
            <a:lvl2pPr lvl="1" rtl="0" algn="l">
              <a:lnSpc>
                <a:spcPct val="100000"/>
              </a:lnSpc>
              <a:spcBef>
                <a:spcPts val="0"/>
              </a:spcBef>
              <a:spcAft>
                <a:spcPts val="0"/>
              </a:spcAft>
              <a:buClr>
                <a:schemeClr val="dk1"/>
              </a:buClr>
              <a:buSzPts val="5200"/>
              <a:buFont typeface="Gill Sans"/>
              <a:buNone/>
              <a:defRPr b="1" sz="5200">
                <a:solidFill>
                  <a:schemeClr val="dk1"/>
                </a:solidFill>
              </a:defRPr>
            </a:lvl2pPr>
            <a:lvl3pPr lvl="2" rtl="0" algn="l">
              <a:lnSpc>
                <a:spcPct val="100000"/>
              </a:lnSpc>
              <a:spcBef>
                <a:spcPts val="0"/>
              </a:spcBef>
              <a:spcAft>
                <a:spcPts val="0"/>
              </a:spcAft>
              <a:buClr>
                <a:schemeClr val="dk1"/>
              </a:buClr>
              <a:buSzPts val="5200"/>
              <a:buFont typeface="Gill Sans"/>
              <a:buNone/>
              <a:defRPr b="1" sz="5200">
                <a:solidFill>
                  <a:schemeClr val="dk1"/>
                </a:solidFill>
              </a:defRPr>
            </a:lvl3pPr>
            <a:lvl4pPr lvl="3" rtl="0" algn="l">
              <a:lnSpc>
                <a:spcPct val="100000"/>
              </a:lnSpc>
              <a:spcBef>
                <a:spcPts val="0"/>
              </a:spcBef>
              <a:spcAft>
                <a:spcPts val="0"/>
              </a:spcAft>
              <a:buClr>
                <a:schemeClr val="dk1"/>
              </a:buClr>
              <a:buSzPts val="5200"/>
              <a:buFont typeface="Gill Sans"/>
              <a:buNone/>
              <a:defRPr b="1" sz="5200">
                <a:solidFill>
                  <a:schemeClr val="dk1"/>
                </a:solidFill>
              </a:defRPr>
            </a:lvl4pPr>
            <a:lvl5pPr lvl="4" rtl="0" algn="l">
              <a:lnSpc>
                <a:spcPct val="100000"/>
              </a:lnSpc>
              <a:spcBef>
                <a:spcPts val="0"/>
              </a:spcBef>
              <a:spcAft>
                <a:spcPts val="0"/>
              </a:spcAft>
              <a:buClr>
                <a:schemeClr val="dk1"/>
              </a:buClr>
              <a:buSzPts val="5200"/>
              <a:buFont typeface="Gill Sans"/>
              <a:buNone/>
              <a:defRPr b="1" sz="5200">
                <a:solidFill>
                  <a:schemeClr val="dk1"/>
                </a:solidFill>
              </a:defRPr>
            </a:lvl5pPr>
            <a:lvl6pPr lvl="5" rtl="0" algn="l">
              <a:lnSpc>
                <a:spcPct val="100000"/>
              </a:lnSpc>
              <a:spcBef>
                <a:spcPts val="0"/>
              </a:spcBef>
              <a:spcAft>
                <a:spcPts val="0"/>
              </a:spcAft>
              <a:buClr>
                <a:schemeClr val="dk1"/>
              </a:buClr>
              <a:buSzPts val="5200"/>
              <a:buFont typeface="Gill Sans"/>
              <a:buNone/>
              <a:defRPr b="1" sz="5200">
                <a:solidFill>
                  <a:schemeClr val="dk1"/>
                </a:solidFill>
              </a:defRPr>
            </a:lvl6pPr>
            <a:lvl7pPr lvl="6" rtl="0" algn="l">
              <a:lnSpc>
                <a:spcPct val="100000"/>
              </a:lnSpc>
              <a:spcBef>
                <a:spcPts val="0"/>
              </a:spcBef>
              <a:spcAft>
                <a:spcPts val="0"/>
              </a:spcAft>
              <a:buClr>
                <a:schemeClr val="dk1"/>
              </a:buClr>
              <a:buSzPts val="5200"/>
              <a:buFont typeface="Gill Sans"/>
              <a:buNone/>
              <a:defRPr b="1" sz="5200">
                <a:solidFill>
                  <a:schemeClr val="dk1"/>
                </a:solidFill>
              </a:defRPr>
            </a:lvl7pPr>
            <a:lvl8pPr lvl="7" rtl="0" algn="l">
              <a:lnSpc>
                <a:spcPct val="100000"/>
              </a:lnSpc>
              <a:spcBef>
                <a:spcPts val="0"/>
              </a:spcBef>
              <a:spcAft>
                <a:spcPts val="0"/>
              </a:spcAft>
              <a:buClr>
                <a:schemeClr val="dk1"/>
              </a:buClr>
              <a:buSzPts val="5200"/>
              <a:buFont typeface="Gill Sans"/>
              <a:buNone/>
              <a:defRPr b="1" sz="5200">
                <a:solidFill>
                  <a:schemeClr val="dk1"/>
                </a:solidFill>
              </a:defRPr>
            </a:lvl8pPr>
            <a:lvl9pPr lvl="8" rtl="0" algn="l">
              <a:lnSpc>
                <a:spcPct val="100000"/>
              </a:lnSpc>
              <a:spcBef>
                <a:spcPts val="0"/>
              </a:spcBef>
              <a:spcAft>
                <a:spcPts val="0"/>
              </a:spcAft>
              <a:buClr>
                <a:schemeClr val="dk1"/>
              </a:buClr>
              <a:buSzPts val="5200"/>
              <a:buFont typeface="Gill Sans"/>
              <a:buNone/>
              <a:defRPr b="1" sz="5200">
                <a:solidFill>
                  <a:schemeClr val="dk1"/>
                </a:solidFill>
              </a:defRPr>
            </a:lvl9pPr>
          </a:lstStyle>
          <a:p/>
        </p:txBody>
      </p:sp>
      <p:sp>
        <p:nvSpPr>
          <p:cNvPr id="50" name="Google Shape;50;p10"/>
          <p:cNvSpPr txBox="1"/>
          <p:nvPr>
            <p:ph idx="1" type="subTitle"/>
          </p:nvPr>
        </p:nvSpPr>
        <p:spPr>
          <a:xfrm>
            <a:off x="335250" y="2727850"/>
            <a:ext cx="3914700" cy="1612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2400"/>
              <a:buNone/>
              <a:defRPr sz="2400">
                <a:solidFill>
                  <a:schemeClr val="dk2"/>
                </a:solidFill>
              </a:defRPr>
            </a:lvl1pPr>
            <a:lvl2pPr lvl="1" rtl="0" algn="l">
              <a:lnSpc>
                <a:spcPct val="100000"/>
              </a:lnSpc>
              <a:spcBef>
                <a:spcPts val="0"/>
              </a:spcBef>
              <a:spcAft>
                <a:spcPts val="0"/>
              </a:spcAft>
              <a:buClr>
                <a:schemeClr val="dk2"/>
              </a:buClr>
              <a:buSzPts val="2400"/>
              <a:buNone/>
              <a:defRPr sz="2400">
                <a:solidFill>
                  <a:schemeClr val="dk2"/>
                </a:solidFill>
              </a:defRPr>
            </a:lvl2pPr>
            <a:lvl3pPr lvl="2" rtl="0" algn="l">
              <a:lnSpc>
                <a:spcPct val="100000"/>
              </a:lnSpc>
              <a:spcBef>
                <a:spcPts val="0"/>
              </a:spcBef>
              <a:spcAft>
                <a:spcPts val="0"/>
              </a:spcAft>
              <a:buClr>
                <a:schemeClr val="dk2"/>
              </a:buClr>
              <a:buSzPts val="2400"/>
              <a:buNone/>
              <a:defRPr sz="2400">
                <a:solidFill>
                  <a:schemeClr val="dk2"/>
                </a:solidFill>
              </a:defRPr>
            </a:lvl3pPr>
            <a:lvl4pPr lvl="3" rtl="0" algn="l">
              <a:lnSpc>
                <a:spcPct val="100000"/>
              </a:lnSpc>
              <a:spcBef>
                <a:spcPts val="0"/>
              </a:spcBef>
              <a:spcAft>
                <a:spcPts val="0"/>
              </a:spcAft>
              <a:buClr>
                <a:schemeClr val="dk2"/>
              </a:buClr>
              <a:buSzPts val="2400"/>
              <a:buNone/>
              <a:defRPr sz="2400">
                <a:solidFill>
                  <a:schemeClr val="dk2"/>
                </a:solidFill>
              </a:defRPr>
            </a:lvl4pPr>
            <a:lvl5pPr lvl="4" rtl="0" algn="l">
              <a:lnSpc>
                <a:spcPct val="100000"/>
              </a:lnSpc>
              <a:spcBef>
                <a:spcPts val="0"/>
              </a:spcBef>
              <a:spcAft>
                <a:spcPts val="0"/>
              </a:spcAft>
              <a:buClr>
                <a:schemeClr val="dk2"/>
              </a:buClr>
              <a:buSzPts val="2400"/>
              <a:buNone/>
              <a:defRPr sz="2400">
                <a:solidFill>
                  <a:schemeClr val="dk2"/>
                </a:solidFill>
              </a:defRPr>
            </a:lvl5pPr>
            <a:lvl6pPr lvl="5" rtl="0" algn="l">
              <a:lnSpc>
                <a:spcPct val="100000"/>
              </a:lnSpc>
              <a:spcBef>
                <a:spcPts val="0"/>
              </a:spcBef>
              <a:spcAft>
                <a:spcPts val="0"/>
              </a:spcAft>
              <a:buClr>
                <a:schemeClr val="dk2"/>
              </a:buClr>
              <a:buSzPts val="2400"/>
              <a:buNone/>
              <a:defRPr sz="2400">
                <a:solidFill>
                  <a:schemeClr val="dk2"/>
                </a:solidFill>
              </a:defRPr>
            </a:lvl6pPr>
            <a:lvl7pPr lvl="6" rtl="0" algn="l">
              <a:lnSpc>
                <a:spcPct val="100000"/>
              </a:lnSpc>
              <a:spcBef>
                <a:spcPts val="0"/>
              </a:spcBef>
              <a:spcAft>
                <a:spcPts val="0"/>
              </a:spcAft>
              <a:buClr>
                <a:schemeClr val="dk2"/>
              </a:buClr>
              <a:buSzPts val="2400"/>
              <a:buNone/>
              <a:defRPr sz="2400">
                <a:solidFill>
                  <a:schemeClr val="dk2"/>
                </a:solidFill>
              </a:defRPr>
            </a:lvl7pPr>
            <a:lvl8pPr lvl="7" rtl="0" algn="l">
              <a:lnSpc>
                <a:spcPct val="100000"/>
              </a:lnSpc>
              <a:spcBef>
                <a:spcPts val="0"/>
              </a:spcBef>
              <a:spcAft>
                <a:spcPts val="0"/>
              </a:spcAft>
              <a:buClr>
                <a:schemeClr val="dk2"/>
              </a:buClr>
              <a:buSzPts val="2400"/>
              <a:buNone/>
              <a:defRPr sz="2400">
                <a:solidFill>
                  <a:schemeClr val="dk2"/>
                </a:solidFill>
              </a:defRPr>
            </a:lvl8pPr>
            <a:lvl9pPr lvl="8" rtl="0" algn="l">
              <a:lnSpc>
                <a:spcPct val="100000"/>
              </a:lnSpc>
              <a:spcBef>
                <a:spcPts val="0"/>
              </a:spcBef>
              <a:spcAft>
                <a:spcPts val="0"/>
              </a:spcAft>
              <a:buClr>
                <a:schemeClr val="dk2"/>
              </a:buClr>
              <a:buSzPts val="2400"/>
              <a:buNone/>
              <a:defRPr sz="2400">
                <a:solidFill>
                  <a:schemeClr val="dk2"/>
                </a:solidFill>
              </a:defRPr>
            </a:lvl9pPr>
          </a:lstStyle>
          <a:p/>
        </p:txBody>
      </p:sp>
      <p:sp>
        <p:nvSpPr>
          <p:cNvPr id="51" name="Google Shape;51;p10"/>
          <p:cNvSpPr txBox="1"/>
          <p:nvPr>
            <p:ph idx="12" type="sldNum"/>
          </p:nvPr>
        </p:nvSpPr>
        <p:spPr>
          <a:xfrm>
            <a:off x="8472487" y="4663678"/>
            <a:ext cx="549300" cy="3930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000"/>
              <a:buFont typeface="Gill Sans"/>
              <a:buNone/>
              <a:defRPr b="0" i="0" sz="1000" u="none">
                <a:solidFill>
                  <a:srgbClr val="FFFFFF"/>
                </a:solidFill>
                <a:latin typeface="Gill Sans"/>
                <a:ea typeface="Gill Sans"/>
                <a:cs typeface="Gill Sans"/>
                <a:sym typeface="Gill Sans"/>
              </a:defRPr>
            </a:lvl1pPr>
            <a:lvl2pPr indent="0" lvl="1" marL="0" marR="0" rtl="0" algn="r">
              <a:lnSpc>
                <a:spcPct val="100000"/>
              </a:lnSpc>
              <a:spcBef>
                <a:spcPts val="0"/>
              </a:spcBef>
              <a:spcAft>
                <a:spcPts val="0"/>
              </a:spcAft>
              <a:buClr>
                <a:srgbClr val="FFFFFF"/>
              </a:buClr>
              <a:buSzPts val="1000"/>
              <a:buFont typeface="Gill Sans"/>
              <a:buNone/>
              <a:defRPr b="0" i="0" sz="1000" u="none">
                <a:solidFill>
                  <a:srgbClr val="FFFFFF"/>
                </a:solidFill>
                <a:latin typeface="Gill Sans"/>
                <a:ea typeface="Gill Sans"/>
                <a:cs typeface="Gill Sans"/>
                <a:sym typeface="Gill Sans"/>
              </a:defRPr>
            </a:lvl2pPr>
            <a:lvl3pPr indent="0" lvl="2" marL="0" marR="0" rtl="0" algn="r">
              <a:lnSpc>
                <a:spcPct val="100000"/>
              </a:lnSpc>
              <a:spcBef>
                <a:spcPts val="0"/>
              </a:spcBef>
              <a:spcAft>
                <a:spcPts val="0"/>
              </a:spcAft>
              <a:buClr>
                <a:srgbClr val="FFFFFF"/>
              </a:buClr>
              <a:buSzPts val="1000"/>
              <a:buFont typeface="Gill Sans"/>
              <a:buNone/>
              <a:defRPr b="0" i="0" sz="1000" u="none">
                <a:solidFill>
                  <a:srgbClr val="FFFFFF"/>
                </a:solidFill>
                <a:latin typeface="Gill Sans"/>
                <a:ea typeface="Gill Sans"/>
                <a:cs typeface="Gill Sans"/>
                <a:sym typeface="Gill Sans"/>
              </a:defRPr>
            </a:lvl3pPr>
            <a:lvl4pPr indent="0" lvl="3" marL="0" marR="0" rtl="0" algn="r">
              <a:lnSpc>
                <a:spcPct val="100000"/>
              </a:lnSpc>
              <a:spcBef>
                <a:spcPts val="0"/>
              </a:spcBef>
              <a:spcAft>
                <a:spcPts val="0"/>
              </a:spcAft>
              <a:buClr>
                <a:srgbClr val="FFFFFF"/>
              </a:buClr>
              <a:buSzPts val="1000"/>
              <a:buFont typeface="Gill Sans"/>
              <a:buNone/>
              <a:defRPr b="0" i="0" sz="1000" u="none">
                <a:solidFill>
                  <a:srgbClr val="FFFFFF"/>
                </a:solidFill>
                <a:latin typeface="Gill Sans"/>
                <a:ea typeface="Gill Sans"/>
                <a:cs typeface="Gill Sans"/>
                <a:sym typeface="Gill Sans"/>
              </a:defRPr>
            </a:lvl4pPr>
            <a:lvl5pPr indent="0" lvl="4" marL="0" marR="0" rtl="0" algn="r">
              <a:lnSpc>
                <a:spcPct val="100000"/>
              </a:lnSpc>
              <a:spcBef>
                <a:spcPts val="0"/>
              </a:spcBef>
              <a:spcAft>
                <a:spcPts val="0"/>
              </a:spcAft>
              <a:buClr>
                <a:srgbClr val="FFFFFF"/>
              </a:buClr>
              <a:buSzPts val="1000"/>
              <a:buFont typeface="Gill Sans"/>
              <a:buNone/>
              <a:defRPr b="0" i="0" sz="1000" u="none">
                <a:solidFill>
                  <a:srgbClr val="FFFFFF"/>
                </a:solidFill>
                <a:latin typeface="Gill Sans"/>
                <a:ea typeface="Gill Sans"/>
                <a:cs typeface="Gill Sans"/>
                <a:sym typeface="Gill Sans"/>
              </a:defRPr>
            </a:lvl5pPr>
            <a:lvl6pPr indent="0" lvl="5" marL="0" marR="0" rtl="0" algn="r">
              <a:lnSpc>
                <a:spcPct val="100000"/>
              </a:lnSpc>
              <a:spcBef>
                <a:spcPts val="0"/>
              </a:spcBef>
              <a:spcAft>
                <a:spcPts val="0"/>
              </a:spcAft>
              <a:buClr>
                <a:srgbClr val="FFFFFF"/>
              </a:buClr>
              <a:buSzPts val="1000"/>
              <a:buFont typeface="Gill Sans"/>
              <a:buNone/>
              <a:defRPr b="0" i="0" sz="1000" u="none">
                <a:solidFill>
                  <a:srgbClr val="FFFFFF"/>
                </a:solidFill>
                <a:latin typeface="Gill Sans"/>
                <a:ea typeface="Gill Sans"/>
                <a:cs typeface="Gill Sans"/>
                <a:sym typeface="Gill Sans"/>
              </a:defRPr>
            </a:lvl6pPr>
            <a:lvl7pPr indent="0" lvl="6" marL="0" marR="0" rtl="0" algn="r">
              <a:lnSpc>
                <a:spcPct val="100000"/>
              </a:lnSpc>
              <a:spcBef>
                <a:spcPts val="0"/>
              </a:spcBef>
              <a:spcAft>
                <a:spcPts val="0"/>
              </a:spcAft>
              <a:buClr>
                <a:srgbClr val="FFFFFF"/>
              </a:buClr>
              <a:buSzPts val="1000"/>
              <a:buFont typeface="Gill Sans"/>
              <a:buNone/>
              <a:defRPr b="0" i="0" sz="1000" u="none">
                <a:solidFill>
                  <a:srgbClr val="FFFFFF"/>
                </a:solidFill>
                <a:latin typeface="Gill Sans"/>
                <a:ea typeface="Gill Sans"/>
                <a:cs typeface="Gill Sans"/>
                <a:sym typeface="Gill Sans"/>
              </a:defRPr>
            </a:lvl7pPr>
            <a:lvl8pPr indent="0" lvl="7" marL="0" marR="0" rtl="0" algn="r">
              <a:lnSpc>
                <a:spcPct val="100000"/>
              </a:lnSpc>
              <a:spcBef>
                <a:spcPts val="0"/>
              </a:spcBef>
              <a:spcAft>
                <a:spcPts val="0"/>
              </a:spcAft>
              <a:buClr>
                <a:srgbClr val="FFFFFF"/>
              </a:buClr>
              <a:buSzPts val="1000"/>
              <a:buFont typeface="Gill Sans"/>
              <a:buNone/>
              <a:defRPr b="0" i="0" sz="1000" u="none">
                <a:solidFill>
                  <a:srgbClr val="FFFFFF"/>
                </a:solidFill>
                <a:latin typeface="Gill Sans"/>
                <a:ea typeface="Gill Sans"/>
                <a:cs typeface="Gill Sans"/>
                <a:sym typeface="Gill Sans"/>
              </a:defRPr>
            </a:lvl8pPr>
            <a:lvl9pPr indent="0" lvl="8" marL="0" marR="0" rtl="0" algn="r">
              <a:lnSpc>
                <a:spcPct val="100000"/>
              </a:lnSpc>
              <a:spcBef>
                <a:spcPts val="0"/>
              </a:spcBef>
              <a:spcAft>
                <a:spcPts val="0"/>
              </a:spcAft>
              <a:buClr>
                <a:srgbClr val="FFFFFF"/>
              </a:buClr>
              <a:buSzPts val="1000"/>
              <a:buFont typeface="Gill Sans"/>
              <a:buNone/>
              <a:defRPr b="0" i="0" sz="1000" u="non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rgbClr val="3C78D8"/>
            </a:gs>
            <a:gs pos="100000">
              <a:srgbClr val="00FFFF"/>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2pPr>
            <a:lvl3pPr lvl="2"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3pPr>
            <a:lvl4pPr lvl="3"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4pPr>
            <a:lvl5pPr lvl="4"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5pPr>
            <a:lvl6pPr lvl="5"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6pPr>
            <a:lvl7pPr lvl="6"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7pPr>
            <a:lvl8pPr lvl="7"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8pPr>
            <a:lvl9pPr lvl="8"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9pPr>
          </a:lstStyle>
          <a:p/>
        </p:txBody>
      </p:sp>
      <p:sp>
        <p:nvSpPr>
          <p:cNvPr id="7" name="Google Shape;7;p1"/>
          <p:cNvSpPr txBox="1"/>
          <p:nvPr>
            <p:ph idx="1" type="body"/>
          </p:nvPr>
        </p:nvSpPr>
        <p:spPr>
          <a:xfrm>
            <a:off x="3844325" y="805325"/>
            <a:ext cx="4842600" cy="3548100"/>
          </a:xfrm>
          <a:prstGeom prst="rect">
            <a:avLst/>
          </a:prstGeom>
          <a:noFill/>
          <a:ln>
            <a:noFill/>
          </a:ln>
        </p:spPr>
        <p:txBody>
          <a:bodyPr anchorCtr="0" anchor="ctr" bIns="0" lIns="0" spcFirstLastPara="1" rIns="0" wrap="square" tIns="0">
            <a:noAutofit/>
          </a:bodyPr>
          <a:lstStyle>
            <a:lvl1pPr indent="-368300" lvl="0" marL="457200" marR="0" rtl="0" algn="l">
              <a:lnSpc>
                <a:spcPct val="115000"/>
              </a:lnSpc>
              <a:spcBef>
                <a:spcPts val="6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1pPr>
            <a:lvl2pPr indent="-368300" lvl="1" marL="9144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2pPr>
            <a:lvl3pPr indent="-368300" lvl="2" marL="13716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3pPr>
            <a:lvl4pPr indent="-368300" lvl="3" marL="18288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4pPr>
            <a:lvl5pPr indent="-368300" lvl="4" marL="22860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5pPr>
            <a:lvl6pPr indent="-368300" lvl="5" marL="27432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6pPr>
            <a:lvl7pPr indent="-368300" lvl="6" marL="32004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7pPr>
            <a:lvl8pPr indent="-368300" lvl="7" marL="36576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8pPr>
            <a:lvl9pPr indent="-368300" lvl="8" marL="4114800" marR="0" rtl="0" algn="l">
              <a:lnSpc>
                <a:spcPct val="115000"/>
              </a:lnSpc>
              <a:spcBef>
                <a:spcPts val="1000"/>
              </a:spcBef>
              <a:spcAft>
                <a:spcPts val="100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www.youtube.com/watch?v=SqPvgDYmJnY" TargetMode="Externa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www.youtube.com/watch?v=AKTyPgwfPgg" TargetMode="Externa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www.youtube.com/watch?v=QEnVSrCCSw4" TargetMode="Externa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hyperlink" Target="http://www.youtube.com/watch?v=LpMoktNUriQ" TargetMode="External"/><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hyperlink" Target="http://www.gottmanblog.com/sound-relationship-house/2014/10/28/the-sound-relationship-house-turn-towards-instead-of-away"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www.youtube.com/watch?v=AKTyPgwfPgg" TargetMode="Externa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ctrTitle"/>
          </p:nvPr>
        </p:nvSpPr>
        <p:spPr>
          <a:xfrm>
            <a:off x="2068997" y="1073182"/>
            <a:ext cx="5006006" cy="26970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rtl="0" algn="ctr">
              <a:lnSpc>
                <a:spcPct val="100000"/>
              </a:lnSpc>
              <a:spcBef>
                <a:spcPts val="0"/>
              </a:spcBef>
              <a:spcAft>
                <a:spcPts val="0"/>
              </a:spcAft>
              <a:buSzPts val="3600"/>
              <a:buNone/>
            </a:pPr>
            <a:r>
              <a:rPr lang="en-US"/>
              <a:t>Viktor Frankl Marriage &amp; Intimacy</a:t>
            </a:r>
            <a:endParaRPr/>
          </a:p>
          <a:p>
            <a:pPr indent="0" lvl="0" marL="0" rtl="0" algn="ctr">
              <a:lnSpc>
                <a:spcPct val="100000"/>
              </a:lnSpc>
              <a:spcBef>
                <a:spcPts val="0"/>
              </a:spcBef>
              <a:spcAft>
                <a:spcPts val="0"/>
              </a:spcAft>
              <a:buSzPts val="3600"/>
              <a:buNone/>
            </a:pPr>
            <a:r>
              <a:rPr lang="en-US"/>
              <a:t>Coaching</a:t>
            </a:r>
            <a:br>
              <a:rPr lang="en-US"/>
            </a:br>
            <a:r>
              <a:rPr lang="en-US" sz="2000"/>
              <a:t>With Rabbi Daniel Schonbuch, LMFT</a:t>
            </a:r>
            <a:endParaRPr sz="2000"/>
          </a:p>
          <a:p>
            <a:pPr indent="0" lvl="0" marL="0" rtl="0" algn="ctr">
              <a:lnSpc>
                <a:spcPct val="100000"/>
              </a:lnSpc>
              <a:spcBef>
                <a:spcPts val="0"/>
              </a:spcBef>
              <a:spcAft>
                <a:spcPts val="0"/>
              </a:spcAft>
              <a:buSzPts val="3600"/>
              <a:buNone/>
            </a:pPr>
            <a:r>
              <a:t/>
            </a:r>
            <a:endParaRPr sz="2000"/>
          </a:p>
          <a:p>
            <a:pPr indent="0" lvl="0" marL="0" rtl="0" algn="ctr">
              <a:lnSpc>
                <a:spcPct val="100000"/>
              </a:lnSpc>
              <a:spcBef>
                <a:spcPts val="0"/>
              </a:spcBef>
              <a:spcAft>
                <a:spcPts val="0"/>
              </a:spcAft>
              <a:buSzPts val="3600"/>
              <a:buNone/>
            </a:pPr>
            <a:r>
              <a:rPr lang="en-US" sz="2400"/>
              <a:t>Week 5</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35000">
              <a:srgbClr val="FFFFFF"/>
            </a:gs>
            <a:gs pos="100000">
              <a:srgbClr val="963234"/>
            </a:gs>
          </a:gsLst>
          <a:path path="circle">
            <a:fillToRect b="50%" l="50%" r="50%" t="50%"/>
          </a:path>
          <a:tileRect/>
        </a:gradFill>
      </p:bgPr>
    </p:bg>
    <p:spTree>
      <p:nvGrpSpPr>
        <p:cNvPr id="134" name="Shape 134"/>
        <p:cNvGrpSpPr/>
        <p:nvPr/>
      </p:nvGrpSpPr>
      <p:grpSpPr>
        <a:xfrm>
          <a:off x="0" y="0"/>
          <a:ext cx="0" cy="0"/>
          <a:chOff x="0" y="0"/>
          <a:chExt cx="0" cy="0"/>
        </a:xfrm>
      </p:grpSpPr>
      <p:sp>
        <p:nvSpPr>
          <p:cNvPr id="135" name="Google Shape;135;p24"/>
          <p:cNvSpPr txBox="1"/>
          <p:nvPr>
            <p:ph type="title"/>
          </p:nvPr>
        </p:nvSpPr>
        <p:spPr>
          <a:xfrm>
            <a:off x="547850" y="125150"/>
            <a:ext cx="3494700" cy="828000"/>
          </a:xfrm>
          <a:prstGeom prst="rect">
            <a:avLst/>
          </a:prstGeom>
          <a:noFill/>
          <a:ln>
            <a:noFill/>
          </a:ln>
          <a:effectLst>
            <a:outerShdw blurRad="42863" rotWithShape="0" algn="bl" dir="5400000" dist="9525">
              <a:srgbClr val="000000">
                <a:alpha val="20000"/>
              </a:srgbClr>
            </a:outerShdw>
          </a:effectLst>
        </p:spPr>
        <p:txBody>
          <a:bodyPr anchorCtr="0" anchor="b" bIns="0" lIns="0" spcFirstLastPara="1" rIns="0" wrap="square" tIns="0">
            <a:noAutofit/>
          </a:bodyPr>
          <a:lstStyle/>
          <a:p>
            <a:pPr indent="0" lvl="0" marL="0" rtl="0" algn="l">
              <a:lnSpc>
                <a:spcPct val="100000"/>
              </a:lnSpc>
              <a:spcBef>
                <a:spcPts val="0"/>
              </a:spcBef>
              <a:spcAft>
                <a:spcPts val="0"/>
              </a:spcAft>
              <a:buSzPts val="2600"/>
              <a:buNone/>
            </a:pPr>
            <a:r>
              <a:rPr lang="en-US" sz="2400"/>
              <a:t>REPAIR ATTEMPTS</a:t>
            </a:r>
            <a:endParaRPr sz="2400"/>
          </a:p>
        </p:txBody>
      </p:sp>
      <p:sp>
        <p:nvSpPr>
          <p:cNvPr id="136" name="Google Shape;136;p24"/>
          <p:cNvSpPr txBox="1"/>
          <p:nvPr>
            <p:ph idx="1" type="body"/>
          </p:nvPr>
        </p:nvSpPr>
        <p:spPr>
          <a:xfrm>
            <a:off x="92550" y="740513"/>
            <a:ext cx="4331700" cy="2583300"/>
          </a:xfrm>
          <a:prstGeom prst="rect">
            <a:avLst/>
          </a:prstGeom>
          <a:noFill/>
          <a:ln>
            <a:noFill/>
          </a:ln>
        </p:spPr>
        <p:txBody>
          <a:bodyPr anchorCtr="0" anchor="t" bIns="0" lIns="0" spcFirstLastPara="1" rIns="0" wrap="square" tIns="0">
            <a:noAutofit/>
          </a:bodyPr>
          <a:lstStyle/>
          <a:p>
            <a:pPr indent="-381000" lvl="0" marL="457200" rtl="0" algn="l">
              <a:lnSpc>
                <a:spcPct val="90000"/>
              </a:lnSpc>
              <a:spcBef>
                <a:spcPts val="3000"/>
              </a:spcBef>
              <a:spcAft>
                <a:spcPts val="0"/>
              </a:spcAft>
              <a:buClr>
                <a:schemeClr val="accent1"/>
              </a:buClr>
              <a:buSzPts val="2400"/>
              <a:buFont typeface="Arial"/>
              <a:buChar char="▪"/>
            </a:pPr>
            <a:r>
              <a:rPr lang="en-US" sz="2400">
                <a:solidFill>
                  <a:schemeClr val="dk1"/>
                </a:solidFill>
                <a:latin typeface="Calibri"/>
                <a:ea typeface="Calibri"/>
                <a:cs typeface="Calibri"/>
                <a:sym typeface="Calibri"/>
              </a:rPr>
              <a:t>Repair attempts are words, sentences or actions that stop negativity from escalating.</a:t>
            </a:r>
            <a:endParaRPr sz="2400">
              <a:solidFill>
                <a:schemeClr val="dk1"/>
              </a:solidFill>
              <a:latin typeface="Calibri"/>
              <a:ea typeface="Calibri"/>
              <a:cs typeface="Calibri"/>
              <a:sym typeface="Calibri"/>
            </a:endParaRPr>
          </a:p>
          <a:p>
            <a:pPr indent="-381000" lvl="0" marL="457200" rtl="0" algn="l">
              <a:lnSpc>
                <a:spcPct val="90000"/>
              </a:lnSpc>
              <a:spcBef>
                <a:spcPts val="3000"/>
              </a:spcBef>
              <a:spcAft>
                <a:spcPts val="0"/>
              </a:spcAft>
              <a:buClr>
                <a:schemeClr val="accent1"/>
              </a:buClr>
              <a:buSzPts val="2400"/>
              <a:buFont typeface="Arial"/>
              <a:buChar char="▪"/>
            </a:pPr>
            <a:r>
              <a:rPr lang="en-US" sz="2400">
                <a:solidFill>
                  <a:schemeClr val="dk1"/>
                </a:solidFill>
                <a:latin typeface="Calibri"/>
                <a:ea typeface="Calibri"/>
                <a:cs typeface="Calibri"/>
                <a:sym typeface="Calibri"/>
              </a:rPr>
              <a:t>Repairing attempts are crucial in saving marriages as they lower stress level and prevent flooding. </a:t>
            </a:r>
            <a:endParaRPr sz="2400">
              <a:solidFill>
                <a:schemeClr val="dk1"/>
              </a:solidFill>
              <a:latin typeface="Calibri"/>
              <a:ea typeface="Calibri"/>
              <a:cs typeface="Calibri"/>
              <a:sym typeface="Calibri"/>
            </a:endParaRPr>
          </a:p>
          <a:p>
            <a:pPr indent="0" lvl="0" marL="457200" rtl="0" algn="l">
              <a:lnSpc>
                <a:spcPct val="90000"/>
              </a:lnSpc>
              <a:spcBef>
                <a:spcPts val="3000"/>
              </a:spcBef>
              <a:spcAft>
                <a:spcPts val="0"/>
              </a:spcAft>
              <a:buNone/>
            </a:pPr>
            <a:r>
              <a:t/>
            </a:r>
            <a:endParaRPr sz="2400">
              <a:solidFill>
                <a:schemeClr val="dk1"/>
              </a:solidFill>
              <a:latin typeface="Calibri"/>
              <a:ea typeface="Calibri"/>
              <a:cs typeface="Calibri"/>
              <a:sym typeface="Calibri"/>
            </a:endParaRPr>
          </a:p>
        </p:txBody>
      </p:sp>
      <p:sp>
        <p:nvSpPr>
          <p:cNvPr id="137" name="Google Shape;137;p2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descr="Image result for seeing into" id="138" name="Google Shape;138;p24"/>
          <p:cNvPicPr preferRelativeResize="0"/>
          <p:nvPr/>
        </p:nvPicPr>
        <p:blipFill rotWithShape="1">
          <a:blip r:embed="rId3">
            <a:alphaModFix/>
          </a:blip>
          <a:srcRect b="0" l="0" r="0" t="0"/>
          <a:stretch/>
        </p:blipFill>
        <p:spPr>
          <a:xfrm>
            <a:off x="5482998" y="1770225"/>
            <a:ext cx="2619375" cy="1743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35000">
              <a:srgbClr val="FFFFFF"/>
            </a:gs>
            <a:gs pos="100000">
              <a:srgbClr val="963234"/>
            </a:gs>
          </a:gsLst>
          <a:path path="circle">
            <a:fillToRect b="50%" l="50%" r="50%" t="50%"/>
          </a:path>
          <a:tileRect/>
        </a:gradFill>
      </p:bgPr>
    </p:bg>
    <p:spTree>
      <p:nvGrpSpPr>
        <p:cNvPr id="142" name="Shape 142"/>
        <p:cNvGrpSpPr/>
        <p:nvPr/>
      </p:nvGrpSpPr>
      <p:grpSpPr>
        <a:xfrm>
          <a:off x="0" y="0"/>
          <a:ext cx="0" cy="0"/>
          <a:chOff x="0" y="0"/>
          <a:chExt cx="0" cy="0"/>
        </a:xfrm>
      </p:grpSpPr>
      <p:sp>
        <p:nvSpPr>
          <p:cNvPr id="143" name="Google Shape;143;p25"/>
          <p:cNvSpPr txBox="1"/>
          <p:nvPr>
            <p:ph type="title"/>
          </p:nvPr>
        </p:nvSpPr>
        <p:spPr>
          <a:xfrm>
            <a:off x="547850" y="125150"/>
            <a:ext cx="3494700" cy="828000"/>
          </a:xfrm>
          <a:prstGeom prst="rect">
            <a:avLst/>
          </a:prstGeom>
          <a:noFill/>
          <a:ln>
            <a:noFill/>
          </a:ln>
          <a:effectLst>
            <a:outerShdw blurRad="42863" rotWithShape="0" algn="bl" dir="5400000" dist="9525">
              <a:srgbClr val="000000">
                <a:alpha val="20000"/>
              </a:srgbClr>
            </a:outerShdw>
          </a:effectLst>
        </p:spPr>
        <p:txBody>
          <a:bodyPr anchorCtr="0" anchor="b" bIns="0" lIns="0" spcFirstLastPara="1" rIns="0" wrap="square" tIns="0">
            <a:noAutofit/>
          </a:bodyPr>
          <a:lstStyle/>
          <a:p>
            <a:pPr indent="0" lvl="0" marL="0" rtl="0" algn="l">
              <a:lnSpc>
                <a:spcPct val="100000"/>
              </a:lnSpc>
              <a:spcBef>
                <a:spcPts val="0"/>
              </a:spcBef>
              <a:spcAft>
                <a:spcPts val="0"/>
              </a:spcAft>
              <a:buSzPts val="2600"/>
              <a:buNone/>
            </a:pPr>
            <a:r>
              <a:rPr lang="en-US" sz="2400"/>
              <a:t>REPAIR ATTEMPTS</a:t>
            </a:r>
            <a:endParaRPr sz="2400"/>
          </a:p>
        </p:txBody>
      </p:sp>
      <p:sp>
        <p:nvSpPr>
          <p:cNvPr id="144" name="Google Shape;144;p25"/>
          <p:cNvSpPr txBox="1"/>
          <p:nvPr>
            <p:ph idx="1" type="body"/>
          </p:nvPr>
        </p:nvSpPr>
        <p:spPr>
          <a:xfrm>
            <a:off x="92550" y="740513"/>
            <a:ext cx="4331700" cy="2583300"/>
          </a:xfrm>
          <a:prstGeom prst="rect">
            <a:avLst/>
          </a:prstGeom>
          <a:noFill/>
          <a:ln>
            <a:noFill/>
          </a:ln>
        </p:spPr>
        <p:txBody>
          <a:bodyPr anchorCtr="0" anchor="t" bIns="0" lIns="0" spcFirstLastPara="1" rIns="0" wrap="square" tIns="0">
            <a:noAutofit/>
          </a:bodyPr>
          <a:lstStyle/>
          <a:p>
            <a:pPr indent="-381000" lvl="0" marL="457200" rtl="0" algn="l">
              <a:lnSpc>
                <a:spcPct val="90000"/>
              </a:lnSpc>
              <a:spcBef>
                <a:spcPts val="3000"/>
              </a:spcBef>
              <a:spcAft>
                <a:spcPts val="0"/>
              </a:spcAft>
              <a:buClr>
                <a:schemeClr val="accent1"/>
              </a:buClr>
              <a:buSzPts val="2400"/>
              <a:buFont typeface="Arial"/>
              <a:buChar char="▪"/>
            </a:pPr>
            <a:r>
              <a:rPr lang="en-US" sz="2400">
                <a:solidFill>
                  <a:schemeClr val="dk1"/>
                </a:solidFill>
                <a:latin typeface="Calibri"/>
                <a:ea typeface="Calibri"/>
                <a:cs typeface="Calibri"/>
                <a:sym typeface="Calibri"/>
              </a:rPr>
              <a:t>Indeed, couples with the four horsemen, who worked to use repair attempts, stayed together in 84% of the cases VS 90%+ of breakups without repair attempts.</a:t>
            </a:r>
            <a:endParaRPr sz="2400">
              <a:solidFill>
                <a:schemeClr val="dk1"/>
              </a:solidFill>
              <a:latin typeface="Calibri"/>
              <a:ea typeface="Calibri"/>
              <a:cs typeface="Calibri"/>
              <a:sym typeface="Calibri"/>
            </a:endParaRPr>
          </a:p>
          <a:p>
            <a:pPr indent="0" lvl="0" marL="457200" rtl="0" algn="l">
              <a:lnSpc>
                <a:spcPct val="90000"/>
              </a:lnSpc>
              <a:spcBef>
                <a:spcPts val="3000"/>
              </a:spcBef>
              <a:spcAft>
                <a:spcPts val="0"/>
              </a:spcAft>
              <a:buNone/>
            </a:pPr>
            <a:r>
              <a:t/>
            </a:r>
            <a:endParaRPr sz="2400">
              <a:solidFill>
                <a:schemeClr val="dk1"/>
              </a:solidFill>
              <a:latin typeface="Calibri"/>
              <a:ea typeface="Calibri"/>
              <a:cs typeface="Calibri"/>
              <a:sym typeface="Calibri"/>
            </a:endParaRPr>
          </a:p>
          <a:p>
            <a:pPr indent="0" lvl="0" marL="457200" rtl="0" algn="l">
              <a:lnSpc>
                <a:spcPct val="90000"/>
              </a:lnSpc>
              <a:spcBef>
                <a:spcPts val="3000"/>
              </a:spcBef>
              <a:spcAft>
                <a:spcPts val="0"/>
              </a:spcAft>
              <a:buNone/>
            </a:pPr>
            <a:r>
              <a:t/>
            </a:r>
            <a:endParaRPr sz="2400">
              <a:solidFill>
                <a:schemeClr val="dk1"/>
              </a:solidFill>
              <a:latin typeface="Calibri"/>
              <a:ea typeface="Calibri"/>
              <a:cs typeface="Calibri"/>
              <a:sym typeface="Calibri"/>
            </a:endParaRPr>
          </a:p>
        </p:txBody>
      </p:sp>
      <p:sp>
        <p:nvSpPr>
          <p:cNvPr id="145" name="Google Shape;145;p2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46" name="Google Shape;146;p25"/>
          <p:cNvPicPr preferRelativeResize="0"/>
          <p:nvPr/>
        </p:nvPicPr>
        <p:blipFill>
          <a:blip r:embed="rId3">
            <a:alphaModFix/>
          </a:blip>
          <a:stretch>
            <a:fillRect/>
          </a:stretch>
        </p:blipFill>
        <p:spPr>
          <a:xfrm>
            <a:off x="5139225" y="970125"/>
            <a:ext cx="3272500" cy="3229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150" name="Shape 150"/>
        <p:cNvGrpSpPr/>
        <p:nvPr/>
      </p:nvGrpSpPr>
      <p:grpSpPr>
        <a:xfrm>
          <a:off x="0" y="0"/>
          <a:ext cx="0" cy="0"/>
          <a:chOff x="0" y="0"/>
          <a:chExt cx="0" cy="0"/>
        </a:xfrm>
      </p:grpSpPr>
      <p:sp>
        <p:nvSpPr>
          <p:cNvPr id="151" name="Google Shape;151;p2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descr="Dr. Gottman describes how the &quot;masters&quot; of relationships make repairing their relationship after an argument a priority.  But what makes some repair attempts succeed while others fail? Have a listen.  &#10;&#10;Visit www.gottman.com for more information.&#10;&#10;Follow Us!&#10;Blog: www.gottmanblog.com&#10;Facebook: www.facebook.com/gottmaninstitute&#10;Instagram: www.instagram.com/gottmaninstitute&#10;Twitter: www.twitter.com/gottmaninst&#10;Pinterest: www.pinterest.com/gottmaninst&#10;YouTube: www.youtube.com/thegottmaninstitute" id="152" name="Google Shape;152;p26" title="Relationship Repair that Works | Dr. John Gottman">
            <a:hlinkClick r:id="rId3"/>
          </p:cNvPr>
          <p:cNvPicPr preferRelativeResize="0"/>
          <p:nvPr/>
        </p:nvPicPr>
        <p:blipFill>
          <a:blip r:embed="rId4">
            <a:alphaModFix/>
          </a:blip>
          <a:stretch>
            <a:fillRect/>
          </a:stretch>
        </p:blipFill>
        <p:spPr>
          <a:xfrm>
            <a:off x="2101275" y="857250"/>
            <a:ext cx="4572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81586" y="146271"/>
            <a:ext cx="3494700" cy="828000"/>
          </a:xfrm>
          <a:prstGeom prst="rect">
            <a:avLst/>
          </a:prstGeom>
          <a:noFill/>
          <a:ln>
            <a:noFill/>
          </a:ln>
          <a:effectLst>
            <a:outerShdw blurRad="42863" rotWithShape="0" algn="bl" dir="5400000" dist="9525">
              <a:srgbClr val="000000">
                <a:alpha val="20000"/>
              </a:srgbClr>
            </a:outerShdw>
          </a:effectLst>
        </p:spPr>
        <p:txBody>
          <a:bodyPr anchorCtr="0" anchor="b" bIns="0" lIns="0" spcFirstLastPara="1" rIns="0" wrap="square" tIns="0">
            <a:noAutofit/>
          </a:bodyPr>
          <a:lstStyle/>
          <a:p>
            <a:pPr indent="0" lvl="0" marL="0" rtl="0" algn="l">
              <a:lnSpc>
                <a:spcPct val="100000"/>
              </a:lnSpc>
              <a:spcBef>
                <a:spcPts val="0"/>
              </a:spcBef>
              <a:spcAft>
                <a:spcPts val="0"/>
              </a:spcAft>
              <a:buSzPts val="2600"/>
              <a:buNone/>
            </a:pPr>
            <a:r>
              <a:rPr lang="en-US" sz="2200"/>
              <a:t>HOW TO PREDICT DIVORCE</a:t>
            </a:r>
            <a:endParaRPr sz="2200"/>
          </a:p>
        </p:txBody>
      </p:sp>
      <p:sp>
        <p:nvSpPr>
          <p:cNvPr id="158" name="Google Shape;158;p27"/>
          <p:cNvSpPr txBox="1"/>
          <p:nvPr>
            <p:ph idx="1" type="body"/>
          </p:nvPr>
        </p:nvSpPr>
        <p:spPr>
          <a:xfrm>
            <a:off x="419449" y="898075"/>
            <a:ext cx="3981900" cy="2467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3000"/>
              </a:spcBef>
              <a:spcAft>
                <a:spcPts val="0"/>
              </a:spcAft>
              <a:buNone/>
            </a:pPr>
            <a:r>
              <a:rPr b="1" lang="en-US" sz="2000">
                <a:solidFill>
                  <a:schemeClr val="dk1"/>
                </a:solidFill>
                <a:latin typeface="Gill Sans"/>
                <a:ea typeface="Gill Sans"/>
                <a:cs typeface="Gill Sans"/>
                <a:sym typeface="Gill Sans"/>
              </a:rPr>
              <a:t>Harsh startup</a:t>
            </a:r>
            <a:endParaRPr b="1" sz="2000">
              <a:solidFill>
                <a:schemeClr val="dk1"/>
              </a:solidFill>
              <a:latin typeface="Gill Sans"/>
              <a:ea typeface="Gill Sans"/>
              <a:cs typeface="Gill Sans"/>
              <a:sym typeface="Gill Sans"/>
            </a:endParaRPr>
          </a:p>
          <a:p>
            <a:pPr indent="-228600" lvl="0" marL="228600" rtl="0" algn="l">
              <a:lnSpc>
                <a:spcPct val="90000"/>
              </a:lnSpc>
              <a:spcBef>
                <a:spcPts val="3000"/>
              </a:spcBef>
              <a:spcAft>
                <a:spcPts val="0"/>
              </a:spcAft>
              <a:buClr>
                <a:schemeClr val="accent1"/>
              </a:buClr>
              <a:buSzPts val="2000"/>
              <a:buFont typeface="Arial"/>
              <a:buChar char="•"/>
            </a:pPr>
            <a:r>
              <a:rPr lang="en-US" sz="2000">
                <a:solidFill>
                  <a:schemeClr val="dk1"/>
                </a:solidFill>
                <a:latin typeface="Gill Sans"/>
                <a:ea typeface="Gill Sans"/>
                <a:cs typeface="Gill Sans"/>
                <a:sym typeface="Gill Sans"/>
              </a:rPr>
              <a:t>A harsh beginning with criticism and contempt in the first 3 minutes predicts the trajectory of a 15 minutes conversation with 96% accuracy. </a:t>
            </a:r>
            <a:endParaRPr sz="2000">
              <a:solidFill>
                <a:schemeClr val="dk1"/>
              </a:solidFill>
              <a:latin typeface="Gill Sans"/>
              <a:ea typeface="Gill Sans"/>
              <a:cs typeface="Gill Sans"/>
              <a:sym typeface="Gill Sans"/>
            </a:endParaRPr>
          </a:p>
          <a:p>
            <a:pPr indent="-228600" lvl="0" marL="228600" rtl="0" algn="l">
              <a:lnSpc>
                <a:spcPct val="90000"/>
              </a:lnSpc>
              <a:spcBef>
                <a:spcPts val="3000"/>
              </a:spcBef>
              <a:spcAft>
                <a:spcPts val="0"/>
              </a:spcAft>
              <a:buClr>
                <a:schemeClr val="accent1"/>
              </a:buClr>
              <a:buSzPts val="2000"/>
              <a:buFont typeface="Arial"/>
              <a:buChar char="•"/>
            </a:pPr>
            <a:r>
              <a:rPr lang="en-US" sz="2000">
                <a:solidFill>
                  <a:schemeClr val="dk1"/>
                </a:solidFill>
                <a:latin typeface="Gill Sans"/>
                <a:ea typeface="Gill Sans"/>
                <a:cs typeface="Gill Sans"/>
                <a:sym typeface="Gill Sans"/>
              </a:rPr>
              <a:t>That’s to say that beginnings set the tone for what’s to come next.</a:t>
            </a:r>
            <a:endParaRPr sz="2000">
              <a:solidFill>
                <a:schemeClr val="dk1"/>
              </a:solidFill>
              <a:latin typeface="Gill Sans"/>
              <a:ea typeface="Gill Sans"/>
              <a:cs typeface="Gill Sans"/>
              <a:sym typeface="Gill Sans"/>
            </a:endParaRPr>
          </a:p>
          <a:p>
            <a:pPr indent="0" lvl="0" marL="182880" rtl="0" algn="l">
              <a:lnSpc>
                <a:spcPct val="90000"/>
              </a:lnSpc>
              <a:spcBef>
                <a:spcPts val="3000"/>
              </a:spcBef>
              <a:spcAft>
                <a:spcPts val="0"/>
              </a:spcAft>
              <a:buNone/>
            </a:pPr>
            <a:r>
              <a:t/>
            </a:r>
            <a:endParaRPr sz="2000">
              <a:solidFill>
                <a:schemeClr val="dk1"/>
              </a:solidFill>
              <a:latin typeface="Gill Sans"/>
              <a:ea typeface="Gill Sans"/>
              <a:cs typeface="Gill Sans"/>
              <a:sym typeface="Gill Sans"/>
            </a:endParaRPr>
          </a:p>
          <a:p>
            <a:pPr indent="0" lvl="0" marL="457200" rtl="0" algn="l">
              <a:lnSpc>
                <a:spcPct val="115000"/>
              </a:lnSpc>
              <a:spcBef>
                <a:spcPts val="600"/>
              </a:spcBef>
              <a:spcAft>
                <a:spcPts val="0"/>
              </a:spcAft>
              <a:buNone/>
            </a:pPr>
            <a:r>
              <a:t/>
            </a:r>
            <a:endParaRPr sz="2000"/>
          </a:p>
        </p:txBody>
      </p:sp>
      <p:sp>
        <p:nvSpPr>
          <p:cNvPr id="159" name="Google Shape;159;p2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160" name="Google Shape;160;p27"/>
          <p:cNvPicPr preferRelativeResize="0"/>
          <p:nvPr/>
        </p:nvPicPr>
        <p:blipFill>
          <a:blip r:embed="rId3">
            <a:alphaModFix/>
          </a:blip>
          <a:stretch>
            <a:fillRect/>
          </a:stretch>
        </p:blipFill>
        <p:spPr>
          <a:xfrm>
            <a:off x="5096950" y="913100"/>
            <a:ext cx="3327750" cy="3317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5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animEffect filter="fade" transition="in">
                                      <p:cBhvr>
                                        <p:cTn dur="500"/>
                                        <p:tgtEl>
                                          <p:spTgt spid="1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animEffect filter="fade" transition="in">
                                      <p:cBhvr>
                                        <p:cTn dur="500"/>
                                        <p:tgtEl>
                                          <p:spTgt spid="1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animEffect filter="fade" transition="in">
                                      <p:cBhvr>
                                        <p:cTn dur="500"/>
                                        <p:tgtEl>
                                          <p:spTgt spid="1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4" st="4"/>
                                            </p:txEl>
                                          </p:spTgt>
                                        </p:tgtEl>
                                        <p:attrNameLst>
                                          <p:attrName>style.visibility</p:attrName>
                                        </p:attrNameLst>
                                      </p:cBhvr>
                                      <p:to>
                                        <p:strVal val="visible"/>
                                      </p:to>
                                    </p:set>
                                    <p:animEffect filter="fade" transition="in">
                                      <p:cBhvr>
                                        <p:cTn dur="500"/>
                                        <p:tgtEl>
                                          <p:spTgt spid="15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164" name="Shape 164"/>
        <p:cNvGrpSpPr/>
        <p:nvPr/>
      </p:nvGrpSpPr>
      <p:grpSpPr>
        <a:xfrm>
          <a:off x="0" y="0"/>
          <a:ext cx="0" cy="0"/>
          <a:chOff x="0" y="0"/>
          <a:chExt cx="0" cy="0"/>
        </a:xfrm>
      </p:grpSpPr>
      <p:sp>
        <p:nvSpPr>
          <p:cNvPr id="165" name="Google Shape;165;p2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166" name="Google Shape;166;p28"/>
          <p:cNvPicPr preferRelativeResize="0"/>
          <p:nvPr/>
        </p:nvPicPr>
        <p:blipFill>
          <a:blip r:embed="rId3">
            <a:alphaModFix/>
          </a:blip>
          <a:stretch>
            <a:fillRect/>
          </a:stretch>
        </p:blipFill>
        <p:spPr>
          <a:xfrm>
            <a:off x="1952200" y="-50625"/>
            <a:ext cx="4946775" cy="53462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170" name="Shape 170"/>
        <p:cNvGrpSpPr/>
        <p:nvPr/>
      </p:nvGrpSpPr>
      <p:grpSpPr>
        <a:xfrm>
          <a:off x="0" y="0"/>
          <a:ext cx="0" cy="0"/>
          <a:chOff x="0" y="0"/>
          <a:chExt cx="0" cy="0"/>
        </a:xfrm>
      </p:grpSpPr>
      <p:sp>
        <p:nvSpPr>
          <p:cNvPr id="171" name="Google Shape;171;p2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descr="Here’s the science behind happy relationships! Dr. Gottman outlines the findings, tools and techniques that have helped thousands of couples from around the world build a “Sound Relationship House.”&#10;&#10;Visit www.gottman.com for more information.&#10;&#10;Follow Us!&#10;Blog: www.gottman.com/blog&#10;Facebook: www.facebook.com/gottmaninstitute&#10;Instagram: www.instagram.com/gottmaninstitute&#10;Twitter: www.twitter.com/gottmaninst&#10;Pinterest: www.pinterest.com/gottmaninst&#10;YouTube: www.youtube.com/thegottmaninstitute" id="172" name="Google Shape;172;p29" title="Making Marriage Work | Dr. John Gottman">
            <a:hlinkClick r:id="rId3"/>
          </p:cNvPr>
          <p:cNvPicPr preferRelativeResize="0"/>
          <p:nvPr/>
        </p:nvPicPr>
        <p:blipFill>
          <a:blip r:embed="rId4">
            <a:alphaModFix/>
          </a:blip>
          <a:stretch>
            <a:fillRect/>
          </a:stretch>
        </p:blipFill>
        <p:spPr>
          <a:xfrm>
            <a:off x="2161100" y="974150"/>
            <a:ext cx="4572000" cy="3429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FCBEC"/>
            </a:gs>
            <a:gs pos="46000">
              <a:srgbClr val="9086D3"/>
            </a:gs>
            <a:gs pos="100000">
              <a:srgbClr val="413595"/>
            </a:gs>
          </a:gsLst>
          <a:path path="circle">
            <a:fillToRect b="50%" l="50%" r="50%" t="50%"/>
          </a:path>
          <a:tileRect/>
        </a:gradFill>
      </p:bgPr>
    </p:bg>
    <p:spTree>
      <p:nvGrpSpPr>
        <p:cNvPr id="176" name="Shape 176"/>
        <p:cNvGrpSpPr/>
        <p:nvPr/>
      </p:nvGrpSpPr>
      <p:grpSpPr>
        <a:xfrm>
          <a:off x="0" y="0"/>
          <a:ext cx="0" cy="0"/>
          <a:chOff x="0" y="0"/>
          <a:chExt cx="0" cy="0"/>
        </a:xfrm>
      </p:grpSpPr>
      <p:sp>
        <p:nvSpPr>
          <p:cNvPr id="177" name="Google Shape;177;p30"/>
          <p:cNvSpPr txBox="1"/>
          <p:nvPr>
            <p:ph type="title"/>
          </p:nvPr>
        </p:nvSpPr>
        <p:spPr>
          <a:xfrm>
            <a:off x="517570" y="853642"/>
            <a:ext cx="3118257"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rtl="0" algn="l">
              <a:lnSpc>
                <a:spcPct val="100000"/>
              </a:lnSpc>
              <a:spcBef>
                <a:spcPts val="0"/>
              </a:spcBef>
              <a:spcAft>
                <a:spcPts val="0"/>
              </a:spcAft>
              <a:buSzPts val="2600"/>
              <a:buNone/>
            </a:pPr>
            <a:r>
              <a:rPr lang="en-US" sz="2200"/>
              <a:t>FLOODING </a:t>
            </a:r>
            <a:endParaRPr sz="2200"/>
          </a:p>
        </p:txBody>
      </p:sp>
      <p:sp>
        <p:nvSpPr>
          <p:cNvPr id="178" name="Google Shape;178;p30"/>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79" name="Google Shape;179;p30"/>
          <p:cNvSpPr txBox="1"/>
          <p:nvPr/>
        </p:nvSpPr>
        <p:spPr>
          <a:xfrm>
            <a:off x="3558325" y="317375"/>
            <a:ext cx="4833000" cy="34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Flooding</a:t>
            </a:r>
            <a:r>
              <a:rPr lang="en-US" sz="2000">
                <a:latin typeface="Calibri"/>
                <a:ea typeface="Calibri"/>
                <a:cs typeface="Calibri"/>
                <a:sym typeface="Calibri"/>
              </a:rPr>
              <a:t>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Is an overwhelming of our emotional system and we cannot rationally function well anymore (increased heart-rate, flight or fight kicks in). Usually, people stonewall to protect from flooding.</a:t>
            </a:r>
            <a:endParaRPr sz="2000">
              <a:latin typeface="Calibri"/>
              <a:ea typeface="Calibri"/>
              <a:cs typeface="Calibri"/>
              <a:sym typeface="Calibri"/>
            </a:endParaRPr>
          </a:p>
          <a:p>
            <a:pPr indent="0" lvl="0" marL="457200" rtl="0" algn="l">
              <a:spcBef>
                <a:spcPts val="0"/>
              </a:spcBef>
              <a:spcAft>
                <a:spcPts val="0"/>
              </a:spcAft>
              <a:buNone/>
            </a:pPr>
            <a:r>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85% of stonewallers are men because they flood easier (women produce more milk when relaxed and oxytocin is in the brain while men survived easier when they reacted more strongly)</a:t>
            </a:r>
            <a:endParaRPr sz="2000">
              <a:latin typeface="Calibri"/>
              <a:ea typeface="Calibri"/>
              <a:cs typeface="Calibri"/>
              <a:sym typeface="Calibri"/>
            </a:endParaRPr>
          </a:p>
          <a:p>
            <a:pPr indent="0" lvl="0" marL="0" rtl="0" algn="l">
              <a:spcBef>
                <a:spcPts val="0"/>
              </a:spcBef>
              <a:spcAft>
                <a:spcPts val="0"/>
              </a:spcAft>
              <a:buNone/>
            </a:pPr>
            <a:r>
              <a:t/>
            </a:r>
            <a:endParaRPr>
              <a:latin typeface="Montserrat Light"/>
              <a:ea typeface="Montserrat Light"/>
              <a:cs typeface="Montserrat Light"/>
              <a:sym typeface="Montserrat Light"/>
            </a:endParaRPr>
          </a:p>
        </p:txBody>
      </p:sp>
      <p:pic>
        <p:nvPicPr>
          <p:cNvPr id="180" name="Google Shape;180;p30"/>
          <p:cNvPicPr preferRelativeResize="0"/>
          <p:nvPr/>
        </p:nvPicPr>
        <p:blipFill rotWithShape="1">
          <a:blip r:embed="rId3">
            <a:alphaModFix/>
          </a:blip>
          <a:srcRect b="0" l="22539" r="7851" t="0"/>
          <a:stretch/>
        </p:blipFill>
        <p:spPr>
          <a:xfrm>
            <a:off x="472175" y="927800"/>
            <a:ext cx="2431100" cy="3253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184" name="Shape 184"/>
        <p:cNvGrpSpPr/>
        <p:nvPr/>
      </p:nvGrpSpPr>
      <p:grpSpPr>
        <a:xfrm>
          <a:off x="0" y="0"/>
          <a:ext cx="0" cy="0"/>
          <a:chOff x="0" y="0"/>
          <a:chExt cx="0" cy="0"/>
        </a:xfrm>
      </p:grpSpPr>
      <p:sp>
        <p:nvSpPr>
          <p:cNvPr id="185" name="Google Shape;185;p31"/>
          <p:cNvSpPr txBox="1"/>
          <p:nvPr>
            <p:ph type="title"/>
          </p:nvPr>
        </p:nvSpPr>
        <p:spPr>
          <a:xfrm>
            <a:off x="562975" y="500725"/>
            <a:ext cx="3494700" cy="828000"/>
          </a:xfrm>
          <a:prstGeom prst="rect">
            <a:avLst/>
          </a:prstGeom>
          <a:noFill/>
          <a:ln>
            <a:noFill/>
          </a:ln>
          <a:effectLst>
            <a:outerShdw blurRad="42863" rotWithShape="0" algn="bl" dir="5400000" dist="9525">
              <a:srgbClr val="000000">
                <a:alpha val="20000"/>
              </a:srgbClr>
            </a:outerShdw>
          </a:effectLst>
        </p:spPr>
        <p:txBody>
          <a:bodyPr anchorCtr="0" anchor="b" bIns="0" lIns="0" spcFirstLastPara="1" rIns="0" wrap="square" tIns="0">
            <a:noAutofit/>
          </a:bodyPr>
          <a:lstStyle/>
          <a:p>
            <a:pPr indent="0" lvl="0" marL="0" rtl="0" algn="l">
              <a:lnSpc>
                <a:spcPct val="100000"/>
              </a:lnSpc>
              <a:spcBef>
                <a:spcPts val="0"/>
              </a:spcBef>
              <a:spcAft>
                <a:spcPts val="0"/>
              </a:spcAft>
              <a:buSzPts val="2600"/>
              <a:buNone/>
            </a:pPr>
            <a:br>
              <a:rPr lang="en-US" sz="2200"/>
            </a:br>
            <a:r>
              <a:rPr b="1" lang="en-US" sz="2000">
                <a:solidFill>
                  <a:schemeClr val="dk1"/>
                </a:solidFill>
                <a:latin typeface="Montserrat"/>
                <a:ea typeface="Montserrat"/>
                <a:cs typeface="Montserrat"/>
                <a:sym typeface="Montserrat"/>
              </a:rPr>
              <a:t>BAD MEMORIES </a:t>
            </a:r>
            <a:endParaRPr sz="2200"/>
          </a:p>
        </p:txBody>
      </p:sp>
      <p:sp>
        <p:nvSpPr>
          <p:cNvPr id="186" name="Google Shape;186;p3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descr="Image result for attunement" id="187" name="Google Shape;187;p31"/>
          <p:cNvPicPr preferRelativeResize="0"/>
          <p:nvPr/>
        </p:nvPicPr>
        <p:blipFill rotWithShape="1">
          <a:blip r:embed="rId3">
            <a:alphaModFix/>
          </a:blip>
          <a:srcRect b="0" l="0" r="0" t="0"/>
          <a:stretch/>
        </p:blipFill>
        <p:spPr>
          <a:xfrm>
            <a:off x="5995988" y="1328737"/>
            <a:ext cx="1838325" cy="2486025"/>
          </a:xfrm>
          <a:prstGeom prst="rect">
            <a:avLst/>
          </a:prstGeom>
          <a:noFill/>
          <a:ln>
            <a:noFill/>
          </a:ln>
        </p:spPr>
      </p:pic>
      <p:sp>
        <p:nvSpPr>
          <p:cNvPr id="188" name="Google Shape;188;p31"/>
          <p:cNvSpPr txBox="1"/>
          <p:nvPr/>
        </p:nvSpPr>
        <p:spPr>
          <a:xfrm>
            <a:off x="148725" y="1601025"/>
            <a:ext cx="4186500" cy="2690400"/>
          </a:xfrm>
          <a:prstGeom prst="rect">
            <a:avLst/>
          </a:prstGeom>
          <a:noFill/>
          <a:ln>
            <a:noFill/>
          </a:ln>
        </p:spPr>
        <p:txBody>
          <a:bodyPr anchorCtr="0" anchor="t" bIns="91425" lIns="91425" spcFirstLastPara="1" rIns="91425" wrap="square" tIns="91425">
            <a:noAutofit/>
          </a:bodyPr>
          <a:lstStyle/>
          <a:p>
            <a:pPr indent="-355600" lvl="0" marL="457200" rtl="0" algn="l">
              <a:lnSpc>
                <a:spcPct val="120000"/>
              </a:lnSpc>
              <a:spcBef>
                <a:spcPts val="0"/>
              </a:spcBef>
              <a:spcAft>
                <a:spcPts val="0"/>
              </a:spcAft>
              <a:buClr>
                <a:srgbClr val="000000"/>
              </a:buClr>
              <a:buSzPts val="2000"/>
              <a:buFont typeface="Arial"/>
              <a:buChar char="▪"/>
            </a:pPr>
            <a:r>
              <a:rPr lang="en-US" sz="2000">
                <a:latin typeface="Calibri"/>
                <a:ea typeface="Calibri"/>
                <a:cs typeface="Calibri"/>
                <a:sym typeface="Calibri"/>
              </a:rPr>
              <a:t>Couples who are badly entrenched in negative views (negative sentiment override) rewrite their past with a negative tone. And that’s why past memories become a predictor of the future.</a:t>
            </a:r>
            <a:endParaRPr sz="2000">
              <a:latin typeface="Calibri"/>
              <a:ea typeface="Calibri"/>
              <a:cs typeface="Calibri"/>
              <a:sym typeface="Calibri"/>
            </a:endParaRPr>
          </a:p>
          <a:p>
            <a:pPr indent="0" lvl="0" marL="457200" rtl="0" algn="l">
              <a:lnSpc>
                <a:spcPct val="120000"/>
              </a:lnSpc>
              <a:spcBef>
                <a:spcPts val="1000"/>
              </a:spcBef>
              <a:spcAft>
                <a:spcPts val="0"/>
              </a:spcAft>
              <a:buNone/>
            </a:pPr>
            <a:r>
              <a:t/>
            </a:r>
            <a:endParaRPr sz="2000">
              <a:latin typeface="Calibri"/>
              <a:ea typeface="Calibri"/>
              <a:cs typeface="Calibri"/>
              <a:sym typeface="Calibri"/>
            </a:endParaRPr>
          </a:p>
          <a:p>
            <a:pPr indent="0" lvl="0" marL="0" rtl="0" algn="l">
              <a:spcBef>
                <a:spcPts val="1000"/>
              </a:spcBef>
              <a:spcAft>
                <a:spcPts val="0"/>
              </a:spcAft>
              <a:buNone/>
            </a:pPr>
            <a:r>
              <a:t/>
            </a:r>
            <a:endParaRPr>
              <a:latin typeface="Montserrat Light"/>
              <a:ea typeface="Montserrat Light"/>
              <a:cs typeface="Montserrat Light"/>
              <a:sym typeface="Montserrat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p:nvPr/>
        </p:nvSpPr>
        <p:spPr>
          <a:xfrm>
            <a:off x="5062256" y="1131197"/>
            <a:ext cx="2177100" cy="288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Montserrat"/>
              <a:ea typeface="Montserrat"/>
              <a:cs typeface="Montserrat"/>
              <a:sym typeface="Montserrat"/>
            </a:endParaRPr>
          </a:p>
        </p:txBody>
      </p:sp>
      <p:sp>
        <p:nvSpPr>
          <p:cNvPr id="194" name="Google Shape;194;p3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95" name="Google Shape;195;p32"/>
          <p:cNvSpPr txBox="1"/>
          <p:nvPr>
            <p:ph idx="4294967295" type="body"/>
          </p:nvPr>
        </p:nvSpPr>
        <p:spPr>
          <a:xfrm>
            <a:off x="633225" y="243800"/>
            <a:ext cx="4049700" cy="41901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600"/>
              </a:spcBef>
              <a:spcAft>
                <a:spcPts val="0"/>
              </a:spcAft>
              <a:buNone/>
            </a:pPr>
            <a:r>
              <a:t/>
            </a:r>
            <a:endParaRPr b="1" sz="2000">
              <a:solidFill>
                <a:srgbClr val="FFFFFF"/>
              </a:solidFill>
              <a:latin typeface="Montserrat"/>
              <a:ea typeface="Montserrat"/>
              <a:cs typeface="Montserrat"/>
              <a:sym typeface="Montserrat"/>
            </a:endParaRPr>
          </a:p>
          <a:p>
            <a:pPr indent="-355600" lvl="0" marL="457200" rtl="0" algn="l">
              <a:lnSpc>
                <a:spcPct val="115000"/>
              </a:lnSpc>
              <a:spcBef>
                <a:spcPts val="600"/>
              </a:spcBef>
              <a:spcAft>
                <a:spcPts val="0"/>
              </a:spcAft>
              <a:buClr>
                <a:srgbClr val="FFFFFF"/>
              </a:buClr>
              <a:buSzPts val="2000"/>
              <a:buFont typeface="Calibri"/>
              <a:buChar char="●"/>
            </a:pPr>
            <a:r>
              <a:rPr lang="en-US" sz="2000">
                <a:solidFill>
                  <a:srgbClr val="FFFFFF"/>
                </a:solidFill>
                <a:latin typeface="Calibri"/>
                <a:ea typeface="Calibri"/>
                <a:cs typeface="Calibri"/>
                <a:sym typeface="Calibri"/>
              </a:rPr>
              <a:t>Love maps are how well you know your partner.</a:t>
            </a:r>
            <a:endParaRPr sz="2000">
              <a:solidFill>
                <a:srgbClr val="FFFFFF"/>
              </a:solidFill>
              <a:latin typeface="Calibri"/>
              <a:ea typeface="Calibri"/>
              <a:cs typeface="Calibri"/>
              <a:sym typeface="Calibri"/>
            </a:endParaRPr>
          </a:p>
          <a:p>
            <a:pPr indent="-355600" lvl="0" marL="457200" rtl="0" algn="l">
              <a:lnSpc>
                <a:spcPct val="115000"/>
              </a:lnSpc>
              <a:spcBef>
                <a:spcPts val="0"/>
              </a:spcBef>
              <a:spcAft>
                <a:spcPts val="0"/>
              </a:spcAft>
              <a:buClr>
                <a:srgbClr val="FFFFFF"/>
              </a:buClr>
              <a:buSzPts val="2000"/>
              <a:buFont typeface="Calibri"/>
              <a:buChar char="●"/>
            </a:pPr>
            <a:r>
              <a:rPr lang="en-US" sz="2000">
                <a:solidFill>
                  <a:srgbClr val="FFFFFF"/>
                </a:solidFill>
                <a:latin typeface="Calibri"/>
                <a:ea typeface="Calibri"/>
                <a:cs typeface="Calibri"/>
                <a:sym typeface="Calibri"/>
              </a:rPr>
              <a:t>The more familiar you are with your partner, the more intimacy you can share, and the stronger your relationship is.</a:t>
            </a:r>
            <a:endParaRPr sz="2000">
              <a:solidFill>
                <a:srgbClr val="FFFFFF"/>
              </a:solidFill>
              <a:latin typeface="Calibri"/>
              <a:ea typeface="Calibri"/>
              <a:cs typeface="Calibri"/>
              <a:sym typeface="Calibri"/>
            </a:endParaRPr>
          </a:p>
          <a:p>
            <a:pPr indent="-355600" lvl="0" marL="457200" rtl="0" algn="l">
              <a:lnSpc>
                <a:spcPct val="115000"/>
              </a:lnSpc>
              <a:spcBef>
                <a:spcPts val="0"/>
              </a:spcBef>
              <a:spcAft>
                <a:spcPts val="0"/>
              </a:spcAft>
              <a:buClr>
                <a:srgbClr val="FFFFFF"/>
              </a:buClr>
              <a:buSzPts val="2000"/>
              <a:buFont typeface="Calibri"/>
              <a:buChar char="●"/>
            </a:pPr>
            <a:r>
              <a:rPr lang="en-US" sz="2000">
                <a:solidFill>
                  <a:srgbClr val="FFFFFF"/>
                </a:solidFill>
                <a:latin typeface="Calibri"/>
                <a:ea typeface="Calibri"/>
                <a:cs typeface="Calibri"/>
                <a:sym typeface="Calibri"/>
              </a:rPr>
              <a:t>Couples with stronger love maps are also much better at weathering life crisis periods.</a:t>
            </a:r>
            <a:endParaRPr sz="2000">
              <a:latin typeface="Calibri"/>
              <a:ea typeface="Calibri"/>
              <a:cs typeface="Calibri"/>
              <a:sym typeface="Calibri"/>
            </a:endParaRPr>
          </a:p>
        </p:txBody>
      </p:sp>
      <p:pic>
        <p:nvPicPr>
          <p:cNvPr id="196" name="Google Shape;196;p32"/>
          <p:cNvPicPr preferRelativeResize="0"/>
          <p:nvPr/>
        </p:nvPicPr>
        <p:blipFill rotWithShape="1">
          <a:blip r:embed="rId3">
            <a:alphaModFix/>
          </a:blip>
          <a:srcRect b="0" l="-1027" r="-1715" t="9387"/>
          <a:stretch/>
        </p:blipFill>
        <p:spPr>
          <a:xfrm>
            <a:off x="4852175" y="1577423"/>
            <a:ext cx="3688675" cy="2436777"/>
          </a:xfrm>
          <a:prstGeom prst="rect">
            <a:avLst/>
          </a:prstGeom>
          <a:noFill/>
          <a:ln>
            <a:noFill/>
          </a:ln>
        </p:spPr>
      </p:pic>
      <p:sp>
        <p:nvSpPr>
          <p:cNvPr id="197" name="Google Shape;197;p32"/>
          <p:cNvSpPr txBox="1"/>
          <p:nvPr/>
        </p:nvSpPr>
        <p:spPr>
          <a:xfrm>
            <a:off x="2217175" y="419925"/>
            <a:ext cx="6753900" cy="45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b="1" lang="en-US" sz="2000">
                <a:solidFill>
                  <a:srgbClr val="FFFFFF"/>
                </a:solidFill>
                <a:latin typeface="Montserrat"/>
                <a:ea typeface="Montserrat"/>
                <a:cs typeface="Montserrat"/>
                <a:sym typeface="Montserrat"/>
              </a:rPr>
              <a:t>Principle 1: Enhance Your Love Maps</a:t>
            </a:r>
            <a:endParaRPr>
              <a:latin typeface="Montserrat Light"/>
              <a:ea typeface="Montserrat Light"/>
              <a:cs typeface="Montserrat Light"/>
              <a:sym typeface="Montserrat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201" name="Shape 201"/>
        <p:cNvGrpSpPr/>
        <p:nvPr/>
      </p:nvGrpSpPr>
      <p:grpSpPr>
        <a:xfrm>
          <a:off x="0" y="0"/>
          <a:ext cx="0" cy="0"/>
          <a:chOff x="0" y="0"/>
          <a:chExt cx="0" cy="0"/>
        </a:xfrm>
      </p:grpSpPr>
      <p:sp>
        <p:nvSpPr>
          <p:cNvPr id="202" name="Google Shape;202;p33"/>
          <p:cNvSpPr txBox="1"/>
          <p:nvPr>
            <p:ph idx="4294967295" type="ctrTitle"/>
          </p:nvPr>
        </p:nvSpPr>
        <p:spPr>
          <a:xfrm>
            <a:off x="228600" y="3923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lang="en-US" sz="2400"/>
              <a:t>                               LOVE MAP </a:t>
            </a:r>
            <a:r>
              <a:rPr lang="en-US" sz="2400"/>
              <a:t>EXERCISE</a:t>
            </a:r>
            <a:endParaRPr sz="2400"/>
          </a:p>
        </p:txBody>
      </p:sp>
      <p:sp>
        <p:nvSpPr>
          <p:cNvPr id="203" name="Google Shape;203;p3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04" name="Google Shape;204;p33"/>
          <p:cNvSpPr txBox="1"/>
          <p:nvPr/>
        </p:nvSpPr>
        <p:spPr>
          <a:xfrm>
            <a:off x="1014625" y="1316025"/>
            <a:ext cx="7132500" cy="27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Calibri"/>
                <a:ea typeface="Calibri"/>
                <a:cs typeface="Calibri"/>
                <a:sym typeface="Calibri"/>
              </a:rPr>
              <a:t>1. </a:t>
            </a:r>
            <a:r>
              <a:rPr lang="en-US" sz="1800">
                <a:solidFill>
                  <a:srgbClr val="FFFFFF"/>
                </a:solidFill>
                <a:latin typeface="Calibri"/>
                <a:ea typeface="Calibri"/>
                <a:cs typeface="Calibri"/>
                <a:sym typeface="Calibri"/>
              </a:rPr>
              <a:t>I can name my partner’s best friend. T or F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2. I can tell you what stresses my partner is currently facing. T or F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3. I know the names of some of the people who have been irritating my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    partner lately. T or F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4. I can tell you some of my partner’s life dreams. T or F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5. I am very familiar with my partner’s religious beliefs and ideas. T or F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6. I can tell you about my partner’s basic philosophy of life. T or F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7. I can list the relatives my partner likes the least. T or F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8. I know my partner’s favorite music. T or F</a:t>
            </a:r>
            <a:endParaRPr sz="180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61E7F"/>
            </a:gs>
            <a:gs pos="100000">
              <a:srgbClr val="FF9900"/>
            </a:gs>
          </a:gsLst>
          <a:lin ang="5400700" scaled="0"/>
        </a:gradFill>
      </p:bgPr>
    </p:bg>
    <p:spTree>
      <p:nvGrpSpPr>
        <p:cNvPr id="80" name="Shape 80"/>
        <p:cNvGrpSpPr/>
        <p:nvPr/>
      </p:nvGrpSpPr>
      <p:grpSpPr>
        <a:xfrm>
          <a:off x="0" y="0"/>
          <a:ext cx="0" cy="0"/>
          <a:chOff x="0" y="0"/>
          <a:chExt cx="0" cy="0"/>
        </a:xfrm>
      </p:grpSpPr>
      <p:sp>
        <p:nvSpPr>
          <p:cNvPr id="81" name="Google Shape;81;p16"/>
          <p:cNvSpPr txBox="1"/>
          <p:nvPr>
            <p:ph idx="1" type="body"/>
          </p:nvPr>
        </p:nvSpPr>
        <p:spPr>
          <a:xfrm>
            <a:off x="3315350" y="801450"/>
            <a:ext cx="5342700" cy="3540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en-US" sz="2400">
                <a:solidFill>
                  <a:srgbClr val="454545"/>
                </a:solidFill>
                <a:latin typeface="Gill Sans"/>
                <a:ea typeface="Gill Sans"/>
                <a:cs typeface="Gill Sans"/>
                <a:sym typeface="Gill Sans"/>
              </a:rPr>
              <a:t>          </a:t>
            </a:r>
            <a:r>
              <a:rPr b="1" lang="en-US" sz="2400">
                <a:solidFill>
                  <a:srgbClr val="454545"/>
                </a:solidFill>
                <a:latin typeface="Gill Sans"/>
                <a:ea typeface="Gill Sans"/>
                <a:cs typeface="Gill Sans"/>
                <a:sym typeface="Gill Sans"/>
              </a:rPr>
              <a:t>Dr. John Gottman, PhD</a:t>
            </a:r>
            <a:endParaRPr b="1" sz="2400">
              <a:solidFill>
                <a:schemeClr val="dk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2400">
              <a:solidFill>
                <a:srgbClr val="454545"/>
              </a:solidFill>
              <a:latin typeface="Gill Sans"/>
              <a:ea typeface="Gill Sans"/>
              <a:cs typeface="Gill Sans"/>
              <a:sym typeface="Gill Sans"/>
            </a:endParaRPr>
          </a:p>
          <a:p>
            <a:pPr indent="-381000" lvl="0" marL="457200" rtl="0" algn="l">
              <a:lnSpc>
                <a:spcPct val="100000"/>
              </a:lnSpc>
              <a:spcBef>
                <a:spcPts val="0"/>
              </a:spcBef>
              <a:spcAft>
                <a:spcPts val="0"/>
              </a:spcAft>
              <a:buClr>
                <a:srgbClr val="454545"/>
              </a:buClr>
              <a:buSzPts val="2400"/>
              <a:buFont typeface="Calibri"/>
              <a:buChar char="●"/>
            </a:pPr>
            <a:r>
              <a:rPr lang="en-US" sz="2400">
                <a:solidFill>
                  <a:srgbClr val="454545"/>
                </a:solidFill>
                <a:latin typeface="Calibri"/>
                <a:ea typeface="Calibri"/>
                <a:cs typeface="Calibri"/>
                <a:sym typeface="Calibri"/>
              </a:rPr>
              <a:t>Researcher, Author, Therapist</a:t>
            </a:r>
            <a:endParaRPr sz="2400">
              <a:solidFill>
                <a:srgbClr val="454545"/>
              </a:solidFill>
              <a:latin typeface="Calibri"/>
              <a:ea typeface="Calibri"/>
              <a:cs typeface="Calibri"/>
              <a:sym typeface="Calibri"/>
            </a:endParaRPr>
          </a:p>
          <a:p>
            <a:pPr indent="-381000" lvl="0" marL="457200" rtl="0" algn="l">
              <a:lnSpc>
                <a:spcPct val="100000"/>
              </a:lnSpc>
              <a:spcBef>
                <a:spcPts val="0"/>
              </a:spcBef>
              <a:spcAft>
                <a:spcPts val="0"/>
              </a:spcAft>
              <a:buClr>
                <a:srgbClr val="454545"/>
              </a:buClr>
              <a:buSzPts val="2400"/>
              <a:buFont typeface="Calibri"/>
              <a:buChar char="●"/>
            </a:pPr>
            <a:r>
              <a:rPr lang="en-US" sz="2400">
                <a:solidFill>
                  <a:srgbClr val="454545"/>
                </a:solidFill>
                <a:latin typeface="Calibri"/>
                <a:ea typeface="Calibri"/>
                <a:cs typeface="Calibri"/>
                <a:sym typeface="Calibri"/>
              </a:rPr>
              <a:t>Love Lab</a:t>
            </a:r>
            <a:endParaRPr sz="2400">
              <a:solidFill>
                <a:srgbClr val="454545"/>
              </a:solidFill>
              <a:latin typeface="Calibri"/>
              <a:ea typeface="Calibri"/>
              <a:cs typeface="Calibri"/>
              <a:sym typeface="Calibri"/>
            </a:endParaRPr>
          </a:p>
          <a:p>
            <a:pPr indent="-381000" lvl="0" marL="457200" rtl="0" algn="l">
              <a:lnSpc>
                <a:spcPct val="100000"/>
              </a:lnSpc>
              <a:spcBef>
                <a:spcPts val="0"/>
              </a:spcBef>
              <a:spcAft>
                <a:spcPts val="0"/>
              </a:spcAft>
              <a:buClr>
                <a:srgbClr val="454545"/>
              </a:buClr>
              <a:buSzPts val="2400"/>
              <a:buFont typeface="Calibri"/>
              <a:buChar char="●"/>
            </a:pPr>
            <a:r>
              <a:rPr lang="en-US" sz="2400">
                <a:solidFill>
                  <a:srgbClr val="454545"/>
                </a:solidFill>
                <a:latin typeface="Calibri"/>
                <a:ea typeface="Calibri"/>
                <a:cs typeface="Calibri"/>
                <a:sym typeface="Calibri"/>
              </a:rPr>
              <a:t>Sound Relationship House</a:t>
            </a:r>
            <a:endParaRPr sz="2400">
              <a:solidFill>
                <a:srgbClr val="454545"/>
              </a:solidFill>
              <a:latin typeface="Calibri"/>
              <a:ea typeface="Calibri"/>
              <a:cs typeface="Calibri"/>
              <a:sym typeface="Calibri"/>
            </a:endParaRPr>
          </a:p>
          <a:p>
            <a:pPr indent="-381000" lvl="0" marL="457200" rtl="0" algn="l">
              <a:lnSpc>
                <a:spcPct val="100000"/>
              </a:lnSpc>
              <a:spcBef>
                <a:spcPts val="0"/>
              </a:spcBef>
              <a:spcAft>
                <a:spcPts val="0"/>
              </a:spcAft>
              <a:buClr>
                <a:srgbClr val="454545"/>
              </a:buClr>
              <a:buSzPts val="2400"/>
              <a:buFont typeface="Calibri"/>
              <a:buChar char="●"/>
            </a:pPr>
            <a:r>
              <a:rPr lang="en-US" sz="2400">
                <a:solidFill>
                  <a:srgbClr val="454545"/>
                </a:solidFill>
                <a:latin typeface="Calibri"/>
                <a:ea typeface="Calibri"/>
                <a:cs typeface="Calibri"/>
                <a:sym typeface="Calibri"/>
              </a:rPr>
              <a:t>4 Horsemen</a:t>
            </a:r>
            <a:endParaRPr sz="2400">
              <a:solidFill>
                <a:srgbClr val="454545"/>
              </a:solidFill>
              <a:latin typeface="Calibri"/>
              <a:ea typeface="Calibri"/>
              <a:cs typeface="Calibri"/>
              <a:sym typeface="Calibri"/>
            </a:endParaRPr>
          </a:p>
          <a:p>
            <a:pPr indent="0" lvl="0" marL="457200" rtl="0" algn="l">
              <a:lnSpc>
                <a:spcPct val="115000"/>
              </a:lnSpc>
              <a:spcBef>
                <a:spcPts val="600"/>
              </a:spcBef>
              <a:spcAft>
                <a:spcPts val="0"/>
              </a:spcAft>
              <a:buNone/>
            </a:pPr>
            <a:r>
              <a:rPr lang="en-US" sz="2400">
                <a:latin typeface="Calibri"/>
                <a:ea typeface="Calibri"/>
                <a:cs typeface="Calibri"/>
                <a:sym typeface="Calibri"/>
              </a:rPr>
              <a:t> </a:t>
            </a:r>
            <a:endParaRPr>
              <a:latin typeface="Calibri"/>
              <a:ea typeface="Calibri"/>
              <a:cs typeface="Calibri"/>
              <a:sym typeface="Calibri"/>
            </a:endParaRPr>
          </a:p>
        </p:txBody>
      </p:sp>
      <p:sp>
        <p:nvSpPr>
          <p:cNvPr id="82" name="Google Shape;82;p1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83" name="Google Shape;83;p16"/>
          <p:cNvPicPr preferRelativeResize="0"/>
          <p:nvPr/>
        </p:nvPicPr>
        <p:blipFill>
          <a:blip r:embed="rId3">
            <a:alphaModFix/>
          </a:blip>
          <a:stretch>
            <a:fillRect/>
          </a:stretch>
        </p:blipFill>
        <p:spPr>
          <a:xfrm>
            <a:off x="839675" y="1276350"/>
            <a:ext cx="1762125" cy="2590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0" st="0"/>
                                            </p:txEl>
                                          </p:spTgt>
                                        </p:tgtEl>
                                        <p:attrNameLst>
                                          <p:attrName>style.visibility</p:attrName>
                                        </p:attrNameLst>
                                      </p:cBhvr>
                                      <p:to>
                                        <p:strVal val="visible"/>
                                      </p:to>
                                    </p:set>
                                    <p:animEffect filter="fade" transition="in">
                                      <p:cBhvr>
                                        <p:cTn dur="500"/>
                                        <p:tgtEl>
                                          <p:spTgt spid="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1" st="1"/>
                                            </p:txEl>
                                          </p:spTgt>
                                        </p:tgtEl>
                                        <p:attrNameLst>
                                          <p:attrName>style.visibility</p:attrName>
                                        </p:attrNameLst>
                                      </p:cBhvr>
                                      <p:to>
                                        <p:strVal val="visible"/>
                                      </p:to>
                                    </p:set>
                                    <p:animEffect filter="fade" transition="in">
                                      <p:cBhvr>
                                        <p:cTn dur="500"/>
                                        <p:tgtEl>
                                          <p:spTgt spid="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2" st="2"/>
                                            </p:txEl>
                                          </p:spTgt>
                                        </p:tgtEl>
                                        <p:attrNameLst>
                                          <p:attrName>style.visibility</p:attrName>
                                        </p:attrNameLst>
                                      </p:cBhvr>
                                      <p:to>
                                        <p:strVal val="visible"/>
                                      </p:to>
                                    </p:set>
                                    <p:animEffect filter="fade" transition="in">
                                      <p:cBhvr>
                                        <p:cTn dur="500"/>
                                        <p:tgtEl>
                                          <p:spTgt spid="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3" st="3"/>
                                            </p:txEl>
                                          </p:spTgt>
                                        </p:tgtEl>
                                        <p:attrNameLst>
                                          <p:attrName>style.visibility</p:attrName>
                                        </p:attrNameLst>
                                      </p:cBhvr>
                                      <p:to>
                                        <p:strVal val="visible"/>
                                      </p:to>
                                    </p:set>
                                    <p:animEffect filter="fade" transition="in">
                                      <p:cBhvr>
                                        <p:cTn dur="500"/>
                                        <p:tgtEl>
                                          <p:spTgt spid="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4" st="4"/>
                                            </p:txEl>
                                          </p:spTgt>
                                        </p:tgtEl>
                                        <p:attrNameLst>
                                          <p:attrName>style.visibility</p:attrName>
                                        </p:attrNameLst>
                                      </p:cBhvr>
                                      <p:to>
                                        <p:strVal val="visible"/>
                                      </p:to>
                                    </p:set>
                                    <p:animEffect filter="fade" transition="in">
                                      <p:cBhvr>
                                        <p:cTn dur="500"/>
                                        <p:tgtEl>
                                          <p:spTgt spid="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5" st="5"/>
                                            </p:txEl>
                                          </p:spTgt>
                                        </p:tgtEl>
                                        <p:attrNameLst>
                                          <p:attrName>style.visibility</p:attrName>
                                        </p:attrNameLst>
                                      </p:cBhvr>
                                      <p:to>
                                        <p:strVal val="visible"/>
                                      </p:to>
                                    </p:set>
                                    <p:animEffect filter="fade" transition="in">
                                      <p:cBhvr>
                                        <p:cTn dur="500"/>
                                        <p:tgtEl>
                                          <p:spTgt spid="8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6" st="6"/>
                                            </p:txEl>
                                          </p:spTgt>
                                        </p:tgtEl>
                                        <p:attrNameLst>
                                          <p:attrName>style.visibility</p:attrName>
                                        </p:attrNameLst>
                                      </p:cBhvr>
                                      <p:to>
                                        <p:strVal val="visible"/>
                                      </p:to>
                                    </p:set>
                                    <p:animEffect filter="fade" transition="in">
                                      <p:cBhvr>
                                        <p:cTn dur="500"/>
                                        <p:tgtEl>
                                          <p:spTgt spid="8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208" name="Shape 208"/>
        <p:cNvGrpSpPr/>
        <p:nvPr/>
      </p:nvGrpSpPr>
      <p:grpSpPr>
        <a:xfrm>
          <a:off x="0" y="0"/>
          <a:ext cx="0" cy="0"/>
          <a:chOff x="0" y="0"/>
          <a:chExt cx="0" cy="0"/>
        </a:xfrm>
      </p:grpSpPr>
      <p:sp>
        <p:nvSpPr>
          <p:cNvPr id="209" name="Google Shape;209;p34"/>
          <p:cNvSpPr txBox="1"/>
          <p:nvPr>
            <p:ph idx="4294967295" type="ctrTitle"/>
          </p:nvPr>
        </p:nvSpPr>
        <p:spPr>
          <a:xfrm>
            <a:off x="228600" y="3923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lang="en-US" sz="2400"/>
              <a:t>                               LOVE MAP EXERCISE</a:t>
            </a:r>
            <a:endParaRPr sz="2400"/>
          </a:p>
        </p:txBody>
      </p:sp>
      <p:sp>
        <p:nvSpPr>
          <p:cNvPr id="210" name="Google Shape;210;p3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11" name="Google Shape;211;p34"/>
          <p:cNvSpPr txBox="1"/>
          <p:nvPr/>
        </p:nvSpPr>
        <p:spPr>
          <a:xfrm>
            <a:off x="1014625" y="1316025"/>
            <a:ext cx="7132500" cy="27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latin typeface="Calibri"/>
                <a:ea typeface="Calibri"/>
                <a:cs typeface="Calibri"/>
                <a:sym typeface="Calibri"/>
              </a:rPr>
              <a:t>1.</a:t>
            </a:r>
            <a:r>
              <a:rPr lang="en-US" sz="1800">
                <a:solidFill>
                  <a:srgbClr val="FFFFFF"/>
                </a:solidFill>
                <a:latin typeface="Calibri"/>
                <a:ea typeface="Calibri"/>
                <a:cs typeface="Calibri"/>
                <a:sym typeface="Calibri"/>
              </a:rPr>
              <a:t>Name my two closest friends. (2)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2. What is my favorite musical group, composer, or instrument? (2)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3. What was I wearing when we first met? (2)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4. Name one of my hobbies. (3)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5. Where was I born? (1)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6. What stresses am I facing right now? (4)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7. Describe in detail what I did today, or yesterday. (4)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8. When is my birthday? (1)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9. What is the date of our anniversary (or engagement)? (1)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10. Who is my favorite relative? (2)</a:t>
            </a:r>
            <a:endParaRPr sz="1800">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17" name="Google Shape;217;p35"/>
          <p:cNvSpPr txBox="1"/>
          <p:nvPr>
            <p:ph idx="4294967295" type="body"/>
          </p:nvPr>
        </p:nvSpPr>
        <p:spPr>
          <a:xfrm>
            <a:off x="513350" y="357600"/>
            <a:ext cx="4208400" cy="4533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br>
              <a:rPr b="1" lang="en-US" sz="800">
                <a:solidFill>
                  <a:schemeClr val="dk1"/>
                </a:solidFill>
                <a:latin typeface="Montserrat"/>
                <a:ea typeface="Montserrat"/>
                <a:cs typeface="Montserrat"/>
                <a:sym typeface="Montserrat"/>
              </a:rPr>
            </a:br>
            <a:endParaRPr b="1" sz="800">
              <a:solidFill>
                <a:srgbClr val="000000"/>
              </a:solidFill>
              <a:highlight>
                <a:schemeClr val="lt1"/>
              </a:highlight>
              <a:latin typeface="Montserrat"/>
              <a:ea typeface="Montserrat"/>
              <a:cs typeface="Montserrat"/>
              <a:sym typeface="Montserrat"/>
            </a:endParaRPr>
          </a:p>
          <a:p>
            <a:pPr indent="0" lvl="0" marL="0" rtl="0" algn="l">
              <a:lnSpc>
                <a:spcPct val="100000"/>
              </a:lnSpc>
              <a:spcBef>
                <a:spcPts val="0"/>
              </a:spcBef>
              <a:spcAft>
                <a:spcPts val="0"/>
              </a:spcAft>
              <a:buNone/>
            </a:pPr>
            <a:r>
              <a:rPr lang="en-US" sz="1800">
                <a:solidFill>
                  <a:schemeClr val="dk1"/>
                </a:solidFill>
                <a:latin typeface="Calibri"/>
                <a:ea typeface="Calibri"/>
                <a:cs typeface="Calibri"/>
                <a:sym typeface="Calibri"/>
              </a:rPr>
              <a:t>Fondness and admiration are a great antidote to the four horsemen, and to contempt first of all.</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US" sz="1800">
                <a:solidFill>
                  <a:schemeClr val="dk1"/>
                </a:solidFill>
                <a:latin typeface="Calibri"/>
                <a:ea typeface="Calibri"/>
                <a:cs typeface="Calibri"/>
                <a:sym typeface="Calibri"/>
              </a:rPr>
              <a:t>Gottman says a great way to increase fondness and admiration is to:</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11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List all the qualities of your partner you admire</a:t>
            </a:r>
            <a:endParaRPr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Tie the qualities to a practical event</a:t>
            </a:r>
            <a:endParaRPr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Share it with your partner</a:t>
            </a:r>
            <a:endParaRPr sz="1800">
              <a:solidFill>
                <a:schemeClr val="dk1"/>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chemeClr val="dk1"/>
                </a:solidFill>
                <a:latin typeface="Calibri"/>
                <a:ea typeface="Calibri"/>
                <a:cs typeface="Calibri"/>
                <a:sym typeface="Calibri"/>
              </a:rPr>
              <a:t>Celebrate the happy moments and the history of your relationship</a:t>
            </a:r>
            <a:endParaRPr sz="2000">
              <a:solidFill>
                <a:srgbClr val="FFFFFF"/>
              </a:solidFill>
              <a:latin typeface="Calibri"/>
              <a:ea typeface="Calibri"/>
              <a:cs typeface="Calibri"/>
              <a:sym typeface="Calibri"/>
            </a:endParaRPr>
          </a:p>
        </p:txBody>
      </p:sp>
      <p:pic>
        <p:nvPicPr>
          <p:cNvPr id="218" name="Google Shape;218;p35"/>
          <p:cNvPicPr preferRelativeResize="0"/>
          <p:nvPr/>
        </p:nvPicPr>
        <p:blipFill>
          <a:blip r:embed="rId3">
            <a:alphaModFix/>
          </a:blip>
          <a:stretch>
            <a:fillRect/>
          </a:stretch>
        </p:blipFill>
        <p:spPr>
          <a:xfrm>
            <a:off x="4859253" y="1332378"/>
            <a:ext cx="3237750" cy="2291900"/>
          </a:xfrm>
          <a:prstGeom prst="rect">
            <a:avLst/>
          </a:prstGeom>
          <a:noFill/>
          <a:ln>
            <a:noFill/>
          </a:ln>
        </p:spPr>
      </p:pic>
      <p:sp>
        <p:nvSpPr>
          <p:cNvPr id="219" name="Google Shape;219;p35"/>
          <p:cNvSpPr txBox="1"/>
          <p:nvPr/>
        </p:nvSpPr>
        <p:spPr>
          <a:xfrm>
            <a:off x="1901700" y="280400"/>
            <a:ext cx="5797800" cy="6765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t/>
            </a:r>
            <a:endParaRPr b="1" sz="18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US" sz="2000">
                <a:solidFill>
                  <a:srgbClr val="FFFFFF"/>
                </a:solidFill>
                <a:latin typeface="Montserrat"/>
                <a:ea typeface="Montserrat"/>
                <a:cs typeface="Montserrat"/>
                <a:sym typeface="Montserrat"/>
              </a:rPr>
              <a:t>Principle </a:t>
            </a:r>
            <a:r>
              <a:rPr b="1" lang="en-US" sz="1800">
                <a:solidFill>
                  <a:srgbClr val="FFFFFF"/>
                </a:solidFill>
                <a:latin typeface="Montserrat"/>
                <a:ea typeface="Montserrat"/>
                <a:cs typeface="Montserrat"/>
                <a:sym typeface="Montserrat"/>
              </a:rPr>
              <a:t>2: Nurture Fondness &amp; Admiration</a:t>
            </a:r>
            <a:endParaRPr>
              <a:solidFill>
                <a:srgbClr val="FFFFFF"/>
              </a:solidFill>
              <a:latin typeface="Montserrat Light"/>
              <a:ea typeface="Montserrat Light"/>
              <a:cs typeface="Montserrat Light"/>
              <a:sym typeface="Montserrat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path path="circle">
            <a:fillToRect b="50%" l="50%" r="50%" t="50%"/>
          </a:path>
          <a:tileRect/>
        </a:gradFill>
      </p:bgPr>
    </p:bg>
    <p:spTree>
      <p:nvGrpSpPr>
        <p:cNvPr id="223" name="Shape 223"/>
        <p:cNvGrpSpPr/>
        <p:nvPr/>
      </p:nvGrpSpPr>
      <p:grpSpPr>
        <a:xfrm>
          <a:off x="0" y="0"/>
          <a:ext cx="0" cy="0"/>
          <a:chOff x="0" y="0"/>
          <a:chExt cx="0" cy="0"/>
        </a:xfrm>
      </p:grpSpPr>
      <p:sp>
        <p:nvSpPr>
          <p:cNvPr id="224" name="Google Shape;224;p36"/>
          <p:cNvSpPr txBox="1"/>
          <p:nvPr>
            <p:ph idx="4294967295" type="ctrTitle"/>
          </p:nvPr>
        </p:nvSpPr>
        <p:spPr>
          <a:xfrm>
            <a:off x="228600" y="2399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lang="en-US" sz="2400"/>
              <a:t>                              </a:t>
            </a:r>
            <a:r>
              <a:rPr lang="en-US" sz="2000"/>
              <a:t>ADMIRATION EXERCISE</a:t>
            </a:r>
            <a:endParaRPr sz="2000"/>
          </a:p>
        </p:txBody>
      </p:sp>
      <p:sp>
        <p:nvSpPr>
          <p:cNvPr id="225" name="Google Shape;225;p3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26" name="Google Shape;226;p36"/>
          <p:cNvSpPr txBox="1"/>
          <p:nvPr/>
        </p:nvSpPr>
        <p:spPr>
          <a:xfrm>
            <a:off x="862225" y="935025"/>
            <a:ext cx="7132500" cy="27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rgbClr val="FFFFFF"/>
                </a:solidFill>
                <a:latin typeface="Calibri"/>
                <a:ea typeface="Calibri"/>
                <a:cs typeface="Calibri"/>
                <a:sym typeface="Calibri"/>
              </a:rPr>
              <a:t>1. Loving 2. Sensitive 3. Brave 4. Intelligent 5. Thoughtful 6. Generous 7. Loyal 8. Truthful 9. Strong 10. Energetic 11. Attractive 12. Decisive 13. Creative 14. Imaginative 15. Fun 16. Attractive 17. Interesting 18. Supportive 19. Funny 20. Considerate 21. Affectionate 22. Organized 23. Resourceful 24. Athletic 25. Cheerful 26. Coordinated 27. Graceful 28. Elegant </a:t>
            </a:r>
            <a:endParaRPr sz="2000">
              <a:solidFill>
                <a:srgbClr val="FFFFFF"/>
              </a:solidFill>
              <a:latin typeface="Calibri"/>
              <a:ea typeface="Calibri"/>
              <a:cs typeface="Calibri"/>
              <a:sym typeface="Calibri"/>
            </a:endParaRPr>
          </a:p>
          <a:p>
            <a:pPr indent="0" lvl="0" marL="0" rtl="0" algn="l">
              <a:spcBef>
                <a:spcPts val="0"/>
              </a:spcBef>
              <a:spcAft>
                <a:spcPts val="0"/>
              </a:spcAft>
              <a:buNone/>
            </a:pPr>
            <a:r>
              <a:t/>
            </a:r>
            <a:endParaRPr sz="2000">
              <a:solidFill>
                <a:srgbClr val="FFFFFF"/>
              </a:solidFill>
              <a:latin typeface="Calibri"/>
              <a:ea typeface="Calibri"/>
              <a:cs typeface="Calibri"/>
              <a:sym typeface="Calibri"/>
            </a:endParaRPr>
          </a:p>
          <a:p>
            <a:pPr indent="0" lvl="0" marL="0" rtl="0" algn="l">
              <a:spcBef>
                <a:spcPts val="0"/>
              </a:spcBef>
              <a:spcAft>
                <a:spcPts val="0"/>
              </a:spcAft>
              <a:buNone/>
            </a:pPr>
            <a:r>
              <a:rPr lang="en-US" sz="2000">
                <a:solidFill>
                  <a:srgbClr val="FFFFFF"/>
                </a:solidFill>
                <a:latin typeface="Calibri"/>
                <a:ea typeface="Calibri"/>
                <a:cs typeface="Calibri"/>
                <a:sym typeface="Calibri"/>
              </a:rPr>
              <a:t>Pick three that you think describe your spouse. Many more might work but pick only three. Briefly think of an incident that </a:t>
            </a:r>
            <a:endParaRPr sz="2000">
              <a:solidFill>
                <a:srgbClr val="FFFFFF"/>
              </a:solidFill>
              <a:latin typeface="Calibri"/>
              <a:ea typeface="Calibri"/>
              <a:cs typeface="Calibri"/>
              <a:sym typeface="Calibri"/>
            </a:endParaRPr>
          </a:p>
          <a:p>
            <a:pPr indent="0" lvl="0" marL="0" rtl="0" algn="l">
              <a:spcBef>
                <a:spcPts val="0"/>
              </a:spcBef>
              <a:spcAft>
                <a:spcPts val="0"/>
              </a:spcAft>
              <a:buNone/>
            </a:pPr>
            <a:r>
              <a:rPr lang="en-US" sz="2000">
                <a:solidFill>
                  <a:srgbClr val="FFFFFF"/>
                </a:solidFill>
                <a:latin typeface="Calibri"/>
                <a:ea typeface="Calibri"/>
                <a:cs typeface="Calibri"/>
                <a:sym typeface="Calibri"/>
              </a:rPr>
              <a:t>illustrates the characteristic of your spouse. </a:t>
            </a:r>
            <a:endParaRPr sz="2000">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230" name="Shape 230"/>
        <p:cNvGrpSpPr/>
        <p:nvPr/>
      </p:nvGrpSpPr>
      <p:grpSpPr>
        <a:xfrm>
          <a:off x="0" y="0"/>
          <a:ext cx="0" cy="0"/>
          <a:chOff x="0" y="0"/>
          <a:chExt cx="0" cy="0"/>
        </a:xfrm>
      </p:grpSpPr>
      <p:sp>
        <p:nvSpPr>
          <p:cNvPr id="231" name="Google Shape;231;p3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32" name="Google Shape;232;p37"/>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233" name="Google Shape;233;p37"/>
          <p:cNvSpPr txBox="1"/>
          <p:nvPr>
            <p:ph type="title"/>
          </p:nvPr>
        </p:nvSpPr>
        <p:spPr>
          <a:xfrm>
            <a:off x="502299" y="-6450"/>
            <a:ext cx="23181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rtl="0" algn="l">
              <a:lnSpc>
                <a:spcPct val="100000"/>
              </a:lnSpc>
              <a:spcBef>
                <a:spcPts val="0"/>
              </a:spcBef>
              <a:spcAft>
                <a:spcPts val="0"/>
              </a:spcAft>
              <a:buSzPts val="2600"/>
              <a:buNone/>
            </a:pPr>
            <a:r>
              <a:rPr lang="en-US" sz="2000"/>
              <a:t>PRINCIPLE 3: TURN TOWARDS EACH OTHER</a:t>
            </a:r>
            <a:endParaRPr sz="2000"/>
          </a:p>
        </p:txBody>
      </p:sp>
      <p:sp>
        <p:nvSpPr>
          <p:cNvPr id="234" name="Google Shape;234;p37"/>
          <p:cNvSpPr txBox="1"/>
          <p:nvPr/>
        </p:nvSpPr>
        <p:spPr>
          <a:xfrm>
            <a:off x="3866775" y="343850"/>
            <a:ext cx="4761000" cy="365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Turning towards each means paying attention to your partner. It allows the couple to stay connected, and it happens daily, starting with all the small things.</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000" u="sng">
                <a:solidFill>
                  <a:schemeClr val="dk1"/>
                </a:solidFill>
                <a:latin typeface="Calibri"/>
                <a:ea typeface="Calibri"/>
                <a:cs typeface="Calibri"/>
                <a:sym typeface="Calibri"/>
              </a:rPr>
              <a:t>Example 1: </a:t>
            </a:r>
            <a:endParaRPr sz="2000" u="sng">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A man looking at a magazine commenting to his wife “wow look at that boat”. And the wife replies “it’s like the one we saw last summer”, with the husband confirming.</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Couples engaging in chit chat like that stay happily married.</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rPr>
              <a:t> </a:t>
            </a:r>
            <a:endParaRPr sz="1100">
              <a:solidFill>
                <a:schemeClr val="dk1"/>
              </a:solidFill>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p:txBody>
      </p:sp>
      <p:pic>
        <p:nvPicPr>
          <p:cNvPr id="235" name="Google Shape;235;p37"/>
          <p:cNvPicPr preferRelativeResize="0"/>
          <p:nvPr/>
        </p:nvPicPr>
        <p:blipFill>
          <a:blip r:embed="rId3">
            <a:alphaModFix/>
          </a:blip>
          <a:stretch>
            <a:fillRect/>
          </a:stretch>
        </p:blipFill>
        <p:spPr>
          <a:xfrm>
            <a:off x="502288" y="2382600"/>
            <a:ext cx="2466975" cy="1847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path path="circle">
            <a:fillToRect b="50%" l="50%" r="50%" t="50%"/>
          </a:path>
          <a:tileRect/>
        </a:gradFill>
      </p:bgPr>
    </p:bg>
    <p:spTree>
      <p:nvGrpSpPr>
        <p:cNvPr id="239" name="Shape 239"/>
        <p:cNvGrpSpPr/>
        <p:nvPr/>
      </p:nvGrpSpPr>
      <p:grpSpPr>
        <a:xfrm>
          <a:off x="0" y="0"/>
          <a:ext cx="0" cy="0"/>
          <a:chOff x="0" y="0"/>
          <a:chExt cx="0" cy="0"/>
        </a:xfrm>
      </p:grpSpPr>
      <p:sp>
        <p:nvSpPr>
          <p:cNvPr id="240" name="Google Shape;240;p3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41" name="Google Shape;241;p38"/>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242" name="Google Shape;242;p38"/>
          <p:cNvSpPr txBox="1"/>
          <p:nvPr/>
        </p:nvSpPr>
        <p:spPr>
          <a:xfrm>
            <a:off x="3866775" y="343850"/>
            <a:ext cx="4761000" cy="365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US" sz="2000">
                <a:solidFill>
                  <a:schemeClr val="dk1"/>
                </a:solidFill>
                <a:latin typeface="Calibri"/>
                <a:ea typeface="Calibri"/>
                <a:cs typeface="Calibri"/>
                <a:sym typeface="Calibri"/>
              </a:rPr>
              <a:t>Example 2 (at the grocery)</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US" sz="2000">
                <a:solidFill>
                  <a:schemeClr val="dk1"/>
                </a:solidFill>
                <a:latin typeface="Calibri"/>
                <a:ea typeface="Calibri"/>
                <a:cs typeface="Calibri"/>
                <a:sym typeface="Calibri"/>
              </a:rPr>
              <a:t>Her: Do we still have wash up liquid at home?</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US" sz="2000">
                <a:solidFill>
                  <a:schemeClr val="dk1"/>
                </a:solidFill>
                <a:latin typeface="Calibri"/>
                <a:ea typeface="Calibri"/>
                <a:cs typeface="Calibri"/>
                <a:sym typeface="Calibri"/>
              </a:rPr>
              <a:t>Him: I’m not sure, but let’s take some just in case (instead of shrugging the answer)</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US" sz="2000">
                <a:solidFill>
                  <a:schemeClr val="dk1"/>
                </a:solidFill>
                <a:latin typeface="Calibri"/>
                <a:ea typeface="Calibri"/>
                <a:cs typeface="Calibri"/>
                <a:sym typeface="Calibri"/>
              </a:rPr>
              <a:t>Her: I had such a bad dream tonight</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US" sz="2000">
                <a:solidFill>
                  <a:schemeClr val="dk1"/>
                </a:solidFill>
                <a:latin typeface="Calibri"/>
                <a:ea typeface="Calibri"/>
                <a:cs typeface="Calibri"/>
                <a:sym typeface="Calibri"/>
              </a:rPr>
              <a:t>Him: I’m in a big hurry, but tell me about it quickly so we can talk more about it tonight</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100">
                <a:solidFill>
                  <a:schemeClr val="dk1"/>
                </a:solidFill>
              </a:rPr>
              <a:t> </a:t>
            </a:r>
            <a:endParaRPr sz="1100">
              <a:solidFill>
                <a:schemeClr val="dk1"/>
              </a:solidFill>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p:txBody>
      </p:sp>
      <p:pic>
        <p:nvPicPr>
          <p:cNvPr id="243" name="Google Shape;243;p38"/>
          <p:cNvPicPr preferRelativeResize="0"/>
          <p:nvPr/>
        </p:nvPicPr>
        <p:blipFill rotWithShape="1">
          <a:blip r:embed="rId3">
            <a:alphaModFix/>
          </a:blip>
          <a:srcRect b="0" l="16366" r="0" t="0"/>
          <a:stretch/>
        </p:blipFill>
        <p:spPr>
          <a:xfrm>
            <a:off x="512350" y="1378750"/>
            <a:ext cx="2376525" cy="2077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247" name="Shape 247"/>
        <p:cNvGrpSpPr/>
        <p:nvPr/>
      </p:nvGrpSpPr>
      <p:grpSpPr>
        <a:xfrm>
          <a:off x="0" y="0"/>
          <a:ext cx="0" cy="0"/>
          <a:chOff x="0" y="0"/>
          <a:chExt cx="0" cy="0"/>
        </a:xfrm>
      </p:grpSpPr>
      <p:sp>
        <p:nvSpPr>
          <p:cNvPr id="248" name="Google Shape;248;p39"/>
          <p:cNvSpPr txBox="1"/>
          <p:nvPr>
            <p:ph idx="4294967295" type="ctrTitle"/>
          </p:nvPr>
        </p:nvSpPr>
        <p:spPr>
          <a:xfrm>
            <a:off x="228600" y="2399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lang="en-US" sz="2400"/>
              <a:t>                                         </a:t>
            </a:r>
            <a:r>
              <a:rPr lang="en-US" sz="2000"/>
              <a:t>BIDS I</a:t>
            </a:r>
            <a:endParaRPr sz="2000"/>
          </a:p>
        </p:txBody>
      </p:sp>
      <p:sp>
        <p:nvSpPr>
          <p:cNvPr id="249" name="Google Shape;249;p3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50" name="Google Shape;250;p39"/>
          <p:cNvSpPr txBox="1"/>
          <p:nvPr/>
        </p:nvSpPr>
        <p:spPr>
          <a:xfrm>
            <a:off x="862225" y="1239825"/>
            <a:ext cx="7132500" cy="2782800"/>
          </a:xfrm>
          <a:prstGeom prst="rect">
            <a:avLst/>
          </a:prstGeom>
          <a:noFill/>
          <a:ln>
            <a:noFill/>
          </a:ln>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“Can you believe it’s going to rain again today?</a:t>
            </a:r>
            <a:endParaRPr sz="1800">
              <a:solidFill>
                <a:srgbClr val="FFFFFF"/>
              </a:solidFill>
              <a:latin typeface="Calibri"/>
              <a:ea typeface="Calibri"/>
              <a:cs typeface="Calibri"/>
              <a:sym typeface="Calibri"/>
            </a:endParaRPr>
          </a:p>
          <a:p>
            <a:pPr indent="-342900" lvl="0" marL="457200" rtl="0" algn="l">
              <a:lnSpc>
                <a:spcPct val="130000"/>
              </a:lnSpc>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“Wow. Did you see that double play?”</a:t>
            </a:r>
            <a:endParaRPr sz="1800">
              <a:solidFill>
                <a:srgbClr val="FFFFFF"/>
              </a:solidFill>
              <a:latin typeface="Calibri"/>
              <a:ea typeface="Calibri"/>
              <a:cs typeface="Calibri"/>
              <a:sym typeface="Calibri"/>
            </a:endParaRPr>
          </a:p>
          <a:p>
            <a:pPr indent="-342900" lvl="0" marL="457200" rtl="0" algn="l">
              <a:lnSpc>
                <a:spcPct val="130000"/>
              </a:lnSpc>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“I heard from the contractor today. He says we’re looking at another $5,000 for the roof.”</a:t>
            </a:r>
            <a:endParaRPr sz="1800">
              <a:solidFill>
                <a:srgbClr val="FFFFFF"/>
              </a:solidFill>
              <a:latin typeface="Calibri"/>
              <a:ea typeface="Calibri"/>
              <a:cs typeface="Calibri"/>
              <a:sym typeface="Calibri"/>
            </a:endParaRPr>
          </a:p>
          <a:p>
            <a:pPr indent="-342900" lvl="0" marL="457200" rtl="0" algn="l">
              <a:lnSpc>
                <a:spcPct val="130000"/>
              </a:lnSpc>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“We really need to talk about the music for the wedding. We’re starting to run out of time.”</a:t>
            </a:r>
            <a:endParaRPr sz="1800">
              <a:solidFill>
                <a:srgbClr val="FFFFFF"/>
              </a:solidFill>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254" name="Shape 254"/>
        <p:cNvGrpSpPr/>
        <p:nvPr/>
      </p:nvGrpSpPr>
      <p:grpSpPr>
        <a:xfrm>
          <a:off x="0" y="0"/>
          <a:ext cx="0" cy="0"/>
          <a:chOff x="0" y="0"/>
          <a:chExt cx="0" cy="0"/>
        </a:xfrm>
      </p:grpSpPr>
      <p:sp>
        <p:nvSpPr>
          <p:cNvPr id="255" name="Google Shape;255;p40"/>
          <p:cNvSpPr txBox="1"/>
          <p:nvPr>
            <p:ph idx="4294967295" type="ctrTitle"/>
          </p:nvPr>
        </p:nvSpPr>
        <p:spPr>
          <a:xfrm>
            <a:off x="228600" y="2399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lang="en-US" sz="2400"/>
              <a:t>                                         </a:t>
            </a:r>
            <a:r>
              <a:rPr lang="en-US" sz="2000"/>
              <a:t>BIDS II</a:t>
            </a:r>
            <a:endParaRPr sz="2000"/>
          </a:p>
        </p:txBody>
      </p:sp>
      <p:sp>
        <p:nvSpPr>
          <p:cNvPr id="256" name="Google Shape;256;p40"/>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57" name="Google Shape;257;p40"/>
          <p:cNvSpPr txBox="1"/>
          <p:nvPr/>
        </p:nvSpPr>
        <p:spPr>
          <a:xfrm>
            <a:off x="862225" y="935025"/>
            <a:ext cx="6390900" cy="278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500">
                <a:solidFill>
                  <a:srgbClr val="FFFFFF"/>
                </a:solidFill>
              </a:rPr>
              <a:t>Bids also can be nonverbal:</a:t>
            </a:r>
            <a:endParaRPr sz="1500">
              <a:solidFill>
                <a:srgbClr val="FFFFFF"/>
              </a:solidFill>
            </a:endParaRPr>
          </a:p>
          <a:p>
            <a:pPr indent="-323850" lvl="0" marL="457200" rtl="0" algn="l">
              <a:lnSpc>
                <a:spcPct val="130000"/>
              </a:lnSpc>
              <a:spcBef>
                <a:spcPts val="0"/>
              </a:spcBef>
              <a:spcAft>
                <a:spcPts val="0"/>
              </a:spcAft>
              <a:buClr>
                <a:srgbClr val="FFFFFF"/>
              </a:buClr>
              <a:buSzPts val="1500"/>
              <a:buChar char="●"/>
            </a:pPr>
            <a:r>
              <a:rPr lang="en-US" sz="1500">
                <a:solidFill>
                  <a:srgbClr val="FFFFFF"/>
                </a:solidFill>
              </a:rPr>
              <a:t>Appropriate affectionate touching, a squeeze of the hand, a hug, a peck on the cheek, a light neck rub;</a:t>
            </a:r>
            <a:endParaRPr sz="1500">
              <a:solidFill>
                <a:srgbClr val="FFFFFF"/>
              </a:solidFill>
            </a:endParaRPr>
          </a:p>
          <a:p>
            <a:pPr indent="-323850" lvl="0" marL="457200" rtl="0" algn="l">
              <a:lnSpc>
                <a:spcPct val="130000"/>
              </a:lnSpc>
              <a:spcBef>
                <a:spcPts val="0"/>
              </a:spcBef>
              <a:spcAft>
                <a:spcPts val="0"/>
              </a:spcAft>
              <a:buClr>
                <a:srgbClr val="FFFFFF"/>
              </a:buClr>
              <a:buSzPts val="1500"/>
              <a:buChar char="●"/>
            </a:pPr>
            <a:r>
              <a:rPr lang="en-US" sz="1500">
                <a:solidFill>
                  <a:srgbClr val="FFFFFF"/>
                </a:solidFill>
              </a:rPr>
              <a:t>Facial expressions, such as smiling, blowing a kiss, winking, sticking out your tongue in a playful way;</a:t>
            </a:r>
            <a:endParaRPr sz="1500">
              <a:solidFill>
                <a:srgbClr val="FFFFFF"/>
              </a:solidFill>
            </a:endParaRPr>
          </a:p>
          <a:p>
            <a:pPr indent="-323850" lvl="0" marL="457200" rtl="0" algn="l">
              <a:lnSpc>
                <a:spcPct val="130000"/>
              </a:lnSpc>
              <a:spcBef>
                <a:spcPts val="0"/>
              </a:spcBef>
              <a:spcAft>
                <a:spcPts val="0"/>
              </a:spcAft>
              <a:buClr>
                <a:srgbClr val="FFFFFF"/>
              </a:buClr>
              <a:buSzPts val="1500"/>
              <a:buChar char="●"/>
            </a:pPr>
            <a:r>
              <a:rPr lang="en-US" sz="1500">
                <a:solidFill>
                  <a:srgbClr val="FFFFFF"/>
                </a:solidFill>
              </a:rPr>
              <a:t>Considerate gestures, such as opening a door, offering a place to sit, handing over something before the person asks, offering to carry something for the other person;</a:t>
            </a:r>
            <a:endParaRPr sz="1500">
              <a:solidFill>
                <a:srgbClr val="FFFFFF"/>
              </a:solidFill>
            </a:endParaRPr>
          </a:p>
          <a:p>
            <a:pPr indent="-323850" lvl="0" marL="457200" rtl="0" algn="l">
              <a:lnSpc>
                <a:spcPct val="130000"/>
              </a:lnSpc>
              <a:spcBef>
                <a:spcPts val="0"/>
              </a:spcBef>
              <a:spcAft>
                <a:spcPts val="0"/>
              </a:spcAft>
              <a:buClr>
                <a:srgbClr val="FFFFFF"/>
              </a:buClr>
              <a:buSzPts val="1500"/>
              <a:buChar char="●"/>
            </a:pPr>
            <a:r>
              <a:rPr lang="en-US" sz="1500">
                <a:solidFill>
                  <a:srgbClr val="FFFFFF"/>
                </a:solidFill>
              </a:rPr>
              <a:t>Vocalizing, such as laughing, grunting, sighing, or groaning in a way that invites interaction or interest.</a:t>
            </a:r>
            <a:endParaRPr sz="1500">
              <a:solidFill>
                <a:srgbClr val="FFFFFF"/>
              </a:solidFill>
            </a:endParaRPr>
          </a:p>
          <a:p>
            <a:pPr indent="0" lvl="0" marL="0" rtl="0" algn="l">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261" name="Shape 261"/>
        <p:cNvGrpSpPr/>
        <p:nvPr/>
      </p:nvGrpSpPr>
      <p:grpSpPr>
        <a:xfrm>
          <a:off x="0" y="0"/>
          <a:ext cx="0" cy="0"/>
          <a:chOff x="0" y="0"/>
          <a:chExt cx="0" cy="0"/>
        </a:xfrm>
      </p:grpSpPr>
      <p:sp>
        <p:nvSpPr>
          <p:cNvPr id="262" name="Google Shape;262;p41"/>
          <p:cNvSpPr txBox="1"/>
          <p:nvPr>
            <p:ph idx="4294967295" type="ctrTitle"/>
          </p:nvPr>
        </p:nvSpPr>
        <p:spPr>
          <a:xfrm>
            <a:off x="625525" y="1259975"/>
            <a:ext cx="7772400" cy="18858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2400">
                <a:solidFill>
                  <a:schemeClr val="dk1"/>
                </a:solidFill>
                <a:latin typeface="Montserrat"/>
                <a:ea typeface="Montserrat"/>
                <a:cs typeface="Montserrat"/>
                <a:sym typeface="Montserrat"/>
              </a:rPr>
              <a:t>Stress Reducing </a:t>
            </a:r>
            <a:r>
              <a:rPr b="1" lang="en-US" sz="2400">
                <a:solidFill>
                  <a:schemeClr val="dk1"/>
                </a:solidFill>
                <a:latin typeface="Montserrat"/>
                <a:ea typeface="Montserrat"/>
                <a:cs typeface="Montserrat"/>
                <a:sym typeface="Montserrat"/>
              </a:rPr>
              <a:t>Exercise</a:t>
            </a:r>
            <a:br>
              <a:rPr b="1" lang="en-US" sz="2400">
                <a:solidFill>
                  <a:schemeClr val="dk1"/>
                </a:solidFill>
                <a:latin typeface="Montserrat"/>
                <a:ea typeface="Montserrat"/>
                <a:cs typeface="Montserrat"/>
                <a:sym typeface="Montserrat"/>
              </a:rPr>
            </a:br>
            <a:endParaRPr b="1" sz="2400">
              <a:solidFill>
                <a:schemeClr val="dk1"/>
              </a:solidFill>
              <a:latin typeface="Montserrat"/>
              <a:ea typeface="Montserrat"/>
              <a:cs typeface="Montserrat"/>
              <a:sym typeface="Montserrat"/>
            </a:endParaRPr>
          </a:p>
          <a:p>
            <a:pPr indent="-355600" lvl="0" marL="457200" rtl="0" algn="l">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Take turns to speak</a:t>
            </a:r>
            <a:endParaRPr sz="2000">
              <a:solidFill>
                <a:schemeClr val="dk1"/>
              </a:solidFill>
              <a:latin typeface="Calibri"/>
              <a:ea typeface="Calibri"/>
              <a:cs typeface="Calibri"/>
              <a:sym typeface="Calibri"/>
            </a:endParaRPr>
          </a:p>
          <a:p>
            <a:pPr indent="-355600" lvl="0" marL="457200" rtl="0" algn="l">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Don’t give advice, just listen first (women react more negatively to quick advise)</a:t>
            </a:r>
            <a:endParaRPr sz="2000">
              <a:solidFill>
                <a:schemeClr val="dk1"/>
              </a:solidFill>
              <a:latin typeface="Calibri"/>
              <a:ea typeface="Calibri"/>
              <a:cs typeface="Calibri"/>
              <a:sym typeface="Calibri"/>
            </a:endParaRPr>
          </a:p>
          <a:p>
            <a:pPr indent="-355600" lvl="0" marL="457200" rtl="0" algn="l">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Show genuine interest</a:t>
            </a:r>
            <a:endParaRPr sz="2000">
              <a:solidFill>
                <a:schemeClr val="dk1"/>
              </a:solidFill>
              <a:latin typeface="Calibri"/>
              <a:ea typeface="Calibri"/>
              <a:cs typeface="Calibri"/>
              <a:sym typeface="Calibri"/>
            </a:endParaRPr>
          </a:p>
          <a:p>
            <a:pPr indent="-355600" lvl="0" marL="457200" rtl="0" algn="l">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Communicate your understanding</a:t>
            </a:r>
            <a:endParaRPr sz="2000">
              <a:solidFill>
                <a:schemeClr val="dk1"/>
              </a:solidFill>
              <a:latin typeface="Calibri"/>
              <a:ea typeface="Calibri"/>
              <a:cs typeface="Calibri"/>
              <a:sym typeface="Calibri"/>
            </a:endParaRPr>
          </a:p>
          <a:p>
            <a:pPr indent="-355600" lvl="0" marL="457200" rtl="0" algn="l">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Take your partner’s side</a:t>
            </a:r>
            <a:endParaRPr sz="2000">
              <a:solidFill>
                <a:schemeClr val="dk1"/>
              </a:solidFill>
              <a:latin typeface="Calibri"/>
              <a:ea typeface="Calibri"/>
              <a:cs typeface="Calibri"/>
              <a:sym typeface="Calibri"/>
            </a:endParaRPr>
          </a:p>
          <a:p>
            <a:pPr indent="-355600" lvl="0" marL="457200" rtl="0" algn="l">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Express a “we against others” attitude</a:t>
            </a:r>
            <a:endParaRPr sz="2000">
              <a:solidFill>
                <a:schemeClr val="dk1"/>
              </a:solidFill>
              <a:latin typeface="Calibri"/>
              <a:ea typeface="Calibri"/>
              <a:cs typeface="Calibri"/>
              <a:sym typeface="Calibri"/>
            </a:endParaRPr>
          </a:p>
          <a:p>
            <a:pPr indent="-355600" lvl="0" marL="457200" rtl="0" algn="l">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Express affection (say I love you, put arm around them)</a:t>
            </a:r>
            <a:endParaRPr sz="2000">
              <a:solidFill>
                <a:schemeClr val="dk1"/>
              </a:solidFill>
              <a:latin typeface="Calibri"/>
              <a:ea typeface="Calibri"/>
              <a:cs typeface="Calibri"/>
              <a:sym typeface="Calibri"/>
            </a:endParaRPr>
          </a:p>
          <a:p>
            <a:pPr indent="-355600" lvl="0" marL="457200" rtl="0" algn="l">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Validate emotions (empathize)</a:t>
            </a:r>
            <a:endParaRPr b="1" sz="2000">
              <a:latin typeface="Calibri"/>
              <a:ea typeface="Calibri"/>
              <a:cs typeface="Calibri"/>
              <a:sym typeface="Calibri"/>
            </a:endParaRPr>
          </a:p>
        </p:txBody>
      </p:sp>
      <p:sp>
        <p:nvSpPr>
          <p:cNvPr id="263" name="Google Shape;263;p4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267" name="Shape 267"/>
        <p:cNvGrpSpPr/>
        <p:nvPr/>
      </p:nvGrpSpPr>
      <p:grpSpPr>
        <a:xfrm>
          <a:off x="0" y="0"/>
          <a:ext cx="0" cy="0"/>
          <a:chOff x="0" y="0"/>
          <a:chExt cx="0" cy="0"/>
        </a:xfrm>
      </p:grpSpPr>
      <p:sp>
        <p:nvSpPr>
          <p:cNvPr id="268" name="Google Shape;268;p42"/>
          <p:cNvSpPr txBox="1"/>
          <p:nvPr>
            <p:ph idx="4294967295" type="ctrTitle"/>
          </p:nvPr>
        </p:nvSpPr>
        <p:spPr>
          <a:xfrm>
            <a:off x="1295400" y="3923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lang="en-US" sz="2400"/>
              <a:t>       </a:t>
            </a:r>
            <a:r>
              <a:rPr lang="en-US" sz="2000"/>
              <a:t>Principle 4: Let Your Partner Influence You</a:t>
            </a:r>
            <a:endParaRPr sz="2000"/>
          </a:p>
        </p:txBody>
      </p:sp>
      <p:sp>
        <p:nvSpPr>
          <p:cNvPr id="269" name="Google Shape;269;p4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70" name="Google Shape;270;p42"/>
          <p:cNvSpPr txBox="1"/>
          <p:nvPr/>
        </p:nvSpPr>
        <p:spPr>
          <a:xfrm>
            <a:off x="646125" y="2539150"/>
            <a:ext cx="5786400" cy="6750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p>
            <a:pPr indent="-355600" lvl="0" marL="457200" rtl="0" algn="l">
              <a:spcBef>
                <a:spcPts val="0"/>
              </a:spcBef>
              <a:spcAft>
                <a:spcPts val="0"/>
              </a:spcAft>
              <a:buClr>
                <a:srgbClr val="FFFFFF"/>
              </a:buClr>
              <a:buSzPts val="2000"/>
              <a:buFont typeface="Calibri"/>
              <a:buChar char="●"/>
            </a:pPr>
            <a:r>
              <a:rPr lang="en-US" sz="2000">
                <a:solidFill>
                  <a:srgbClr val="FFFFFF"/>
                </a:solidFill>
                <a:latin typeface="Calibri"/>
                <a:ea typeface="Calibri"/>
                <a:cs typeface="Calibri"/>
                <a:sym typeface="Calibri"/>
              </a:rPr>
              <a:t>Happy couples are a team that considers each other’s perspectives and feelings. They make decisions together and search out common ground. </a:t>
            </a:r>
            <a:endParaRPr sz="2000">
              <a:solidFill>
                <a:srgbClr val="FFFFFF"/>
              </a:solidFill>
              <a:latin typeface="Calibri"/>
              <a:ea typeface="Calibri"/>
              <a:cs typeface="Calibri"/>
              <a:sym typeface="Calibri"/>
            </a:endParaRPr>
          </a:p>
          <a:p>
            <a:pPr indent="0" lvl="0" marL="457200" rtl="0" algn="l">
              <a:spcBef>
                <a:spcPts val="0"/>
              </a:spcBef>
              <a:spcAft>
                <a:spcPts val="0"/>
              </a:spcAft>
              <a:buNone/>
            </a:pPr>
            <a:r>
              <a:t/>
            </a:r>
            <a:endParaRPr sz="2000">
              <a:solidFill>
                <a:srgbClr val="FFFFFF"/>
              </a:solidFill>
              <a:latin typeface="Calibri"/>
              <a:ea typeface="Calibri"/>
              <a:cs typeface="Calibri"/>
              <a:sym typeface="Calibri"/>
            </a:endParaRPr>
          </a:p>
          <a:p>
            <a:pPr indent="-355600" lvl="0" marL="457200" rtl="0" algn="l">
              <a:spcBef>
                <a:spcPts val="0"/>
              </a:spcBef>
              <a:spcAft>
                <a:spcPts val="0"/>
              </a:spcAft>
              <a:buClr>
                <a:srgbClr val="FFFFFF"/>
              </a:buClr>
              <a:buSzPts val="2000"/>
              <a:buFont typeface="Calibri"/>
              <a:buChar char="●"/>
            </a:pPr>
            <a:r>
              <a:rPr lang="en-US" sz="2000">
                <a:solidFill>
                  <a:srgbClr val="FFFFFF"/>
                </a:solidFill>
                <a:latin typeface="Calibri"/>
                <a:ea typeface="Calibri"/>
                <a:cs typeface="Calibri"/>
                <a:sym typeface="Calibri"/>
              </a:rPr>
              <a:t>Letting your partner influence you isn’t about having one person hold the reins; it’s about honoring and respecting both people in the relationship.</a:t>
            </a:r>
            <a:endParaRPr sz="2000">
              <a:solidFill>
                <a:srgbClr val="FFFFFF"/>
              </a:solidFill>
              <a:latin typeface="Calibri"/>
              <a:ea typeface="Calibri"/>
              <a:cs typeface="Calibri"/>
              <a:sym typeface="Calibri"/>
            </a:endParaRPr>
          </a:p>
        </p:txBody>
      </p:sp>
      <p:pic>
        <p:nvPicPr>
          <p:cNvPr id="271" name="Google Shape;271;p42"/>
          <p:cNvPicPr preferRelativeResize="0"/>
          <p:nvPr/>
        </p:nvPicPr>
        <p:blipFill>
          <a:blip r:embed="rId3">
            <a:alphaModFix/>
          </a:blip>
          <a:stretch>
            <a:fillRect/>
          </a:stretch>
        </p:blipFill>
        <p:spPr>
          <a:xfrm>
            <a:off x="6084250" y="1589600"/>
            <a:ext cx="2472530" cy="1624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14A4C"/>
            </a:gs>
            <a:gs pos="100000">
              <a:srgbClr val="612829"/>
            </a:gs>
          </a:gsLst>
          <a:path path="circle">
            <a:fillToRect b="50%" l="50%" r="50%" t="50%"/>
          </a:path>
          <a:tileRect/>
        </a:gradFill>
      </p:bgPr>
    </p:bg>
    <p:spTree>
      <p:nvGrpSpPr>
        <p:cNvPr id="275" name="Shape 275"/>
        <p:cNvGrpSpPr/>
        <p:nvPr/>
      </p:nvGrpSpPr>
      <p:grpSpPr>
        <a:xfrm>
          <a:off x="0" y="0"/>
          <a:ext cx="0" cy="0"/>
          <a:chOff x="0" y="0"/>
          <a:chExt cx="0" cy="0"/>
        </a:xfrm>
      </p:grpSpPr>
      <p:sp>
        <p:nvSpPr>
          <p:cNvPr id="276" name="Google Shape;276;p43"/>
          <p:cNvSpPr txBox="1"/>
          <p:nvPr>
            <p:ph idx="4294967295" type="ctrTitle"/>
          </p:nvPr>
        </p:nvSpPr>
        <p:spPr>
          <a:xfrm>
            <a:off x="1295400" y="3923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lang="en-US" sz="2400"/>
              <a:t>     </a:t>
            </a:r>
            <a:endParaRPr sz="2000"/>
          </a:p>
        </p:txBody>
      </p:sp>
      <p:sp>
        <p:nvSpPr>
          <p:cNvPr id="277" name="Google Shape;277;p4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78" name="Google Shape;278;p43"/>
          <p:cNvSpPr txBox="1"/>
          <p:nvPr/>
        </p:nvSpPr>
        <p:spPr>
          <a:xfrm>
            <a:off x="1032175" y="1210700"/>
            <a:ext cx="5786400" cy="25650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p>
            <a:pPr indent="-355600" lvl="0" marL="457200" rtl="0" algn="l">
              <a:lnSpc>
                <a:spcPct val="150000"/>
              </a:lnSpc>
              <a:spcBef>
                <a:spcPts val="0"/>
              </a:spcBef>
              <a:spcAft>
                <a:spcPts val="0"/>
              </a:spcAft>
              <a:buClr>
                <a:schemeClr val="lt1"/>
              </a:buClr>
              <a:buSzPts val="2000"/>
              <a:buFont typeface="Calibri"/>
              <a:buChar char="●"/>
            </a:pPr>
            <a:r>
              <a:rPr lang="en-US" sz="1500">
                <a:solidFill>
                  <a:schemeClr val="lt1"/>
                </a:solidFill>
              </a:rPr>
              <a:t>“…even in the first few months of marriage, men who allow their wives to influence them have happier marriages, and are less likely to divorce than men who resist their wives’ influence. Statistically speaking, when a man is not willing to share power with his partner, there is an 81% chance that his marriage will self-destruct.”</a:t>
            </a:r>
            <a:endParaRPr sz="20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path path="circle">
            <a:fillToRect b="50%" l="50%" r="50%" t="50%"/>
          </a:path>
          <a:tileRect/>
        </a:gradFill>
      </p:bgPr>
    </p:bg>
    <p:spTree>
      <p:nvGrpSpPr>
        <p:cNvPr id="87" name="Shape 87"/>
        <p:cNvGrpSpPr/>
        <p:nvPr/>
      </p:nvGrpSpPr>
      <p:grpSpPr>
        <a:xfrm>
          <a:off x="0" y="0"/>
          <a:ext cx="0" cy="0"/>
          <a:chOff x="0" y="0"/>
          <a:chExt cx="0" cy="0"/>
        </a:xfrm>
      </p:grpSpPr>
      <p:sp>
        <p:nvSpPr>
          <p:cNvPr id="88" name="Google Shape;88;p1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descr="Learn how Dr. John Gottman studied relationships in the Love Lab in Seattle, Washington. This study covered 35 years with over 3000 couples.&#10;&#10;Visit www.gottman.com for more information.&#10;&#10;Follow Us!&#10;Blog: www.gottmanblog.com&#10;Facebook: www.facebook.com/gottmaninstitute&#10;Instagram: www.instagram.com/gottmaninstitute&#10;Twitter: www.twitter.com/gottmaninst&#10;Pinterest: www.pinterest.com/gottmaninst&#10;YouTube: www.youtube.com/thegottmaninstitute" id="89" name="Google Shape;89;p17" title="The Love Lab | The Gottman Institute">
            <a:hlinkClick r:id="rId3"/>
          </p:cNvPr>
          <p:cNvPicPr preferRelativeResize="0"/>
          <p:nvPr/>
        </p:nvPicPr>
        <p:blipFill>
          <a:blip r:embed="rId4">
            <a:alphaModFix/>
          </a:blip>
          <a:stretch>
            <a:fillRect/>
          </a:stretch>
        </p:blipFill>
        <p:spPr>
          <a:xfrm>
            <a:off x="2286000" y="1072475"/>
            <a:ext cx="4572000" cy="3429000"/>
          </a:xfrm>
          <a:prstGeom prst="rect">
            <a:avLst/>
          </a:prstGeom>
          <a:noFill/>
          <a:ln>
            <a:noFill/>
          </a:ln>
        </p:spPr>
      </p:pic>
      <p:sp>
        <p:nvSpPr>
          <p:cNvPr id="90" name="Google Shape;90;p17"/>
          <p:cNvSpPr txBox="1"/>
          <p:nvPr/>
        </p:nvSpPr>
        <p:spPr>
          <a:xfrm>
            <a:off x="3127325" y="487750"/>
            <a:ext cx="4023900" cy="4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latin typeface="Montserrat"/>
                <a:ea typeface="Montserrat"/>
                <a:cs typeface="Montserrat"/>
                <a:sym typeface="Montserrat"/>
              </a:rPr>
              <a:t>THE LOVE LAB</a:t>
            </a:r>
            <a:endParaRPr b="1" sz="2400">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282" name="Shape 282"/>
        <p:cNvGrpSpPr/>
        <p:nvPr/>
      </p:nvGrpSpPr>
      <p:grpSpPr>
        <a:xfrm>
          <a:off x="0" y="0"/>
          <a:ext cx="0" cy="0"/>
          <a:chOff x="0" y="0"/>
          <a:chExt cx="0" cy="0"/>
        </a:xfrm>
      </p:grpSpPr>
      <p:sp>
        <p:nvSpPr>
          <p:cNvPr id="283" name="Google Shape;283;p44"/>
          <p:cNvSpPr txBox="1"/>
          <p:nvPr>
            <p:ph idx="4294967295" type="ctrTitle"/>
          </p:nvPr>
        </p:nvSpPr>
        <p:spPr>
          <a:xfrm>
            <a:off x="1295400" y="3923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lang="en-US" sz="2400"/>
              <a:t>     </a:t>
            </a:r>
            <a:endParaRPr sz="2000"/>
          </a:p>
        </p:txBody>
      </p:sp>
      <p:sp>
        <p:nvSpPr>
          <p:cNvPr id="284" name="Google Shape;284;p4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85" name="Google Shape;285;p44"/>
          <p:cNvSpPr txBox="1"/>
          <p:nvPr/>
        </p:nvSpPr>
        <p:spPr>
          <a:xfrm>
            <a:off x="1032175" y="1210700"/>
            <a:ext cx="5786400" cy="25650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p>
            <a:pPr indent="0" lvl="0" marL="457200" rtl="0" algn="l">
              <a:lnSpc>
                <a:spcPct val="150000"/>
              </a:lnSpc>
              <a:spcBef>
                <a:spcPts val="0"/>
              </a:spcBef>
              <a:spcAft>
                <a:spcPts val="0"/>
              </a:spcAft>
              <a:buNone/>
            </a:pPr>
            <a:r>
              <a:rPr lang="en-US" sz="1500">
                <a:solidFill>
                  <a:schemeClr val="lt1"/>
                </a:solidFill>
              </a:rPr>
              <a:t>Dr. Gottman suggests actively looking for the parts of your partner’s point of view that makes sense to you. In this way, you can begin the “yield to win” process. By identifying and empathizing with your partners point of view, you are more likely to find a solution that honors both partners. That’s the secret.</a:t>
            </a:r>
            <a:endParaRPr sz="23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289" name="Shape 289"/>
        <p:cNvGrpSpPr/>
        <p:nvPr/>
      </p:nvGrpSpPr>
      <p:grpSpPr>
        <a:xfrm>
          <a:off x="0" y="0"/>
          <a:ext cx="0" cy="0"/>
          <a:chOff x="0" y="0"/>
          <a:chExt cx="0" cy="0"/>
        </a:xfrm>
      </p:grpSpPr>
      <p:sp>
        <p:nvSpPr>
          <p:cNvPr id="290" name="Google Shape;290;p45"/>
          <p:cNvSpPr txBox="1"/>
          <p:nvPr>
            <p:ph type="title"/>
          </p:nvPr>
        </p:nvSpPr>
        <p:spPr>
          <a:xfrm>
            <a:off x="583466" y="911700"/>
            <a:ext cx="22503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rtl="0" algn="l">
              <a:lnSpc>
                <a:spcPct val="100000"/>
              </a:lnSpc>
              <a:spcBef>
                <a:spcPts val="0"/>
              </a:spcBef>
              <a:spcAft>
                <a:spcPts val="0"/>
              </a:spcAft>
              <a:buSzPts val="2600"/>
              <a:buNone/>
            </a:pPr>
            <a:r>
              <a:rPr lang="en-US" sz="2800"/>
              <a:t>EXERCISE</a:t>
            </a:r>
            <a:endParaRPr sz="2800"/>
          </a:p>
        </p:txBody>
      </p:sp>
      <p:sp>
        <p:nvSpPr>
          <p:cNvPr id="291" name="Google Shape;291;p4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92" name="Google Shape;292;p45"/>
          <p:cNvSpPr txBox="1"/>
          <p:nvPr/>
        </p:nvSpPr>
        <p:spPr>
          <a:xfrm>
            <a:off x="3973430" y="727034"/>
            <a:ext cx="1565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293" name="Google Shape;293;p45"/>
          <p:cNvSpPr txBox="1"/>
          <p:nvPr/>
        </p:nvSpPr>
        <p:spPr>
          <a:xfrm>
            <a:off x="3586400" y="423425"/>
            <a:ext cx="4681500" cy="19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latin typeface="Calibri"/>
                <a:ea typeface="Calibri"/>
                <a:cs typeface="Calibri"/>
                <a:sym typeface="Calibri"/>
              </a:rPr>
              <a:t>Exercise: </a:t>
            </a:r>
            <a:endParaRPr b="1" sz="2000">
              <a:latin typeface="Calibri"/>
              <a:ea typeface="Calibri"/>
              <a:cs typeface="Calibri"/>
              <a:sym typeface="Calibri"/>
            </a:endParaRPr>
          </a:p>
          <a:p>
            <a:pPr indent="0" lvl="0" marL="0" rtl="0" algn="l">
              <a:spcBef>
                <a:spcPts val="0"/>
              </a:spcBef>
              <a:spcAft>
                <a:spcPts val="0"/>
              </a:spcAft>
              <a:buNone/>
            </a:pPr>
            <a:r>
              <a:rPr b="1" lang="en-US" sz="2000">
                <a:latin typeface="Calibri"/>
                <a:ea typeface="Calibri"/>
                <a:cs typeface="Calibri"/>
                <a:sym typeface="Calibri"/>
              </a:rPr>
              <a:t>The Gottman Island Survival Game</a:t>
            </a:r>
            <a:r>
              <a:rPr lang="en-US" sz="2000">
                <a:latin typeface="Calibri"/>
                <a:ea typeface="Calibri"/>
                <a:cs typeface="Calibri"/>
                <a:sym typeface="Calibri"/>
              </a:rPr>
              <a:t>: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See if you can coordinate a hypothetical “survival list” for a deserted island stay. </a:t>
            </a:r>
            <a:endParaRPr sz="700">
              <a:latin typeface="Calibri"/>
              <a:ea typeface="Calibri"/>
              <a:cs typeface="Calibri"/>
              <a:sym typeface="Calibri"/>
            </a:endParaRPr>
          </a:p>
          <a:p>
            <a:pPr indent="0" lvl="0" marL="457200" rtl="0" algn="l">
              <a:spcBef>
                <a:spcPts val="0"/>
              </a:spcBef>
              <a:spcAft>
                <a:spcPts val="0"/>
              </a:spcAft>
              <a:buNone/>
            </a:pPr>
            <a:r>
              <a:t/>
            </a:r>
            <a:endParaRPr sz="7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Then, see how you and the other responded to influencing each other.</a:t>
            </a:r>
            <a:endParaRPr sz="700">
              <a:latin typeface="Calibri"/>
              <a:ea typeface="Calibri"/>
              <a:cs typeface="Calibri"/>
              <a:sym typeface="Calibri"/>
            </a:endParaRPr>
          </a:p>
          <a:p>
            <a:pPr indent="0" lvl="0" marL="457200" rtl="0" algn="l">
              <a:spcBef>
                <a:spcPts val="0"/>
              </a:spcBef>
              <a:spcAft>
                <a:spcPts val="0"/>
              </a:spcAft>
              <a:buNone/>
            </a:pPr>
            <a:r>
              <a:t/>
            </a:r>
            <a:endParaRPr sz="700">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Each of you writes down on a separate piece of paper what you consider to be the ten most important items to keep from the inventory list below. </a:t>
            </a:r>
            <a:endParaRPr sz="2000">
              <a:latin typeface="Calibri"/>
              <a:ea typeface="Calibri"/>
              <a:cs typeface="Calibri"/>
              <a:sym typeface="Calibri"/>
            </a:endParaRPr>
          </a:p>
        </p:txBody>
      </p:sp>
      <p:pic>
        <p:nvPicPr>
          <p:cNvPr id="294" name="Google Shape;294;p45"/>
          <p:cNvPicPr preferRelativeResize="0"/>
          <p:nvPr/>
        </p:nvPicPr>
        <p:blipFill rotWithShape="1">
          <a:blip r:embed="rId3">
            <a:alphaModFix/>
          </a:blip>
          <a:srcRect b="7715" l="18135" r="19348" t="0"/>
          <a:stretch/>
        </p:blipFill>
        <p:spPr>
          <a:xfrm>
            <a:off x="492250" y="911700"/>
            <a:ext cx="2430700" cy="3327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animEffect filter="fade" transition="in">
                                      <p:cBhvr>
                                        <p:cTn dur="500"/>
                                        <p:tgtEl>
                                          <p:spTgt spid="29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298" name="Shape 298"/>
        <p:cNvGrpSpPr/>
        <p:nvPr/>
      </p:nvGrpSpPr>
      <p:grpSpPr>
        <a:xfrm>
          <a:off x="0" y="0"/>
          <a:ext cx="0" cy="0"/>
          <a:chOff x="0" y="0"/>
          <a:chExt cx="0" cy="0"/>
        </a:xfrm>
      </p:grpSpPr>
      <p:sp>
        <p:nvSpPr>
          <p:cNvPr id="299" name="Google Shape;299;p4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00" name="Google Shape;300;p46"/>
          <p:cNvSpPr txBox="1"/>
          <p:nvPr/>
        </p:nvSpPr>
        <p:spPr>
          <a:xfrm>
            <a:off x="3973430" y="727034"/>
            <a:ext cx="1565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301" name="Google Shape;301;p46"/>
          <p:cNvSpPr txBox="1"/>
          <p:nvPr/>
        </p:nvSpPr>
        <p:spPr>
          <a:xfrm>
            <a:off x="3586400" y="1185425"/>
            <a:ext cx="4681500" cy="1959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Then rank-order these items based on their importance to you. Give the most crucial item a 1, the next most important item a 2, and so on. </a:t>
            </a:r>
            <a:endParaRPr sz="2000">
              <a:latin typeface="Calibri"/>
              <a:ea typeface="Calibri"/>
              <a:cs typeface="Calibri"/>
              <a:sym typeface="Calibri"/>
            </a:endParaRPr>
          </a:p>
        </p:txBody>
      </p:sp>
      <p:pic>
        <p:nvPicPr>
          <p:cNvPr id="302" name="Google Shape;302;p46"/>
          <p:cNvPicPr preferRelativeResize="0"/>
          <p:nvPr/>
        </p:nvPicPr>
        <p:blipFill rotWithShape="1">
          <a:blip r:embed="rId3">
            <a:alphaModFix/>
          </a:blip>
          <a:srcRect b="0" l="14807" r="32457" t="0"/>
          <a:stretch/>
        </p:blipFill>
        <p:spPr>
          <a:xfrm>
            <a:off x="512325" y="907400"/>
            <a:ext cx="2402350" cy="3281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animEffect filter="fade" transition="in">
                                      <p:cBhvr>
                                        <p:cTn dur="500"/>
                                        <p:tgtEl>
                                          <p:spTgt spid="30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306" name="Shape 306"/>
        <p:cNvGrpSpPr/>
        <p:nvPr/>
      </p:nvGrpSpPr>
      <p:grpSpPr>
        <a:xfrm>
          <a:off x="0" y="0"/>
          <a:ext cx="0" cy="0"/>
          <a:chOff x="0" y="0"/>
          <a:chExt cx="0" cy="0"/>
        </a:xfrm>
      </p:grpSpPr>
      <p:sp>
        <p:nvSpPr>
          <p:cNvPr id="307" name="Google Shape;307;p4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08" name="Google Shape;308;p47"/>
          <p:cNvSpPr txBox="1"/>
          <p:nvPr/>
        </p:nvSpPr>
        <p:spPr>
          <a:xfrm>
            <a:off x="793625" y="2067100"/>
            <a:ext cx="3817500" cy="6708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Two changes of clothing AM-FM and short-wave radio receiver </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Ten gallons of water Pots and pans  Matches Shovel  </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Backpack </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Toilet paper  </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Two tents </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Two sleeping bags  </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Knife </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Small life raft, with sail  </a:t>
            </a:r>
            <a:endParaRPr sz="1800">
              <a:solidFill>
                <a:srgbClr val="FFFFFF"/>
              </a:solidFill>
              <a:latin typeface="Calibri"/>
              <a:ea typeface="Calibri"/>
              <a:cs typeface="Calibri"/>
              <a:sym typeface="Calibri"/>
            </a:endParaRPr>
          </a:p>
        </p:txBody>
      </p:sp>
      <p:sp>
        <p:nvSpPr>
          <p:cNvPr id="309" name="Google Shape;309;p47"/>
          <p:cNvSpPr txBox="1"/>
          <p:nvPr/>
        </p:nvSpPr>
        <p:spPr>
          <a:xfrm>
            <a:off x="4501300" y="895675"/>
            <a:ext cx="3214800" cy="2983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Sunblock lotion </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Cookstove and lantern </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 Long rope </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Two walkie-talkies</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One change of clothing </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One fifth of whiskey  </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Flares Compass  </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Gun with six bullets  </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First-aid kit with penicillin  </a:t>
            </a:r>
            <a:endParaRPr sz="1800">
              <a:solidFill>
                <a:srgbClr val="FFFFFF"/>
              </a:solidFill>
              <a:latin typeface="Calibri"/>
              <a:ea typeface="Calibri"/>
              <a:cs typeface="Calibri"/>
              <a:sym typeface="Calibri"/>
            </a:endParaRPr>
          </a:p>
          <a:p>
            <a:pPr indent="-342900" lvl="0" marL="457200" rtl="0" algn="l">
              <a:spcBef>
                <a:spcPts val="0"/>
              </a:spcBef>
              <a:spcAft>
                <a:spcPts val="0"/>
              </a:spcAft>
              <a:buClr>
                <a:srgbClr val="FFFFFF"/>
              </a:buClr>
              <a:buSzPts val="1800"/>
              <a:buFont typeface="Calibri"/>
              <a:buChar char="●"/>
            </a:pPr>
            <a:r>
              <a:rPr lang="en-US" sz="1800">
                <a:solidFill>
                  <a:srgbClr val="FFFFFF"/>
                </a:solidFill>
                <a:latin typeface="Calibri"/>
                <a:ea typeface="Calibri"/>
                <a:cs typeface="Calibri"/>
                <a:sym typeface="Calibri"/>
              </a:rPr>
              <a:t>Oxygen tanks Freeze-dried food for seven days</a:t>
            </a:r>
            <a:endParaRPr sz="18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latin typeface="Montserrat Light"/>
              <a:ea typeface="Montserrat Light"/>
              <a:cs typeface="Montserrat Light"/>
              <a:sym typeface="Montserrat Light"/>
            </a:endParaRPr>
          </a:p>
        </p:txBody>
      </p:sp>
      <p:sp>
        <p:nvSpPr>
          <p:cNvPr id="310" name="Google Shape;310;p47"/>
          <p:cNvSpPr txBox="1"/>
          <p:nvPr/>
        </p:nvSpPr>
        <p:spPr>
          <a:xfrm>
            <a:off x="2142975" y="466375"/>
            <a:ext cx="4219200" cy="3936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Clr>
                <a:schemeClr val="dk1"/>
              </a:buClr>
              <a:buSzPts val="1100"/>
              <a:buFont typeface="Arial"/>
              <a:buNone/>
            </a:pPr>
            <a:r>
              <a:rPr b="1" lang="en-US" sz="2200">
                <a:solidFill>
                  <a:srgbClr val="FFFFFF"/>
                </a:solidFill>
                <a:latin typeface="Montserrat"/>
                <a:ea typeface="Montserrat"/>
                <a:cs typeface="Montserrat"/>
                <a:sym typeface="Montserrat"/>
              </a:rPr>
              <a:t>Ship’s Inventory:  </a:t>
            </a:r>
            <a:endParaRPr b="1" sz="2200">
              <a:solidFill>
                <a:srgbClr val="FFFFFF"/>
              </a:solidFill>
              <a:latin typeface="Montserrat"/>
              <a:ea typeface="Montserrat"/>
              <a:cs typeface="Montserrat"/>
              <a:sym typeface="Montserrat"/>
            </a:endParaRPr>
          </a:p>
          <a:p>
            <a:pPr indent="0" lvl="0" marL="457200" rtl="0" algn="l">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Montserrat Light"/>
              <a:ea typeface="Montserrat Light"/>
              <a:cs typeface="Montserrat Light"/>
              <a:sym typeface="Montserrat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314" name="Shape 314"/>
        <p:cNvGrpSpPr/>
        <p:nvPr/>
      </p:nvGrpSpPr>
      <p:grpSpPr>
        <a:xfrm>
          <a:off x="0" y="0"/>
          <a:ext cx="0" cy="0"/>
          <a:chOff x="0" y="0"/>
          <a:chExt cx="0" cy="0"/>
        </a:xfrm>
      </p:grpSpPr>
      <p:sp>
        <p:nvSpPr>
          <p:cNvPr id="315" name="Google Shape;315;p4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16" name="Google Shape;316;p48"/>
          <p:cNvSpPr txBox="1"/>
          <p:nvPr/>
        </p:nvSpPr>
        <p:spPr>
          <a:xfrm>
            <a:off x="3973430" y="727034"/>
            <a:ext cx="1565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317" name="Google Shape;317;p48"/>
          <p:cNvSpPr txBox="1"/>
          <p:nvPr/>
        </p:nvSpPr>
        <p:spPr>
          <a:xfrm>
            <a:off x="3510200" y="423425"/>
            <a:ext cx="4681500" cy="19590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SzPts val="1900"/>
              <a:buFont typeface="Calibri"/>
              <a:buChar char="●"/>
            </a:pPr>
            <a:r>
              <a:rPr lang="en-US" sz="1900">
                <a:latin typeface="Calibri"/>
                <a:ea typeface="Calibri"/>
                <a:cs typeface="Calibri"/>
                <a:sym typeface="Calibri"/>
              </a:rPr>
              <a:t>Once you have compromised on a third list, it’s time to evaluate how the game went. </a:t>
            </a:r>
            <a:endParaRPr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Char char="●"/>
            </a:pPr>
            <a:r>
              <a:rPr lang="en-US" sz="1900">
                <a:latin typeface="Calibri"/>
                <a:ea typeface="Calibri"/>
                <a:cs typeface="Calibri"/>
                <a:sym typeface="Calibri"/>
              </a:rPr>
              <a:t>Think about how effective you were at influencing your partner and how effective they were at influencing you. </a:t>
            </a:r>
            <a:endParaRPr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Char char="●"/>
            </a:pPr>
            <a:r>
              <a:rPr lang="en-US" sz="1900">
                <a:latin typeface="Calibri"/>
                <a:ea typeface="Calibri"/>
                <a:cs typeface="Calibri"/>
                <a:sym typeface="Calibri"/>
              </a:rPr>
              <a:t>Did either of you try to dominate the other, or were you competitive with each other? </a:t>
            </a:r>
            <a:endParaRPr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Char char="●"/>
            </a:pPr>
            <a:r>
              <a:rPr lang="en-US" sz="1900">
                <a:latin typeface="Calibri"/>
                <a:ea typeface="Calibri"/>
                <a:cs typeface="Calibri"/>
                <a:sym typeface="Calibri"/>
              </a:rPr>
              <a:t>Did you work well as a team and both felt included or did you sulk, withdrawal, express irritability, and anger?</a:t>
            </a:r>
            <a:endParaRPr sz="1900">
              <a:latin typeface="Calibri"/>
              <a:ea typeface="Calibri"/>
              <a:cs typeface="Calibri"/>
              <a:sym typeface="Calibri"/>
            </a:endParaRPr>
          </a:p>
        </p:txBody>
      </p:sp>
      <p:pic>
        <p:nvPicPr>
          <p:cNvPr id="318" name="Google Shape;318;p48"/>
          <p:cNvPicPr preferRelativeResize="0"/>
          <p:nvPr/>
        </p:nvPicPr>
        <p:blipFill rotWithShape="1">
          <a:blip r:embed="rId3">
            <a:alphaModFix/>
          </a:blip>
          <a:srcRect b="0" l="12797" r="12797" t="0"/>
          <a:stretch/>
        </p:blipFill>
        <p:spPr>
          <a:xfrm>
            <a:off x="502325" y="955150"/>
            <a:ext cx="2400950" cy="3278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500"/>
                                        <p:tgtEl>
                                          <p:spTgt spid="31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322" name="Shape 322"/>
        <p:cNvGrpSpPr/>
        <p:nvPr/>
      </p:nvGrpSpPr>
      <p:grpSpPr>
        <a:xfrm>
          <a:off x="0" y="0"/>
          <a:ext cx="0" cy="0"/>
          <a:chOff x="0" y="0"/>
          <a:chExt cx="0" cy="0"/>
        </a:xfrm>
      </p:grpSpPr>
      <p:sp>
        <p:nvSpPr>
          <p:cNvPr id="323" name="Google Shape;323;p49"/>
          <p:cNvSpPr txBox="1"/>
          <p:nvPr>
            <p:ph idx="4294967295" type="ctrTitle"/>
          </p:nvPr>
        </p:nvSpPr>
        <p:spPr>
          <a:xfrm>
            <a:off x="1295400" y="3923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lang="en-US" sz="2000">
                <a:solidFill>
                  <a:schemeClr val="dk1"/>
                </a:solidFill>
              </a:rPr>
              <a:t>       </a:t>
            </a:r>
            <a:r>
              <a:rPr b="1" lang="en-US" sz="2000">
                <a:solidFill>
                  <a:schemeClr val="dk1"/>
                </a:solidFill>
                <a:latin typeface="Montserrat"/>
                <a:ea typeface="Montserrat"/>
                <a:cs typeface="Montserrat"/>
                <a:sym typeface="Montserrat"/>
              </a:rPr>
              <a:t>Principle 5: Solve Your Solvable Problems</a:t>
            </a:r>
            <a:endParaRPr sz="2000">
              <a:solidFill>
                <a:schemeClr val="dk1"/>
              </a:solidFill>
            </a:endParaRPr>
          </a:p>
        </p:txBody>
      </p:sp>
      <p:sp>
        <p:nvSpPr>
          <p:cNvPr id="324" name="Google Shape;324;p4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25" name="Google Shape;325;p49"/>
          <p:cNvSpPr txBox="1"/>
          <p:nvPr/>
        </p:nvSpPr>
        <p:spPr>
          <a:xfrm>
            <a:off x="646125" y="2767750"/>
            <a:ext cx="5051700" cy="6750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2000">
                <a:solidFill>
                  <a:schemeClr val="dk1"/>
                </a:solidFill>
                <a:latin typeface="Calibri"/>
                <a:ea typeface="Calibri"/>
                <a:cs typeface="Calibri"/>
                <a:sym typeface="Calibri"/>
              </a:rPr>
              <a:t>This principle is about problem solving, communication, and building an emotionally intelligent marriage.</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Soften your startup</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Make and receive repair attempts</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Soothe yourself and each other </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Compromise</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Be tolerant of each other’s faults</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lt1"/>
              </a:solidFill>
              <a:latin typeface="Montserrat ExtraBold"/>
              <a:ea typeface="Montserrat ExtraBold"/>
              <a:cs typeface="Montserrat ExtraBold"/>
              <a:sym typeface="Montserrat ExtraBold"/>
            </a:endParaRPr>
          </a:p>
          <a:p>
            <a:pPr indent="0" lvl="0" marL="457200" rtl="0" algn="l">
              <a:spcBef>
                <a:spcPts val="0"/>
              </a:spcBef>
              <a:spcAft>
                <a:spcPts val="0"/>
              </a:spcAft>
              <a:buNone/>
            </a:pPr>
            <a:r>
              <a:t/>
            </a:r>
            <a:endParaRPr sz="2000">
              <a:solidFill>
                <a:srgbClr val="FFFFFF"/>
              </a:solidFill>
              <a:latin typeface="Calibri"/>
              <a:ea typeface="Calibri"/>
              <a:cs typeface="Calibri"/>
              <a:sym typeface="Calibri"/>
            </a:endParaRPr>
          </a:p>
        </p:txBody>
      </p:sp>
      <p:pic>
        <p:nvPicPr>
          <p:cNvPr id="326" name="Google Shape;326;p49"/>
          <p:cNvPicPr preferRelativeResize="0"/>
          <p:nvPr/>
        </p:nvPicPr>
        <p:blipFill>
          <a:blip r:embed="rId3">
            <a:alphaModFix/>
          </a:blip>
          <a:stretch>
            <a:fillRect/>
          </a:stretch>
        </p:blipFill>
        <p:spPr>
          <a:xfrm>
            <a:off x="5657550" y="1512225"/>
            <a:ext cx="2441264" cy="16245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330" name="Shape 330"/>
        <p:cNvGrpSpPr/>
        <p:nvPr/>
      </p:nvGrpSpPr>
      <p:grpSpPr>
        <a:xfrm>
          <a:off x="0" y="0"/>
          <a:ext cx="0" cy="0"/>
          <a:chOff x="0" y="0"/>
          <a:chExt cx="0" cy="0"/>
        </a:xfrm>
      </p:grpSpPr>
      <p:sp>
        <p:nvSpPr>
          <p:cNvPr id="331" name="Google Shape;331;p50"/>
          <p:cNvSpPr txBox="1"/>
          <p:nvPr>
            <p:ph idx="4294967295" type="ctrTitle"/>
          </p:nvPr>
        </p:nvSpPr>
        <p:spPr>
          <a:xfrm>
            <a:off x="1295400" y="3923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lang="en-US" sz="2000">
                <a:solidFill>
                  <a:srgbClr val="FFFFFF"/>
                </a:solidFill>
              </a:rPr>
              <a:t>       </a:t>
            </a:r>
            <a:r>
              <a:rPr b="1" lang="en-US" sz="2000">
                <a:solidFill>
                  <a:srgbClr val="000000"/>
                </a:solidFill>
                <a:latin typeface="Montserrat"/>
                <a:ea typeface="Montserrat"/>
                <a:cs typeface="Montserrat"/>
                <a:sym typeface="Montserrat"/>
              </a:rPr>
              <a:t>Principle 5: Solve Your Solvable Problems</a:t>
            </a:r>
            <a:endParaRPr sz="2000">
              <a:solidFill>
                <a:srgbClr val="000000"/>
              </a:solidFill>
            </a:endParaRPr>
          </a:p>
        </p:txBody>
      </p:sp>
      <p:sp>
        <p:nvSpPr>
          <p:cNvPr id="332" name="Google Shape;332;p50"/>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33" name="Google Shape;333;p50"/>
          <p:cNvSpPr txBox="1"/>
          <p:nvPr/>
        </p:nvSpPr>
        <p:spPr>
          <a:xfrm>
            <a:off x="646125" y="2462950"/>
            <a:ext cx="5051700" cy="6750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sz="1800">
                <a:latin typeface="Calibri"/>
                <a:ea typeface="Calibri"/>
                <a:cs typeface="Calibri"/>
                <a:sym typeface="Calibri"/>
              </a:rPr>
              <a:t>Soften your start up:</a:t>
            </a:r>
            <a:endParaRPr b="1"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800">
                <a:latin typeface="Calibri"/>
                <a:ea typeface="Calibri"/>
                <a:cs typeface="Calibri"/>
                <a:sym typeface="Calibri"/>
              </a:rPr>
              <a:t>Women tend to be the ones who bring up issues, but they also tend to do so in a harsh way. Make sure you start warmly.</a:t>
            </a:r>
            <a:endParaRPr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800">
                <a:latin typeface="Calibri"/>
                <a:ea typeface="Calibri"/>
                <a:cs typeface="Calibri"/>
                <a:sym typeface="Calibri"/>
              </a:rPr>
              <a:t> </a:t>
            </a:r>
            <a:endParaRPr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800">
                <a:latin typeface="Calibri"/>
                <a:ea typeface="Calibri"/>
                <a:cs typeface="Calibri"/>
                <a:sym typeface="Calibri"/>
              </a:rPr>
              <a:t>Learn to make and</a:t>
            </a:r>
            <a:r>
              <a:rPr b="1" lang="en-US" sz="1800">
                <a:latin typeface="Calibri"/>
                <a:ea typeface="Calibri"/>
                <a:cs typeface="Calibri"/>
                <a:sym typeface="Calibri"/>
              </a:rPr>
              <a:t> accept repair attempts</a:t>
            </a:r>
            <a:endParaRPr b="1"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800">
                <a:latin typeface="Calibri"/>
                <a:ea typeface="Calibri"/>
                <a:cs typeface="Calibri"/>
                <a:sym typeface="Calibri"/>
              </a:rPr>
              <a:t>Humor or direct (ie.: “can we take a break”, “I was too mean, sorry”). Announcing them often amplify their power.</a:t>
            </a:r>
            <a:endParaRPr sz="18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 </a:t>
            </a:r>
            <a:endParaRPr sz="1800">
              <a:latin typeface="Calibri"/>
              <a:ea typeface="Calibri"/>
              <a:cs typeface="Calibri"/>
              <a:sym typeface="Calibri"/>
            </a:endParaRPr>
          </a:p>
          <a:p>
            <a:pPr indent="0" lvl="0" marL="457200" rtl="0" algn="l">
              <a:spcBef>
                <a:spcPts val="0"/>
              </a:spcBef>
              <a:spcAft>
                <a:spcPts val="0"/>
              </a:spcAft>
              <a:buNone/>
            </a:pPr>
            <a:r>
              <a:t/>
            </a:r>
            <a:endParaRPr sz="1800">
              <a:solidFill>
                <a:srgbClr val="FFFFFF"/>
              </a:solidFill>
              <a:latin typeface="Calibri"/>
              <a:ea typeface="Calibri"/>
              <a:cs typeface="Calibri"/>
              <a:sym typeface="Calibri"/>
            </a:endParaRPr>
          </a:p>
        </p:txBody>
      </p:sp>
      <p:pic>
        <p:nvPicPr>
          <p:cNvPr id="334" name="Google Shape;334;p50"/>
          <p:cNvPicPr preferRelativeResize="0"/>
          <p:nvPr/>
        </p:nvPicPr>
        <p:blipFill>
          <a:blip r:embed="rId3">
            <a:alphaModFix/>
          </a:blip>
          <a:stretch>
            <a:fillRect/>
          </a:stretch>
        </p:blipFill>
        <p:spPr>
          <a:xfrm>
            <a:off x="5747975" y="1513400"/>
            <a:ext cx="2065383" cy="16245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338" name="Shape 338"/>
        <p:cNvGrpSpPr/>
        <p:nvPr/>
      </p:nvGrpSpPr>
      <p:grpSpPr>
        <a:xfrm>
          <a:off x="0" y="0"/>
          <a:ext cx="0" cy="0"/>
          <a:chOff x="0" y="0"/>
          <a:chExt cx="0" cy="0"/>
        </a:xfrm>
      </p:grpSpPr>
      <p:sp>
        <p:nvSpPr>
          <p:cNvPr id="339" name="Google Shape;339;p5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340" name="Google Shape;340;p51"/>
          <p:cNvPicPr preferRelativeResize="0"/>
          <p:nvPr/>
        </p:nvPicPr>
        <p:blipFill rotWithShape="1">
          <a:blip r:embed="rId3">
            <a:alphaModFix/>
          </a:blip>
          <a:srcRect b="32373" l="0" r="48143" t="0"/>
          <a:stretch/>
        </p:blipFill>
        <p:spPr>
          <a:xfrm>
            <a:off x="539425" y="487425"/>
            <a:ext cx="3157475" cy="4161800"/>
          </a:xfrm>
          <a:prstGeom prst="rect">
            <a:avLst/>
          </a:prstGeom>
          <a:noFill/>
          <a:ln>
            <a:noFill/>
          </a:ln>
        </p:spPr>
      </p:pic>
      <p:pic>
        <p:nvPicPr>
          <p:cNvPr id="341" name="Google Shape;341;p51"/>
          <p:cNvPicPr preferRelativeResize="0"/>
          <p:nvPr/>
        </p:nvPicPr>
        <p:blipFill rotWithShape="1">
          <a:blip r:embed="rId3">
            <a:alphaModFix/>
          </a:blip>
          <a:srcRect b="7109" l="0" r="49359" t="66448"/>
          <a:stretch/>
        </p:blipFill>
        <p:spPr>
          <a:xfrm>
            <a:off x="3785975" y="487425"/>
            <a:ext cx="2161200" cy="1795000"/>
          </a:xfrm>
          <a:prstGeom prst="rect">
            <a:avLst/>
          </a:prstGeom>
          <a:noFill/>
          <a:ln>
            <a:noFill/>
          </a:ln>
        </p:spPr>
      </p:pic>
      <p:pic>
        <p:nvPicPr>
          <p:cNvPr id="342" name="Google Shape;342;p51"/>
          <p:cNvPicPr preferRelativeResize="0"/>
          <p:nvPr/>
        </p:nvPicPr>
        <p:blipFill rotWithShape="1">
          <a:blip r:embed="rId3">
            <a:alphaModFix/>
          </a:blip>
          <a:srcRect b="57198" l="50445" r="0" t="6773"/>
          <a:stretch/>
        </p:blipFill>
        <p:spPr>
          <a:xfrm>
            <a:off x="3785975" y="2282425"/>
            <a:ext cx="2161200" cy="2366799"/>
          </a:xfrm>
          <a:prstGeom prst="rect">
            <a:avLst/>
          </a:prstGeom>
          <a:noFill/>
          <a:ln>
            <a:noFill/>
          </a:ln>
        </p:spPr>
      </p:pic>
      <p:pic>
        <p:nvPicPr>
          <p:cNvPr id="343" name="Google Shape;343;p51"/>
          <p:cNvPicPr preferRelativeResize="0"/>
          <p:nvPr/>
        </p:nvPicPr>
        <p:blipFill rotWithShape="1">
          <a:blip r:embed="rId3">
            <a:alphaModFix/>
          </a:blip>
          <a:srcRect b="3910" l="49962" r="0" t="42447"/>
          <a:stretch/>
        </p:blipFill>
        <p:spPr>
          <a:xfrm>
            <a:off x="6036250" y="550525"/>
            <a:ext cx="2511325" cy="4045649"/>
          </a:xfrm>
          <a:prstGeom prst="rect">
            <a:avLst/>
          </a:prstGeom>
          <a:noFill/>
          <a:ln>
            <a:noFill/>
          </a:ln>
        </p:spPr>
      </p:pic>
      <p:sp>
        <p:nvSpPr>
          <p:cNvPr id="344" name="Google Shape;344;p51"/>
          <p:cNvSpPr/>
          <p:nvPr/>
        </p:nvSpPr>
        <p:spPr>
          <a:xfrm>
            <a:off x="1064875" y="630875"/>
            <a:ext cx="2631900" cy="221100"/>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348" name="Shape 348"/>
        <p:cNvGrpSpPr/>
        <p:nvPr/>
      </p:nvGrpSpPr>
      <p:grpSpPr>
        <a:xfrm>
          <a:off x="0" y="0"/>
          <a:ext cx="0" cy="0"/>
          <a:chOff x="0" y="0"/>
          <a:chExt cx="0" cy="0"/>
        </a:xfrm>
      </p:grpSpPr>
      <p:sp>
        <p:nvSpPr>
          <p:cNvPr id="349" name="Google Shape;349;p52"/>
          <p:cNvSpPr txBox="1"/>
          <p:nvPr>
            <p:ph idx="4294967295" type="ctrTitle"/>
          </p:nvPr>
        </p:nvSpPr>
        <p:spPr>
          <a:xfrm>
            <a:off x="1295400" y="3923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lang="en-US" sz="2000">
                <a:solidFill>
                  <a:srgbClr val="FFFFFF"/>
                </a:solidFill>
              </a:rPr>
              <a:t>                     </a:t>
            </a:r>
            <a:r>
              <a:rPr b="1" lang="en-US" sz="2000">
                <a:latin typeface="Montserrat"/>
                <a:ea typeface="Montserrat"/>
                <a:cs typeface="Montserrat"/>
                <a:sym typeface="Montserrat"/>
              </a:rPr>
              <a:t>Reaching a Compromise</a:t>
            </a:r>
            <a:endParaRPr sz="2000">
              <a:solidFill>
                <a:srgbClr val="FFFFFF"/>
              </a:solidFill>
            </a:endParaRPr>
          </a:p>
        </p:txBody>
      </p:sp>
      <p:sp>
        <p:nvSpPr>
          <p:cNvPr id="350" name="Google Shape;350;p5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51" name="Google Shape;351;p52"/>
          <p:cNvSpPr/>
          <p:nvPr/>
        </p:nvSpPr>
        <p:spPr>
          <a:xfrm>
            <a:off x="2712400" y="1386350"/>
            <a:ext cx="3516000" cy="29736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2"/>
          <p:cNvSpPr/>
          <p:nvPr/>
        </p:nvSpPr>
        <p:spPr>
          <a:xfrm>
            <a:off x="3701800" y="2257875"/>
            <a:ext cx="1537200" cy="12858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2"/>
          <p:cNvSpPr txBox="1"/>
          <p:nvPr/>
        </p:nvSpPr>
        <p:spPr>
          <a:xfrm>
            <a:off x="3978175" y="1677675"/>
            <a:ext cx="1225500" cy="3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Montserrat"/>
                <a:ea typeface="Montserrat"/>
                <a:cs typeface="Montserrat"/>
                <a:sym typeface="Montserrat"/>
              </a:rPr>
              <a:t>Flexible</a:t>
            </a:r>
            <a:endParaRPr b="1">
              <a:latin typeface="Montserrat"/>
              <a:ea typeface="Montserrat"/>
              <a:cs typeface="Montserrat"/>
              <a:sym typeface="Montserrat"/>
            </a:endParaRPr>
          </a:p>
        </p:txBody>
      </p:sp>
      <p:sp>
        <p:nvSpPr>
          <p:cNvPr id="354" name="Google Shape;354;p52"/>
          <p:cNvSpPr txBox="1"/>
          <p:nvPr/>
        </p:nvSpPr>
        <p:spPr>
          <a:xfrm>
            <a:off x="3933850" y="2697350"/>
            <a:ext cx="1225500" cy="3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Montserrat"/>
                <a:ea typeface="Montserrat"/>
                <a:cs typeface="Montserrat"/>
                <a:sym typeface="Montserrat"/>
              </a:rPr>
              <a:t>Inf</a:t>
            </a:r>
            <a:r>
              <a:rPr b="1" lang="en-US">
                <a:latin typeface="Montserrat"/>
                <a:ea typeface="Montserrat"/>
                <a:cs typeface="Montserrat"/>
                <a:sym typeface="Montserrat"/>
              </a:rPr>
              <a:t>lexible</a:t>
            </a:r>
            <a:endParaRPr b="1">
              <a:latin typeface="Montserrat"/>
              <a:ea typeface="Montserrat"/>
              <a:cs typeface="Montserrat"/>
              <a:sym typeface="Montserrat"/>
            </a:endParaRPr>
          </a:p>
        </p:txBody>
      </p:sp>
      <p:sp>
        <p:nvSpPr>
          <p:cNvPr id="355" name="Google Shape;355;p52"/>
          <p:cNvSpPr/>
          <p:nvPr/>
        </p:nvSpPr>
        <p:spPr>
          <a:xfrm rot="4204110">
            <a:off x="5509425" y="2106544"/>
            <a:ext cx="170726" cy="702257"/>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359" name="Shape 359"/>
        <p:cNvGrpSpPr/>
        <p:nvPr/>
      </p:nvGrpSpPr>
      <p:grpSpPr>
        <a:xfrm>
          <a:off x="0" y="0"/>
          <a:ext cx="0" cy="0"/>
          <a:chOff x="0" y="0"/>
          <a:chExt cx="0" cy="0"/>
        </a:xfrm>
      </p:grpSpPr>
      <p:sp>
        <p:nvSpPr>
          <p:cNvPr id="360" name="Google Shape;360;p5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61" name="Google Shape;361;p53"/>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362" name="Google Shape;362;p53"/>
          <p:cNvSpPr txBox="1"/>
          <p:nvPr/>
        </p:nvSpPr>
        <p:spPr>
          <a:xfrm>
            <a:off x="4269500" y="673075"/>
            <a:ext cx="4058700" cy="300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2000">
                <a:solidFill>
                  <a:schemeClr val="dk1"/>
                </a:solidFill>
                <a:latin typeface="Calibri"/>
                <a:ea typeface="Calibri"/>
                <a:cs typeface="Calibri"/>
                <a:sym typeface="Calibri"/>
              </a:rPr>
              <a:t>Soothe</a:t>
            </a:r>
            <a:endParaRPr b="1"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US" sz="2000">
                <a:solidFill>
                  <a:schemeClr val="dk1"/>
                </a:solidFill>
                <a:latin typeface="Calibri"/>
                <a:ea typeface="Calibri"/>
                <a:cs typeface="Calibri"/>
                <a:sym typeface="Calibri"/>
              </a:rPr>
              <a:t>Understand when you’re flooding and need to self-soothe and help your partner do the same.</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b="1" lang="en-US" sz="2000">
                <a:solidFill>
                  <a:schemeClr val="dk1"/>
                </a:solidFill>
                <a:latin typeface="Calibri"/>
                <a:ea typeface="Calibri"/>
                <a:cs typeface="Calibri"/>
                <a:sym typeface="Calibri"/>
              </a:rPr>
              <a:t>Compromise</a:t>
            </a:r>
            <a:endParaRPr b="1"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US" sz="2000">
                <a:solidFill>
                  <a:schemeClr val="dk1"/>
                </a:solidFill>
                <a:latin typeface="Calibri"/>
                <a:ea typeface="Calibri"/>
                <a:cs typeface="Calibri"/>
                <a:sym typeface="Calibri"/>
              </a:rPr>
              <a:t>Part of accepting influence. Giving ground is an important part of reaching happy solutions.</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US" sz="2000">
                <a:solidFill>
                  <a:schemeClr val="dk1"/>
                </a:solidFill>
                <a:latin typeface="Calibri"/>
                <a:ea typeface="Calibri"/>
                <a:cs typeface="Calibri"/>
                <a:sym typeface="Calibri"/>
              </a:rPr>
              <a:t>Be </a:t>
            </a:r>
            <a:r>
              <a:rPr b="1" lang="en-US" sz="2000">
                <a:solidFill>
                  <a:schemeClr val="dk1"/>
                </a:solidFill>
                <a:latin typeface="Calibri"/>
                <a:ea typeface="Calibri"/>
                <a:cs typeface="Calibri"/>
                <a:sym typeface="Calibri"/>
              </a:rPr>
              <a:t>tolerant </a:t>
            </a:r>
            <a:r>
              <a:rPr lang="en-US" sz="2000">
                <a:solidFill>
                  <a:schemeClr val="dk1"/>
                </a:solidFill>
                <a:latin typeface="Calibri"/>
                <a:ea typeface="Calibri"/>
                <a:cs typeface="Calibri"/>
                <a:sym typeface="Calibri"/>
              </a:rPr>
              <a:t>of your partner’s faults</a:t>
            </a:r>
            <a:endParaRPr sz="2000">
              <a:solidFill>
                <a:schemeClr val="lt1"/>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2000">
              <a:solidFill>
                <a:schemeClr val="lt1"/>
              </a:solidFill>
              <a:latin typeface="Calibri"/>
              <a:ea typeface="Calibri"/>
              <a:cs typeface="Calibri"/>
              <a:sym typeface="Calibri"/>
            </a:endParaRPr>
          </a:p>
        </p:txBody>
      </p:sp>
      <p:pic>
        <p:nvPicPr>
          <p:cNvPr id="363" name="Google Shape;363;p53"/>
          <p:cNvPicPr preferRelativeResize="0"/>
          <p:nvPr/>
        </p:nvPicPr>
        <p:blipFill rotWithShape="1">
          <a:blip r:embed="rId3">
            <a:alphaModFix/>
          </a:blip>
          <a:srcRect b="-10850" l="-5127" r="14367" t="10849"/>
          <a:stretch/>
        </p:blipFill>
        <p:spPr>
          <a:xfrm>
            <a:off x="373425" y="1820225"/>
            <a:ext cx="2489650" cy="1666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path path="circle">
            <a:fillToRect b="50%" l="50%" r="50%" t="50%"/>
          </a:path>
          <a:tileRect/>
        </a:gradFill>
      </p:bgPr>
    </p:bg>
    <p:spTree>
      <p:nvGrpSpPr>
        <p:cNvPr id="94" name="Shape 94"/>
        <p:cNvGrpSpPr/>
        <p:nvPr/>
      </p:nvGrpSpPr>
      <p:grpSpPr>
        <a:xfrm>
          <a:off x="0" y="0"/>
          <a:ext cx="0" cy="0"/>
          <a:chOff x="0" y="0"/>
          <a:chExt cx="0" cy="0"/>
        </a:xfrm>
      </p:grpSpPr>
      <p:sp>
        <p:nvSpPr>
          <p:cNvPr id="95" name="Google Shape;95;p1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96" name="Google Shape;96;p18"/>
          <p:cNvPicPr preferRelativeResize="0"/>
          <p:nvPr/>
        </p:nvPicPr>
        <p:blipFill>
          <a:blip r:embed="rId3">
            <a:alphaModFix/>
          </a:blip>
          <a:stretch>
            <a:fillRect/>
          </a:stretch>
        </p:blipFill>
        <p:spPr>
          <a:xfrm>
            <a:off x="3207138" y="416300"/>
            <a:ext cx="2729725" cy="42077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367" name="Shape 367"/>
        <p:cNvGrpSpPr/>
        <p:nvPr/>
      </p:nvGrpSpPr>
      <p:grpSpPr>
        <a:xfrm>
          <a:off x="0" y="0"/>
          <a:ext cx="0" cy="0"/>
          <a:chOff x="0" y="0"/>
          <a:chExt cx="0" cy="0"/>
        </a:xfrm>
      </p:grpSpPr>
      <p:sp>
        <p:nvSpPr>
          <p:cNvPr id="368" name="Google Shape;368;p5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69" name="Google Shape;369;p54"/>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370" name="Google Shape;370;p54"/>
          <p:cNvSpPr txBox="1"/>
          <p:nvPr>
            <p:ph type="title"/>
          </p:nvPr>
        </p:nvSpPr>
        <p:spPr>
          <a:xfrm>
            <a:off x="614412" y="907950"/>
            <a:ext cx="22059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rtl="0" algn="l">
              <a:lnSpc>
                <a:spcPct val="100000"/>
              </a:lnSpc>
              <a:spcBef>
                <a:spcPts val="0"/>
              </a:spcBef>
              <a:spcAft>
                <a:spcPts val="0"/>
              </a:spcAft>
              <a:buSzPts val="2600"/>
              <a:buNone/>
            </a:pPr>
            <a:r>
              <a:t/>
            </a:r>
            <a:endParaRPr/>
          </a:p>
        </p:txBody>
      </p:sp>
      <p:sp>
        <p:nvSpPr>
          <p:cNvPr id="371" name="Google Shape;371;p54"/>
          <p:cNvSpPr txBox="1"/>
          <p:nvPr/>
        </p:nvSpPr>
        <p:spPr>
          <a:xfrm>
            <a:off x="3866775" y="801050"/>
            <a:ext cx="4761000" cy="365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sz="2000">
                <a:solidFill>
                  <a:schemeClr val="dk1"/>
                </a:solidFill>
                <a:latin typeface="Montserrat"/>
                <a:ea typeface="Montserrat"/>
                <a:cs typeface="Montserrat"/>
                <a:sym typeface="Montserrat"/>
              </a:rPr>
              <a:t>Principle 6: Overcoming Gridlock</a:t>
            </a:r>
            <a:endParaRPr b="1" sz="2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Gridlock happens when a partner doesn’t respect the other partner’s dreams or “the way he is”. </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For example, spender vs saver or security vs fun seeker.</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p:txBody>
      </p:sp>
      <p:pic>
        <p:nvPicPr>
          <p:cNvPr id="372" name="Google Shape;372;p54"/>
          <p:cNvPicPr preferRelativeResize="0"/>
          <p:nvPr/>
        </p:nvPicPr>
        <p:blipFill rotWithShape="1">
          <a:blip r:embed="rId3">
            <a:alphaModFix/>
          </a:blip>
          <a:srcRect b="0" l="11940" r="8511" t="0"/>
          <a:stretch/>
        </p:blipFill>
        <p:spPr>
          <a:xfrm>
            <a:off x="512650" y="1763150"/>
            <a:ext cx="2409400" cy="15144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376" name="Shape 376"/>
        <p:cNvGrpSpPr/>
        <p:nvPr/>
      </p:nvGrpSpPr>
      <p:grpSpPr>
        <a:xfrm>
          <a:off x="0" y="0"/>
          <a:ext cx="0" cy="0"/>
          <a:chOff x="0" y="0"/>
          <a:chExt cx="0" cy="0"/>
        </a:xfrm>
      </p:grpSpPr>
      <p:sp>
        <p:nvSpPr>
          <p:cNvPr id="377" name="Google Shape;377;p55"/>
          <p:cNvSpPr txBox="1"/>
          <p:nvPr>
            <p:ph idx="4294967295" type="ctrTitle"/>
          </p:nvPr>
        </p:nvSpPr>
        <p:spPr>
          <a:xfrm>
            <a:off x="550625" y="24570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600"/>
              <a:buFont typeface="Montserrat ExtraBold"/>
              <a:buNone/>
            </a:pPr>
            <a:r>
              <a:rPr lang="en-US" sz="2200"/>
              <a:t>Mental Divorce</a:t>
            </a:r>
            <a:endParaRPr b="0" i="0" sz="2200" u="none" cap="none" strike="noStrike">
              <a:solidFill>
                <a:srgbClr val="FFFFFF"/>
              </a:solidFill>
              <a:latin typeface="Montserrat ExtraBold"/>
              <a:ea typeface="Montserrat ExtraBold"/>
              <a:cs typeface="Montserrat ExtraBold"/>
              <a:sym typeface="Montserrat ExtraBold"/>
            </a:endParaRPr>
          </a:p>
        </p:txBody>
      </p:sp>
      <p:sp>
        <p:nvSpPr>
          <p:cNvPr id="378" name="Google Shape;378;p5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descr="The ability to accept influence is critical for solving difficult problems in relationships. In this clip Dr. Gottman explains what happens when partners cannot accept influence from each other. Fortunately, there are ways to talk and build trust enough to learn how to do this. &#10;&#10;Visit www.gottman.com for more information.&#10;&#10;Follow Us!&#10;Blog: www.gottmanblog.com&#10;Facebook: www.facebook.com/gottmaninstitute&#10;Instagram: www.instagram.com/gottmaninstitute&#10;Twitter: www.twitter.com/gottmaninst&#10;Pinterest: www.pinterest.com/gottmaninst&#10;YouTube: www.youtube.com/thegottmaninstitute" id="379" name="Google Shape;379;p55" title="The Mental Divorce | Dr. John Gottman">
            <a:hlinkClick r:id="rId3"/>
          </p:cNvPr>
          <p:cNvPicPr preferRelativeResize="0"/>
          <p:nvPr/>
        </p:nvPicPr>
        <p:blipFill>
          <a:blip r:embed="rId4">
            <a:alphaModFix/>
          </a:blip>
          <a:stretch>
            <a:fillRect/>
          </a:stretch>
        </p:blipFill>
        <p:spPr>
          <a:xfrm>
            <a:off x="2051075" y="1070275"/>
            <a:ext cx="4572000" cy="3429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383" name="Shape 383"/>
        <p:cNvGrpSpPr/>
        <p:nvPr/>
      </p:nvGrpSpPr>
      <p:grpSpPr>
        <a:xfrm>
          <a:off x="0" y="0"/>
          <a:ext cx="0" cy="0"/>
          <a:chOff x="0" y="0"/>
          <a:chExt cx="0" cy="0"/>
        </a:xfrm>
      </p:grpSpPr>
      <p:sp>
        <p:nvSpPr>
          <p:cNvPr id="384" name="Google Shape;384;p56"/>
          <p:cNvSpPr txBox="1"/>
          <p:nvPr>
            <p:ph idx="4294967295" type="ctrTitle"/>
          </p:nvPr>
        </p:nvSpPr>
        <p:spPr>
          <a:xfrm>
            <a:off x="1160225" y="24570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600"/>
              <a:buFont typeface="Montserrat ExtraBold"/>
              <a:buNone/>
            </a:pPr>
            <a:r>
              <a:rPr lang="en-US" sz="2200"/>
              <a:t>UNDERSTANDING DREAMS</a:t>
            </a:r>
            <a:endParaRPr b="0" i="0" sz="2200" u="none" cap="none" strike="noStrike">
              <a:solidFill>
                <a:srgbClr val="FFFFFF"/>
              </a:solidFill>
              <a:latin typeface="Montserrat ExtraBold"/>
              <a:ea typeface="Montserrat ExtraBold"/>
              <a:cs typeface="Montserrat ExtraBold"/>
              <a:sym typeface="Montserrat ExtraBold"/>
            </a:endParaRPr>
          </a:p>
        </p:txBody>
      </p:sp>
      <p:sp>
        <p:nvSpPr>
          <p:cNvPr id="385" name="Google Shape;385;p5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86" name="Google Shape;386;p56"/>
          <p:cNvSpPr txBox="1"/>
          <p:nvPr/>
        </p:nvSpPr>
        <p:spPr>
          <a:xfrm>
            <a:off x="823775" y="1306700"/>
            <a:ext cx="6961800" cy="26622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p>
            <a:pPr indent="-349250" lvl="0" marL="457200" rtl="0" algn="l">
              <a:lnSpc>
                <a:spcPct val="100000"/>
              </a:lnSpc>
              <a:spcBef>
                <a:spcPts val="0"/>
              </a:spcBef>
              <a:spcAft>
                <a:spcPts val="0"/>
              </a:spcAft>
              <a:buClr>
                <a:srgbClr val="FFFFFF"/>
              </a:buClr>
              <a:buSzPts val="1900"/>
              <a:buFont typeface="Calibri"/>
              <a:buChar char="●"/>
            </a:pPr>
            <a:r>
              <a:rPr lang="en-US" sz="1900">
                <a:solidFill>
                  <a:srgbClr val="FFFFFF"/>
                </a:solidFill>
                <a:latin typeface="Calibri"/>
                <a:ea typeface="Calibri"/>
                <a:cs typeface="Calibri"/>
                <a:sym typeface="Calibri"/>
              </a:rPr>
              <a:t>Listening (without criticizing)</a:t>
            </a:r>
            <a:endParaRPr sz="1900">
              <a:solidFill>
                <a:srgbClr val="FFFFFF"/>
              </a:solidFill>
              <a:latin typeface="Calibri"/>
              <a:ea typeface="Calibri"/>
              <a:cs typeface="Calibri"/>
              <a:sym typeface="Calibri"/>
            </a:endParaRPr>
          </a:p>
          <a:p>
            <a:pPr indent="-349250" lvl="0" marL="457200" rtl="0" algn="l">
              <a:lnSpc>
                <a:spcPct val="100000"/>
              </a:lnSpc>
              <a:spcBef>
                <a:spcPts val="0"/>
              </a:spcBef>
              <a:spcAft>
                <a:spcPts val="0"/>
              </a:spcAft>
              <a:buClr>
                <a:srgbClr val="FFFFFF"/>
              </a:buClr>
              <a:buSzPts val="1900"/>
              <a:buFont typeface="Calibri"/>
              <a:buChar char="●"/>
            </a:pPr>
            <a:r>
              <a:rPr lang="en-US" sz="1900">
                <a:solidFill>
                  <a:srgbClr val="FFFFFF"/>
                </a:solidFill>
                <a:latin typeface="Calibri"/>
                <a:ea typeface="Calibri"/>
                <a:cs typeface="Calibri"/>
                <a:sym typeface="Calibri"/>
              </a:rPr>
              <a:t>Financially supporting them</a:t>
            </a:r>
            <a:endParaRPr sz="1900">
              <a:solidFill>
                <a:srgbClr val="FFFFFF"/>
              </a:solidFill>
              <a:latin typeface="Calibri"/>
              <a:ea typeface="Calibri"/>
              <a:cs typeface="Calibri"/>
              <a:sym typeface="Calibri"/>
            </a:endParaRPr>
          </a:p>
          <a:p>
            <a:pPr indent="-349250" lvl="0" marL="457200" rtl="0" algn="l">
              <a:lnSpc>
                <a:spcPct val="100000"/>
              </a:lnSpc>
              <a:spcBef>
                <a:spcPts val="0"/>
              </a:spcBef>
              <a:spcAft>
                <a:spcPts val="0"/>
              </a:spcAft>
              <a:buClr>
                <a:srgbClr val="FFFFFF"/>
              </a:buClr>
              <a:buSzPts val="1900"/>
              <a:buFont typeface="Calibri"/>
              <a:buChar char="●"/>
            </a:pPr>
            <a:r>
              <a:rPr lang="en-US" sz="1900">
                <a:solidFill>
                  <a:srgbClr val="FFFFFF"/>
                </a:solidFill>
                <a:latin typeface="Calibri"/>
                <a:ea typeface="Calibri"/>
                <a:cs typeface="Calibri"/>
                <a:sym typeface="Calibri"/>
              </a:rPr>
              <a:t>Taking active part in them</a:t>
            </a:r>
            <a:endParaRPr sz="1900">
              <a:solidFill>
                <a:srgbClr val="FFFFFF"/>
              </a:solidFill>
              <a:latin typeface="Calibri"/>
              <a:ea typeface="Calibri"/>
              <a:cs typeface="Calibri"/>
              <a:sym typeface="Calibri"/>
            </a:endParaRPr>
          </a:p>
          <a:p>
            <a:pPr indent="-349250" lvl="0" marL="457200" rtl="0" algn="l">
              <a:lnSpc>
                <a:spcPct val="100000"/>
              </a:lnSpc>
              <a:spcBef>
                <a:spcPts val="0"/>
              </a:spcBef>
              <a:spcAft>
                <a:spcPts val="0"/>
              </a:spcAft>
              <a:buClr>
                <a:srgbClr val="FFFFFF"/>
              </a:buClr>
              <a:buSzPts val="1900"/>
              <a:buFont typeface="Calibri"/>
              <a:buChar char="●"/>
            </a:pPr>
            <a:r>
              <a:rPr lang="en-US" sz="1900">
                <a:solidFill>
                  <a:srgbClr val="FFFFFF"/>
                </a:solidFill>
                <a:latin typeface="Calibri"/>
                <a:ea typeface="Calibri"/>
                <a:cs typeface="Calibri"/>
                <a:sym typeface="Calibri"/>
              </a:rPr>
              <a:t>Find common ground</a:t>
            </a:r>
            <a:endParaRPr sz="1900">
              <a:solidFill>
                <a:srgbClr val="FFFFFF"/>
              </a:solidFill>
              <a:latin typeface="Calibri"/>
              <a:ea typeface="Calibri"/>
              <a:cs typeface="Calibri"/>
              <a:sym typeface="Calibri"/>
            </a:endParaRPr>
          </a:p>
          <a:p>
            <a:pPr indent="-349250" lvl="0" marL="457200" rtl="0" algn="l">
              <a:lnSpc>
                <a:spcPct val="100000"/>
              </a:lnSpc>
              <a:spcBef>
                <a:spcPts val="0"/>
              </a:spcBef>
              <a:spcAft>
                <a:spcPts val="0"/>
              </a:spcAft>
              <a:buClr>
                <a:srgbClr val="FFFFFF"/>
              </a:buClr>
              <a:buSzPts val="1900"/>
              <a:buFont typeface="Calibri"/>
              <a:buChar char="●"/>
            </a:pPr>
            <a:r>
              <a:rPr lang="en-US" sz="1900">
                <a:solidFill>
                  <a:srgbClr val="FFFFFF"/>
                </a:solidFill>
                <a:latin typeface="Calibri"/>
                <a:ea typeface="Calibri"/>
                <a:cs typeface="Calibri"/>
                <a:sym typeface="Calibri"/>
              </a:rPr>
              <a:t>You might never be able to fully solve gridlocked issues, but you can find out the areas where you can compromise and workarounds for the areas you cannot.</a:t>
            </a:r>
            <a:endParaRPr sz="1900">
              <a:solidFill>
                <a:srgbClr val="FFFFFF"/>
              </a:solidFill>
              <a:latin typeface="Calibri"/>
              <a:ea typeface="Calibri"/>
              <a:cs typeface="Calibri"/>
              <a:sym typeface="Calibri"/>
            </a:endParaRPr>
          </a:p>
          <a:p>
            <a:pPr indent="-349250" lvl="0" marL="457200" rtl="0" algn="l">
              <a:lnSpc>
                <a:spcPct val="100000"/>
              </a:lnSpc>
              <a:spcBef>
                <a:spcPts val="0"/>
              </a:spcBef>
              <a:spcAft>
                <a:spcPts val="0"/>
              </a:spcAft>
              <a:buClr>
                <a:srgbClr val="FFFFFF"/>
              </a:buClr>
              <a:buSzPts val="1900"/>
              <a:buFont typeface="Calibri"/>
              <a:buChar char="●"/>
            </a:pPr>
            <a:r>
              <a:rPr lang="en-US" sz="1900">
                <a:solidFill>
                  <a:srgbClr val="FFFFFF"/>
                </a:solidFill>
                <a:latin typeface="Calibri"/>
                <a:ea typeface="Calibri"/>
                <a:cs typeface="Calibri"/>
                <a:sym typeface="Calibri"/>
              </a:rPr>
              <a:t>Or simply understanding where you cannot compromise is already a major win.</a:t>
            </a:r>
            <a:endParaRPr sz="1900">
              <a:solidFill>
                <a:srgbClr val="FFFFFF"/>
              </a:solidFill>
              <a:latin typeface="Calibri"/>
              <a:ea typeface="Calibri"/>
              <a:cs typeface="Calibri"/>
              <a:sym typeface="Calibri"/>
            </a:endParaRPr>
          </a:p>
          <a:p>
            <a:pPr indent="-349250" lvl="0" marL="457200" rtl="0" algn="l">
              <a:lnSpc>
                <a:spcPct val="100000"/>
              </a:lnSpc>
              <a:spcBef>
                <a:spcPts val="0"/>
              </a:spcBef>
              <a:spcAft>
                <a:spcPts val="0"/>
              </a:spcAft>
              <a:buClr>
                <a:srgbClr val="FFFFFF"/>
              </a:buClr>
              <a:buSzPts val="1900"/>
              <a:buFont typeface="Calibri"/>
              <a:buChar char="●"/>
            </a:pPr>
            <a:r>
              <a:rPr lang="en-US" sz="1900">
                <a:solidFill>
                  <a:srgbClr val="FFFFFF"/>
                </a:solidFill>
                <a:latin typeface="Calibri"/>
                <a:ea typeface="Calibri"/>
                <a:cs typeface="Calibri"/>
                <a:sym typeface="Calibri"/>
              </a:rPr>
              <a:t>It might not always be easy to appreciate and say thank you after a gridlocked discussion, but do end on a positive anyway.</a:t>
            </a:r>
            <a:endParaRPr sz="1900">
              <a:solidFill>
                <a:srgbClr val="FFFFFF"/>
              </a:solidFill>
              <a:latin typeface="Calibri"/>
              <a:ea typeface="Calibri"/>
              <a:cs typeface="Calibri"/>
              <a:sym typeface="Calibri"/>
            </a:endParaRPr>
          </a:p>
          <a:p>
            <a:pPr indent="0" lvl="0" marL="0" rtl="0" algn="l">
              <a:spcBef>
                <a:spcPts val="0"/>
              </a:spcBef>
              <a:spcAft>
                <a:spcPts val="0"/>
              </a:spcAft>
              <a:buNone/>
            </a:pPr>
            <a:r>
              <a:t/>
            </a:r>
            <a:endParaRPr>
              <a:latin typeface="Montserrat Light"/>
              <a:ea typeface="Montserrat Light"/>
              <a:cs typeface="Montserrat Light"/>
              <a:sym typeface="Montserrat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390" name="Shape 390"/>
        <p:cNvGrpSpPr/>
        <p:nvPr/>
      </p:nvGrpSpPr>
      <p:grpSpPr>
        <a:xfrm>
          <a:off x="0" y="0"/>
          <a:ext cx="0" cy="0"/>
          <a:chOff x="0" y="0"/>
          <a:chExt cx="0" cy="0"/>
        </a:xfrm>
      </p:grpSpPr>
      <p:sp>
        <p:nvSpPr>
          <p:cNvPr id="391" name="Google Shape;391;p5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92" name="Google Shape;392;p57"/>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393" name="Google Shape;393;p57"/>
          <p:cNvSpPr txBox="1"/>
          <p:nvPr/>
        </p:nvSpPr>
        <p:spPr>
          <a:xfrm>
            <a:off x="4269500" y="673075"/>
            <a:ext cx="40587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Here’s how to find out your partner’s dreams:</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Become a dream detective</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Some people might disguise their aspiration as “childish” or “impractical dreams”. But dig deeper anyway or they will resurface without your support and understanding.</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0" lvl="0" marL="457200" rtl="0" algn="l">
              <a:lnSpc>
                <a:spcPct val="100000"/>
              </a:lnSpc>
              <a:spcBef>
                <a:spcPts val="0"/>
              </a:spcBef>
              <a:spcAft>
                <a:spcPts val="0"/>
              </a:spcAft>
              <a:buNone/>
            </a:pPr>
            <a:r>
              <a:t/>
            </a:r>
            <a:endParaRPr b="1" sz="2000">
              <a:solidFill>
                <a:schemeClr val="dk1"/>
              </a:solidFill>
              <a:latin typeface="Calibri"/>
              <a:ea typeface="Calibri"/>
              <a:cs typeface="Calibri"/>
              <a:sym typeface="Calibri"/>
            </a:endParaRPr>
          </a:p>
        </p:txBody>
      </p:sp>
      <p:pic>
        <p:nvPicPr>
          <p:cNvPr id="394" name="Google Shape;394;p57"/>
          <p:cNvPicPr preferRelativeResize="0"/>
          <p:nvPr/>
        </p:nvPicPr>
        <p:blipFill>
          <a:blip r:embed="rId3">
            <a:alphaModFix/>
          </a:blip>
          <a:stretch>
            <a:fillRect/>
          </a:stretch>
        </p:blipFill>
        <p:spPr>
          <a:xfrm>
            <a:off x="463800" y="940125"/>
            <a:ext cx="2419375" cy="31527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398" name="Shape 398"/>
        <p:cNvGrpSpPr/>
        <p:nvPr/>
      </p:nvGrpSpPr>
      <p:grpSpPr>
        <a:xfrm>
          <a:off x="0" y="0"/>
          <a:ext cx="0" cy="0"/>
          <a:chOff x="0" y="0"/>
          <a:chExt cx="0" cy="0"/>
        </a:xfrm>
      </p:grpSpPr>
      <p:sp>
        <p:nvSpPr>
          <p:cNvPr id="399" name="Google Shape;399;p5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400" name="Google Shape;400;p58"/>
          <p:cNvSpPr txBox="1"/>
          <p:nvPr/>
        </p:nvSpPr>
        <p:spPr>
          <a:xfrm>
            <a:off x="2142975" y="466375"/>
            <a:ext cx="4219200" cy="3936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Clr>
                <a:schemeClr val="dk1"/>
              </a:buClr>
              <a:buSzPts val="1100"/>
              <a:buFont typeface="Arial"/>
              <a:buNone/>
            </a:pPr>
            <a:r>
              <a:rPr b="1" lang="en-US" sz="2200">
                <a:solidFill>
                  <a:srgbClr val="FFFFFF"/>
                </a:solidFill>
                <a:latin typeface="Montserrat"/>
                <a:ea typeface="Montserrat"/>
                <a:cs typeface="Montserrat"/>
                <a:sym typeface="Montserrat"/>
              </a:rPr>
              <a:t>CASE STUDY</a:t>
            </a:r>
            <a:endParaRPr b="1" sz="2200">
              <a:solidFill>
                <a:srgbClr val="FFFFFF"/>
              </a:solidFill>
              <a:latin typeface="Montserrat"/>
              <a:ea typeface="Montserrat"/>
              <a:cs typeface="Montserrat"/>
              <a:sym typeface="Montserrat"/>
            </a:endParaRPr>
          </a:p>
          <a:p>
            <a:pPr indent="0" lvl="0" marL="457200" rtl="0" algn="l">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Montserrat Light"/>
              <a:ea typeface="Montserrat Light"/>
              <a:cs typeface="Montserrat Light"/>
              <a:sym typeface="Montserrat Light"/>
            </a:endParaRPr>
          </a:p>
        </p:txBody>
      </p:sp>
      <p:sp>
        <p:nvSpPr>
          <p:cNvPr id="401" name="Google Shape;401;p58"/>
          <p:cNvSpPr txBox="1"/>
          <p:nvPr/>
        </p:nvSpPr>
        <p:spPr>
          <a:xfrm>
            <a:off x="792425" y="1103425"/>
            <a:ext cx="3059700" cy="25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latin typeface="Calibri"/>
                <a:ea typeface="Calibri"/>
                <a:cs typeface="Calibri"/>
                <a:sym typeface="Calibri"/>
              </a:rPr>
              <a:t>Husband: </a:t>
            </a:r>
            <a:endParaRPr sz="1800">
              <a:solidFill>
                <a:schemeClr val="lt1"/>
              </a:solidFill>
              <a:latin typeface="Calibri"/>
              <a:ea typeface="Calibri"/>
              <a:cs typeface="Calibri"/>
              <a:sym typeface="Calibri"/>
            </a:endParaRPr>
          </a:p>
          <a:p>
            <a:pPr indent="0" lvl="0" marL="0" rtl="0" algn="l">
              <a:spcBef>
                <a:spcPts val="0"/>
              </a:spcBef>
              <a:spcAft>
                <a:spcPts val="0"/>
              </a:spcAft>
              <a:buNone/>
            </a:pPr>
            <a:r>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I think my wife is too obsessed about being tidy. I find myself constantly trying to find things. I think she Is being inconsiderate and I’m tired of it. </a:t>
            </a:r>
            <a:endParaRPr sz="1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800">
              <a:solidFill>
                <a:srgbClr val="FFFFFF"/>
              </a:solidFill>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sp>
        <p:nvSpPr>
          <p:cNvPr id="402" name="Google Shape;402;p58"/>
          <p:cNvSpPr txBox="1"/>
          <p:nvPr/>
        </p:nvSpPr>
        <p:spPr>
          <a:xfrm>
            <a:off x="4833100" y="763075"/>
            <a:ext cx="3059700" cy="25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lang="en-US" sz="1800">
                <a:solidFill>
                  <a:srgbClr val="FFFFFF"/>
                </a:solidFill>
                <a:latin typeface="Calibri"/>
                <a:ea typeface="Calibri"/>
                <a:cs typeface="Calibri"/>
                <a:sym typeface="Calibri"/>
              </a:rPr>
              <a:t>Wife:</a:t>
            </a:r>
            <a:endParaRPr sz="18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lang="en-US" sz="1800">
                <a:solidFill>
                  <a:srgbClr val="FFFFFF"/>
                </a:solidFill>
                <a:latin typeface="Calibri"/>
                <a:ea typeface="Calibri"/>
                <a:cs typeface="Calibri"/>
                <a:sym typeface="Calibri"/>
              </a:rPr>
              <a:t>I like a certain amount of order. I find myself constantly cleaning up my husbands messes. I think he is being inconsiderate, and I’m tired of this. </a:t>
            </a:r>
            <a:endParaRPr sz="1800">
              <a:solidFill>
                <a:srgbClr val="FFFFFF"/>
              </a:solidFill>
              <a:latin typeface="Calibri"/>
              <a:ea typeface="Calibri"/>
              <a:cs typeface="Calibri"/>
              <a:sym typeface="Calibri"/>
            </a:endParaRPr>
          </a:p>
          <a:p>
            <a:pPr indent="0" lvl="0" marL="914400" rtl="0" algn="l">
              <a:spcBef>
                <a:spcPts val="0"/>
              </a:spcBef>
              <a:spcAft>
                <a:spcPts val="0"/>
              </a:spcAft>
              <a:buNone/>
            </a:pPr>
            <a:r>
              <a:t/>
            </a:r>
            <a:endParaRPr sz="1800">
              <a:solidFill>
                <a:srgbClr val="FFFFFF"/>
              </a:solidFill>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406" name="Shape 406"/>
        <p:cNvGrpSpPr/>
        <p:nvPr/>
      </p:nvGrpSpPr>
      <p:grpSpPr>
        <a:xfrm>
          <a:off x="0" y="0"/>
          <a:ext cx="0" cy="0"/>
          <a:chOff x="0" y="0"/>
          <a:chExt cx="0" cy="0"/>
        </a:xfrm>
      </p:grpSpPr>
      <p:sp>
        <p:nvSpPr>
          <p:cNvPr id="407" name="Google Shape;407;p5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408" name="Google Shape;408;p59"/>
          <p:cNvSpPr txBox="1"/>
          <p:nvPr/>
        </p:nvSpPr>
        <p:spPr>
          <a:xfrm>
            <a:off x="792425" y="798625"/>
            <a:ext cx="3059700" cy="25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latin typeface="Calibri"/>
                <a:ea typeface="Calibri"/>
                <a:cs typeface="Calibri"/>
                <a:sym typeface="Calibri"/>
              </a:rPr>
              <a:t>        </a:t>
            </a:r>
            <a:r>
              <a:rPr lang="en-US" sz="1800">
                <a:solidFill>
                  <a:schemeClr val="lt1"/>
                </a:solidFill>
                <a:latin typeface="Calibri"/>
                <a:ea typeface="Calibri"/>
                <a:cs typeface="Calibri"/>
                <a:sym typeface="Calibri"/>
              </a:rPr>
              <a:t>Husband’s dream</a:t>
            </a:r>
            <a:endParaRPr sz="1800">
              <a:solidFill>
                <a:schemeClr val="lt1"/>
              </a:solidFill>
              <a:latin typeface="Calibri"/>
              <a:ea typeface="Calibri"/>
              <a:cs typeface="Calibri"/>
              <a:sym typeface="Calibri"/>
            </a:endParaRPr>
          </a:p>
          <a:p>
            <a:pPr indent="0" lvl="0" marL="0" rtl="0" algn="l">
              <a:spcBef>
                <a:spcPts val="0"/>
              </a:spcBef>
              <a:spcAft>
                <a:spcPts val="0"/>
              </a:spcAft>
              <a:buNone/>
            </a:pPr>
            <a:r>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Parents very strict</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Saw disagreement as insubordination</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Became rebellious</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Problem with authority</a:t>
            </a:r>
            <a:endParaRPr sz="1800">
              <a:solidFill>
                <a:srgbClr val="FFFFFF"/>
              </a:solidFill>
              <a:latin typeface="Calibri"/>
              <a:ea typeface="Calibri"/>
              <a:cs typeface="Calibri"/>
              <a:sym typeface="Calibri"/>
            </a:endParaRPr>
          </a:p>
          <a:p>
            <a:pPr indent="0" lvl="0" marL="0" rtl="0" algn="l">
              <a:spcBef>
                <a:spcPts val="0"/>
              </a:spcBef>
              <a:spcAft>
                <a:spcPts val="0"/>
              </a:spcAft>
              <a:buNone/>
            </a:pPr>
            <a:r>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i="1" lang="en-US" sz="1800">
                <a:solidFill>
                  <a:srgbClr val="FFFFFF"/>
                </a:solidFill>
                <a:latin typeface="Calibri"/>
                <a:ea typeface="Calibri"/>
                <a:cs typeface="Calibri"/>
                <a:sym typeface="Calibri"/>
              </a:rPr>
              <a:t>I want to be free at home</a:t>
            </a:r>
            <a:endParaRPr i="1" sz="18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FFFFFF"/>
              </a:solidFill>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sp>
        <p:nvSpPr>
          <p:cNvPr id="409" name="Google Shape;409;p59"/>
          <p:cNvSpPr txBox="1"/>
          <p:nvPr/>
        </p:nvSpPr>
        <p:spPr>
          <a:xfrm>
            <a:off x="4833100" y="305875"/>
            <a:ext cx="3059700" cy="25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lang="en-US" sz="1800">
                <a:solidFill>
                  <a:srgbClr val="FFFFFF"/>
                </a:solidFill>
                <a:latin typeface="Calibri"/>
                <a:ea typeface="Calibri"/>
                <a:cs typeface="Calibri"/>
                <a:sym typeface="Calibri"/>
              </a:rPr>
              <a:t>Wife’s dream</a:t>
            </a:r>
            <a:endParaRPr sz="18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Chaotic home</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Couldn’t rely on parents</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Resented responsibilities</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lang="en-US" sz="1800">
                <a:solidFill>
                  <a:srgbClr val="FFFFFF"/>
                </a:solidFill>
                <a:latin typeface="Calibri"/>
                <a:ea typeface="Calibri"/>
                <a:cs typeface="Calibri"/>
                <a:sym typeface="Calibri"/>
              </a:rPr>
              <a:t>Messy house brings me back to my childhood.</a:t>
            </a:r>
            <a:endParaRPr sz="1800">
              <a:solidFill>
                <a:srgbClr val="FFFFFF"/>
              </a:solidFill>
              <a:latin typeface="Calibri"/>
              <a:ea typeface="Calibri"/>
              <a:cs typeface="Calibri"/>
              <a:sym typeface="Calibri"/>
            </a:endParaRPr>
          </a:p>
          <a:p>
            <a:pPr indent="0" lvl="0" marL="0" rtl="0" algn="l">
              <a:spcBef>
                <a:spcPts val="0"/>
              </a:spcBef>
              <a:spcAft>
                <a:spcPts val="0"/>
              </a:spcAft>
              <a:buNone/>
            </a:pPr>
            <a:r>
              <a:t/>
            </a:r>
            <a:endParaRPr sz="1800">
              <a:solidFill>
                <a:srgbClr val="FFFFFF"/>
              </a:solidFill>
              <a:latin typeface="Calibri"/>
              <a:ea typeface="Calibri"/>
              <a:cs typeface="Calibri"/>
              <a:sym typeface="Calibri"/>
            </a:endParaRPr>
          </a:p>
          <a:p>
            <a:pPr indent="0" lvl="0" marL="0" rtl="0" algn="l">
              <a:spcBef>
                <a:spcPts val="0"/>
              </a:spcBef>
              <a:spcAft>
                <a:spcPts val="0"/>
              </a:spcAft>
              <a:buNone/>
            </a:pPr>
            <a:r>
              <a:rPr i="1" lang="en-US" sz="1800">
                <a:solidFill>
                  <a:srgbClr val="FFFFFF"/>
                </a:solidFill>
                <a:latin typeface="Calibri"/>
                <a:ea typeface="Calibri"/>
                <a:cs typeface="Calibri"/>
                <a:sym typeface="Calibri"/>
              </a:rPr>
              <a:t>I want to p</a:t>
            </a:r>
            <a:r>
              <a:rPr i="1" lang="en-US" sz="1800">
                <a:solidFill>
                  <a:srgbClr val="FFFFFF"/>
                </a:solidFill>
                <a:latin typeface="Calibri"/>
                <a:ea typeface="Calibri"/>
                <a:cs typeface="Calibri"/>
                <a:sym typeface="Calibri"/>
              </a:rPr>
              <a:t>rovide a healthier home</a:t>
            </a:r>
            <a:r>
              <a:rPr i="1" lang="en-US" sz="1800">
                <a:latin typeface="Calibri"/>
                <a:ea typeface="Calibri"/>
                <a:cs typeface="Calibri"/>
                <a:sym typeface="Calibri"/>
              </a:rPr>
              <a:t> </a:t>
            </a:r>
            <a:r>
              <a:rPr i="1" lang="en-US" sz="1800">
                <a:solidFill>
                  <a:srgbClr val="FFFFFF"/>
                </a:solidFill>
                <a:latin typeface="Calibri"/>
                <a:ea typeface="Calibri"/>
                <a:cs typeface="Calibri"/>
                <a:sym typeface="Calibri"/>
              </a:rPr>
              <a:t>by creating predictability, security and peacefulness. </a:t>
            </a:r>
            <a:endParaRPr i="1" sz="1800">
              <a:solidFill>
                <a:srgbClr val="FFFFFF"/>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93BA7"/>
            </a:gs>
            <a:gs pos="48000">
              <a:srgbClr val="8E84D3"/>
            </a:gs>
            <a:gs pos="100000">
              <a:srgbClr val="B8B2E3"/>
            </a:gs>
          </a:gsLst>
          <a:lin ang="16200038" scaled="0"/>
        </a:gradFill>
      </p:bgPr>
    </p:bg>
    <p:spTree>
      <p:nvGrpSpPr>
        <p:cNvPr id="413" name="Shape 413"/>
        <p:cNvGrpSpPr/>
        <p:nvPr/>
      </p:nvGrpSpPr>
      <p:grpSpPr>
        <a:xfrm>
          <a:off x="0" y="0"/>
          <a:ext cx="0" cy="0"/>
          <a:chOff x="0" y="0"/>
          <a:chExt cx="0" cy="0"/>
        </a:xfrm>
      </p:grpSpPr>
      <p:sp>
        <p:nvSpPr>
          <p:cNvPr id="414" name="Google Shape;414;p60"/>
          <p:cNvSpPr txBox="1"/>
          <p:nvPr>
            <p:ph idx="4294967295" type="ctrTitle"/>
          </p:nvPr>
        </p:nvSpPr>
        <p:spPr>
          <a:xfrm>
            <a:off x="2057400" y="34320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457200" rtl="0" algn="l">
              <a:lnSpc>
                <a:spcPct val="115000"/>
              </a:lnSpc>
              <a:spcBef>
                <a:spcPts val="0"/>
              </a:spcBef>
              <a:spcAft>
                <a:spcPts val="0"/>
              </a:spcAft>
              <a:buNone/>
            </a:pPr>
            <a:r>
              <a:rPr b="1" lang="en-US" sz="2000">
                <a:solidFill>
                  <a:srgbClr val="FFFFFF"/>
                </a:solidFill>
                <a:latin typeface="Montserrat"/>
                <a:ea typeface="Montserrat"/>
                <a:cs typeface="Montserrat"/>
                <a:sym typeface="Montserrat"/>
              </a:rPr>
              <a:t>Principle 7: Creating Shared Meaning</a:t>
            </a:r>
            <a:endParaRPr i="0" sz="2000" u="none" cap="none" strike="noStrike">
              <a:solidFill>
                <a:srgbClr val="FFFFFF"/>
              </a:solidFill>
            </a:endParaRPr>
          </a:p>
        </p:txBody>
      </p:sp>
      <p:sp>
        <p:nvSpPr>
          <p:cNvPr id="415" name="Google Shape;415;p60"/>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416" name="Google Shape;416;p60"/>
          <p:cNvSpPr txBox="1"/>
          <p:nvPr/>
        </p:nvSpPr>
        <p:spPr>
          <a:xfrm>
            <a:off x="895825" y="1171925"/>
            <a:ext cx="7065900" cy="3049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lnSpc>
                <a:spcPct val="100000"/>
              </a:lnSpc>
              <a:spcBef>
                <a:spcPts val="0"/>
              </a:spcBef>
              <a:spcAft>
                <a:spcPts val="0"/>
              </a:spcAft>
              <a:buClr>
                <a:srgbClr val="FFFFFF"/>
              </a:buClr>
              <a:buSzPts val="2000"/>
              <a:buFont typeface="Calibri"/>
              <a:buChar char="●"/>
            </a:pPr>
            <a:r>
              <a:rPr lang="en-US" sz="2000">
                <a:solidFill>
                  <a:srgbClr val="FFFFFF"/>
                </a:solidFill>
                <a:latin typeface="Calibri"/>
                <a:ea typeface="Calibri"/>
                <a:cs typeface="Calibri"/>
                <a:sym typeface="Calibri"/>
              </a:rPr>
              <a:t>A shared meaning is a togetherness between two individuals that goes beyond the differences and arguments.</a:t>
            </a:r>
            <a:endParaRPr sz="2000">
              <a:solidFill>
                <a:srgbClr val="FFFFFF"/>
              </a:solidFill>
              <a:latin typeface="Calibri"/>
              <a:ea typeface="Calibri"/>
              <a:cs typeface="Calibri"/>
              <a:sym typeface="Calibri"/>
            </a:endParaRPr>
          </a:p>
          <a:p>
            <a:pPr indent="-355600" lvl="0" marL="457200" rtl="0" algn="l">
              <a:lnSpc>
                <a:spcPct val="100000"/>
              </a:lnSpc>
              <a:spcBef>
                <a:spcPts val="0"/>
              </a:spcBef>
              <a:spcAft>
                <a:spcPts val="0"/>
              </a:spcAft>
              <a:buClr>
                <a:srgbClr val="FFFFFF"/>
              </a:buClr>
              <a:buSzPts val="2000"/>
              <a:buFont typeface="Calibri"/>
              <a:buChar char="●"/>
            </a:pPr>
            <a:r>
              <a:rPr lang="en-US" sz="2000">
                <a:solidFill>
                  <a:srgbClr val="FFFFFF"/>
                </a:solidFill>
                <a:latin typeface="Calibri"/>
                <a:ea typeface="Calibri"/>
                <a:cs typeface="Calibri"/>
                <a:sym typeface="Calibri"/>
              </a:rPr>
              <a:t>It takes years to build, but here are a few ways to promote it:</a:t>
            </a:r>
            <a:endParaRPr sz="2000">
              <a:solidFill>
                <a:srgbClr val="FFFFFF"/>
              </a:solidFill>
              <a:latin typeface="Calibri"/>
              <a:ea typeface="Calibri"/>
              <a:cs typeface="Calibri"/>
              <a:sym typeface="Calibri"/>
            </a:endParaRPr>
          </a:p>
          <a:p>
            <a:pPr indent="-355600" lvl="0" marL="457200" rtl="0" algn="l">
              <a:lnSpc>
                <a:spcPct val="100000"/>
              </a:lnSpc>
              <a:spcBef>
                <a:spcPts val="0"/>
              </a:spcBef>
              <a:spcAft>
                <a:spcPts val="0"/>
              </a:spcAft>
              <a:buClr>
                <a:srgbClr val="FFFFFF"/>
              </a:buClr>
              <a:buSzPts val="2000"/>
              <a:buFont typeface="Calibri"/>
              <a:buChar char="●"/>
            </a:pPr>
            <a:r>
              <a:rPr lang="en-US" sz="2000">
                <a:solidFill>
                  <a:srgbClr val="FFFFFF"/>
                </a:solidFill>
                <a:latin typeface="Calibri"/>
                <a:ea typeface="Calibri"/>
                <a:cs typeface="Calibri"/>
                <a:sym typeface="Calibri"/>
              </a:rPr>
              <a:t>Family culture (dinners, Jewish traditions, holidays together etc.)</a:t>
            </a:r>
            <a:endParaRPr sz="2000">
              <a:solidFill>
                <a:srgbClr val="FFFFFF"/>
              </a:solidFill>
              <a:latin typeface="Calibri"/>
              <a:ea typeface="Calibri"/>
              <a:cs typeface="Calibri"/>
              <a:sym typeface="Calibri"/>
            </a:endParaRPr>
          </a:p>
          <a:p>
            <a:pPr indent="-355600" lvl="0" marL="457200" rtl="0" algn="l">
              <a:lnSpc>
                <a:spcPct val="100000"/>
              </a:lnSpc>
              <a:spcBef>
                <a:spcPts val="0"/>
              </a:spcBef>
              <a:spcAft>
                <a:spcPts val="0"/>
              </a:spcAft>
              <a:buClr>
                <a:srgbClr val="FFFFFF"/>
              </a:buClr>
              <a:buSzPts val="2000"/>
              <a:buFont typeface="Calibri"/>
              <a:buChar char="●"/>
            </a:pPr>
            <a:r>
              <a:rPr lang="en-US" sz="2000">
                <a:solidFill>
                  <a:srgbClr val="FFFFFF"/>
                </a:solidFill>
                <a:latin typeface="Calibri"/>
                <a:ea typeface="Calibri"/>
                <a:cs typeface="Calibri"/>
                <a:sym typeface="Calibri"/>
              </a:rPr>
              <a:t>Shared symbol</a:t>
            </a:r>
            <a:r>
              <a:rPr lang="en-US" sz="2000">
                <a:solidFill>
                  <a:srgbClr val="FFFFFF"/>
                </a:solidFill>
                <a:latin typeface="Calibri"/>
                <a:ea typeface="Calibri"/>
                <a:cs typeface="Calibri"/>
                <a:sym typeface="Calibri"/>
              </a:rPr>
              <a:t>s</a:t>
            </a:r>
            <a:endParaRPr sz="2000">
              <a:solidFill>
                <a:srgbClr val="FFFFFF"/>
              </a:solidFill>
              <a:latin typeface="Calibri"/>
              <a:ea typeface="Calibri"/>
              <a:cs typeface="Calibri"/>
              <a:sym typeface="Calibri"/>
            </a:endParaRPr>
          </a:p>
          <a:p>
            <a:pPr indent="-355600" lvl="0" marL="457200" rtl="0" algn="l">
              <a:lnSpc>
                <a:spcPct val="100000"/>
              </a:lnSpc>
              <a:spcBef>
                <a:spcPts val="0"/>
              </a:spcBef>
              <a:spcAft>
                <a:spcPts val="0"/>
              </a:spcAft>
              <a:buClr>
                <a:srgbClr val="FFFFFF"/>
              </a:buClr>
              <a:buSzPts val="2000"/>
              <a:buFont typeface="Calibri"/>
              <a:buChar char="●"/>
            </a:pPr>
            <a:r>
              <a:rPr lang="en-US" sz="2000">
                <a:solidFill>
                  <a:srgbClr val="FFFFFF"/>
                </a:solidFill>
                <a:latin typeface="Calibri"/>
                <a:ea typeface="Calibri"/>
                <a:cs typeface="Calibri"/>
                <a:sym typeface="Calibri"/>
              </a:rPr>
              <a:t>Reflect on your history together</a:t>
            </a:r>
            <a:endParaRPr sz="2000">
              <a:solidFill>
                <a:srgbClr val="FFFFFF"/>
              </a:solidFill>
              <a:latin typeface="Calibri"/>
              <a:ea typeface="Calibri"/>
              <a:cs typeface="Calibri"/>
              <a:sym typeface="Calibri"/>
            </a:endParaRPr>
          </a:p>
          <a:p>
            <a:pPr indent="-355600" lvl="0" marL="457200" rtl="0" algn="l">
              <a:lnSpc>
                <a:spcPct val="100000"/>
              </a:lnSpc>
              <a:spcBef>
                <a:spcPts val="0"/>
              </a:spcBef>
              <a:spcAft>
                <a:spcPts val="0"/>
              </a:spcAft>
              <a:buClr>
                <a:srgbClr val="FFFFFF"/>
              </a:buClr>
              <a:buSzPts val="2000"/>
              <a:buFont typeface="Calibri"/>
              <a:buChar char="●"/>
            </a:pPr>
            <a:r>
              <a:rPr lang="en-US" sz="2000">
                <a:solidFill>
                  <a:srgbClr val="FFFFFF"/>
                </a:solidFill>
                <a:latin typeface="Calibri"/>
                <a:ea typeface="Calibri"/>
                <a:cs typeface="Calibri"/>
                <a:sym typeface="Calibri"/>
              </a:rPr>
              <a:t>Religious and Spiritual Meaning</a:t>
            </a:r>
            <a:endParaRPr sz="2000">
              <a:solidFill>
                <a:srgbClr val="FFFFFF"/>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900">
              <a:solidFill>
                <a:srgbClr val="FFFFFF"/>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420" name="Shape 420"/>
        <p:cNvGrpSpPr/>
        <p:nvPr/>
      </p:nvGrpSpPr>
      <p:grpSpPr>
        <a:xfrm>
          <a:off x="0" y="0"/>
          <a:ext cx="0" cy="0"/>
          <a:chOff x="0" y="0"/>
          <a:chExt cx="0" cy="0"/>
        </a:xfrm>
      </p:grpSpPr>
      <p:sp>
        <p:nvSpPr>
          <p:cNvPr id="421" name="Google Shape;421;p6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422" name="Google Shape;422;p61"/>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423" name="Google Shape;423;p61"/>
          <p:cNvSpPr txBox="1"/>
          <p:nvPr/>
        </p:nvSpPr>
        <p:spPr>
          <a:xfrm>
            <a:off x="2996125" y="875700"/>
            <a:ext cx="5213100" cy="3000000"/>
          </a:xfrm>
          <a:prstGeom prst="rect">
            <a:avLst/>
          </a:prstGeom>
          <a:noFill/>
          <a:ln>
            <a:noFill/>
          </a:ln>
        </p:spPr>
        <p:txBody>
          <a:bodyPr anchorCtr="0" anchor="t" bIns="91425" lIns="91425" spcFirstLastPara="1" rIns="91425" wrap="square" tIns="91425">
            <a:noAutofit/>
          </a:bodyPr>
          <a:lstStyle/>
          <a:p>
            <a:pPr indent="0" lvl="0" marL="952500" rtl="0" algn="l">
              <a:lnSpc>
                <a:spcPct val="115000"/>
              </a:lnSpc>
              <a:spcBef>
                <a:spcPts val="2300"/>
              </a:spcBef>
              <a:spcAft>
                <a:spcPts val="0"/>
              </a:spcAft>
              <a:buClr>
                <a:schemeClr val="dk1"/>
              </a:buClr>
              <a:buSzPts val="1100"/>
              <a:buFont typeface="Arial"/>
              <a:buNone/>
            </a:pPr>
            <a:r>
              <a:rPr lang="en-US" sz="1800">
                <a:solidFill>
                  <a:schemeClr val="dk1"/>
                </a:solidFill>
                <a:latin typeface="Calibri"/>
                <a:ea typeface="Calibri"/>
                <a:cs typeface="Calibri"/>
                <a:sym typeface="Calibri"/>
              </a:rPr>
              <a:t>1. </a:t>
            </a:r>
            <a:r>
              <a:rPr b="1" lang="en-US" sz="1800">
                <a:solidFill>
                  <a:schemeClr val="dk1"/>
                </a:solidFill>
                <a:latin typeface="Calibri"/>
                <a:ea typeface="Calibri"/>
                <a:cs typeface="Calibri"/>
                <a:sym typeface="Calibri"/>
              </a:rPr>
              <a:t>Sharing a common dream or vision </a:t>
            </a:r>
            <a:r>
              <a:rPr lang="en-US" sz="1800">
                <a:solidFill>
                  <a:schemeClr val="dk1"/>
                </a:solidFill>
                <a:latin typeface="Calibri"/>
                <a:ea typeface="Calibri"/>
                <a:cs typeface="Calibri"/>
                <a:sym typeface="Calibri"/>
              </a:rPr>
              <a:t>for life can help you gain a healthy perspective. When couples have that, the inevitable ups and downs of marriage are less bothersome. Creating a larger context of meaning in life, can help couples to avoid focusing on the little stuff that happens and to keep their eyes on the big picture.</a:t>
            </a:r>
            <a:endParaRPr sz="1800">
              <a:solidFill>
                <a:schemeClr val="dk1"/>
              </a:solidFill>
              <a:latin typeface="Calibri"/>
              <a:ea typeface="Calibri"/>
              <a:cs typeface="Calibri"/>
              <a:sym typeface="Calibri"/>
            </a:endParaRPr>
          </a:p>
          <a:p>
            <a:pPr indent="0" lvl="0" marL="457200" rtl="0" algn="l">
              <a:lnSpc>
                <a:spcPct val="100000"/>
              </a:lnSpc>
              <a:spcBef>
                <a:spcPts val="2300"/>
              </a:spcBef>
              <a:spcAft>
                <a:spcPts val="0"/>
              </a:spcAft>
              <a:buNone/>
            </a:pPr>
            <a:r>
              <a:t/>
            </a:r>
            <a:endParaRPr b="1" sz="2000">
              <a:solidFill>
                <a:schemeClr val="dk1"/>
              </a:solidFill>
              <a:latin typeface="Calibri"/>
              <a:ea typeface="Calibri"/>
              <a:cs typeface="Calibri"/>
              <a:sym typeface="Calibri"/>
            </a:endParaRPr>
          </a:p>
        </p:txBody>
      </p:sp>
      <p:sp>
        <p:nvSpPr>
          <p:cNvPr id="424" name="Google Shape;424;p61"/>
          <p:cNvSpPr txBox="1"/>
          <p:nvPr/>
        </p:nvSpPr>
        <p:spPr>
          <a:xfrm>
            <a:off x="823775" y="1506875"/>
            <a:ext cx="1697700" cy="172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000">
                <a:solidFill>
                  <a:srgbClr val="FFFFFF"/>
                </a:solidFill>
                <a:latin typeface="Montserrat"/>
                <a:ea typeface="Montserrat"/>
                <a:cs typeface="Montserrat"/>
                <a:sym typeface="Montserrat"/>
              </a:rPr>
              <a:t>Creating Shared Meaning Exercises </a:t>
            </a:r>
            <a:endParaRPr b="1" sz="2000">
              <a:solidFill>
                <a:srgbClr val="FFFFFF"/>
              </a:solidFill>
              <a:latin typeface="Montserrat"/>
              <a:ea typeface="Montserrat"/>
              <a:cs typeface="Montserrat"/>
              <a:sym typeface="Montserra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428" name="Shape 428"/>
        <p:cNvGrpSpPr/>
        <p:nvPr/>
      </p:nvGrpSpPr>
      <p:grpSpPr>
        <a:xfrm>
          <a:off x="0" y="0"/>
          <a:ext cx="0" cy="0"/>
          <a:chOff x="0" y="0"/>
          <a:chExt cx="0" cy="0"/>
        </a:xfrm>
      </p:grpSpPr>
      <p:sp>
        <p:nvSpPr>
          <p:cNvPr id="429" name="Google Shape;429;p6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430" name="Google Shape;430;p62"/>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431" name="Google Shape;431;p62"/>
          <p:cNvSpPr txBox="1"/>
          <p:nvPr/>
        </p:nvSpPr>
        <p:spPr>
          <a:xfrm>
            <a:off x="2996125" y="875700"/>
            <a:ext cx="5213100" cy="3000000"/>
          </a:xfrm>
          <a:prstGeom prst="rect">
            <a:avLst/>
          </a:prstGeom>
          <a:noFill/>
          <a:ln>
            <a:noFill/>
          </a:ln>
        </p:spPr>
        <p:txBody>
          <a:bodyPr anchorCtr="0" anchor="t" bIns="91425" lIns="91425" spcFirstLastPara="1" rIns="91425" wrap="square" tIns="91425">
            <a:noAutofit/>
          </a:bodyPr>
          <a:lstStyle/>
          <a:p>
            <a:pPr indent="0" lvl="0" marL="952500" rtl="0" algn="l">
              <a:lnSpc>
                <a:spcPct val="100000"/>
              </a:lnSpc>
              <a:spcBef>
                <a:spcPts val="2300"/>
              </a:spcBef>
              <a:spcAft>
                <a:spcPts val="0"/>
              </a:spcAft>
              <a:buNone/>
            </a:pPr>
            <a:r>
              <a:rPr lang="en-US" sz="1800">
                <a:solidFill>
                  <a:schemeClr val="dk1"/>
                </a:solidFill>
                <a:latin typeface="Calibri"/>
                <a:ea typeface="Calibri"/>
                <a:cs typeface="Calibri"/>
                <a:sym typeface="Calibri"/>
              </a:rPr>
              <a:t>2. </a:t>
            </a:r>
            <a:r>
              <a:rPr b="1" lang="en-US" sz="1800">
                <a:solidFill>
                  <a:schemeClr val="dk1"/>
                </a:solidFill>
                <a:latin typeface="Calibri"/>
                <a:ea typeface="Calibri"/>
                <a:cs typeface="Calibri"/>
                <a:sym typeface="Calibri"/>
              </a:rPr>
              <a:t>Talking about your shared vision </a:t>
            </a:r>
            <a:r>
              <a:rPr lang="en-US" sz="1800">
                <a:solidFill>
                  <a:schemeClr val="dk1"/>
                </a:solidFill>
                <a:latin typeface="Calibri"/>
                <a:ea typeface="Calibri"/>
                <a:cs typeface="Calibri"/>
                <a:sym typeface="Calibri"/>
              </a:rPr>
              <a:t>can foster attunement. Taking time to process your dreams can bring you closer. Couples who practice </a:t>
            </a:r>
            <a:r>
              <a:rPr lang="en-US" sz="1800">
                <a:uFill>
                  <a:noFill/>
                </a:uFill>
                <a:latin typeface="Calibri"/>
                <a:ea typeface="Calibri"/>
                <a:cs typeface="Calibri"/>
                <a:sym typeface="Calibri"/>
                <a:hlinkClick r:id="rId3"/>
              </a:rPr>
              <a:t>emotional attunement </a:t>
            </a:r>
            <a:r>
              <a:rPr lang="en-US" sz="1800">
                <a:latin typeface="Calibri"/>
                <a:ea typeface="Calibri"/>
                <a:cs typeface="Calibri"/>
                <a:sym typeface="Calibri"/>
              </a:rPr>
              <a:t>a</a:t>
            </a:r>
            <a:r>
              <a:rPr lang="en-US" sz="1800">
                <a:solidFill>
                  <a:schemeClr val="dk1"/>
                </a:solidFill>
                <a:latin typeface="Calibri"/>
                <a:ea typeface="Calibri"/>
                <a:cs typeface="Calibri"/>
                <a:sym typeface="Calibri"/>
              </a:rPr>
              <a:t>nd "turn toward" one another rather than "turning away" are more likely to be happy and less likely to be headed toward divorce according to Dr. John Gottman.</a:t>
            </a:r>
            <a:endParaRPr sz="1800">
              <a:solidFill>
                <a:schemeClr val="dk1"/>
              </a:solidFill>
              <a:latin typeface="Calibri"/>
              <a:ea typeface="Calibri"/>
              <a:cs typeface="Calibri"/>
              <a:sym typeface="Calibri"/>
            </a:endParaRPr>
          </a:p>
          <a:p>
            <a:pPr indent="0" lvl="0" marL="457200" rtl="0" algn="l">
              <a:lnSpc>
                <a:spcPct val="100000"/>
              </a:lnSpc>
              <a:spcBef>
                <a:spcPts val="2300"/>
              </a:spcBef>
              <a:spcAft>
                <a:spcPts val="0"/>
              </a:spcAft>
              <a:buNone/>
            </a:pPr>
            <a:r>
              <a:t/>
            </a:r>
            <a:endParaRPr b="1" sz="1800">
              <a:solidFill>
                <a:schemeClr val="dk1"/>
              </a:solidFill>
              <a:latin typeface="Calibri"/>
              <a:ea typeface="Calibri"/>
              <a:cs typeface="Calibri"/>
              <a:sym typeface="Calibri"/>
            </a:endParaRPr>
          </a:p>
        </p:txBody>
      </p:sp>
      <p:sp>
        <p:nvSpPr>
          <p:cNvPr id="432" name="Google Shape;432;p62"/>
          <p:cNvSpPr txBox="1"/>
          <p:nvPr/>
        </p:nvSpPr>
        <p:spPr>
          <a:xfrm>
            <a:off x="823775" y="1506875"/>
            <a:ext cx="1697700" cy="172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000">
                <a:solidFill>
                  <a:srgbClr val="FFFFFF"/>
                </a:solidFill>
                <a:latin typeface="Montserrat"/>
                <a:ea typeface="Montserrat"/>
                <a:cs typeface="Montserrat"/>
                <a:sym typeface="Montserrat"/>
              </a:rPr>
              <a:t>Creating Shared Meaning Exercises </a:t>
            </a:r>
            <a:endParaRPr b="1" sz="2000">
              <a:solidFill>
                <a:srgbClr val="FFFFFF"/>
              </a:solidFill>
              <a:latin typeface="Montserrat"/>
              <a:ea typeface="Montserrat"/>
              <a:cs typeface="Montserrat"/>
              <a:sym typeface="Montserrat"/>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lin ang="5400012" scaled="0"/>
        </a:gradFill>
      </p:bgPr>
    </p:bg>
    <p:spTree>
      <p:nvGrpSpPr>
        <p:cNvPr id="436" name="Shape 436"/>
        <p:cNvGrpSpPr/>
        <p:nvPr/>
      </p:nvGrpSpPr>
      <p:grpSpPr>
        <a:xfrm>
          <a:off x="0" y="0"/>
          <a:ext cx="0" cy="0"/>
          <a:chOff x="0" y="0"/>
          <a:chExt cx="0" cy="0"/>
        </a:xfrm>
      </p:grpSpPr>
      <p:sp>
        <p:nvSpPr>
          <p:cNvPr id="437" name="Google Shape;437;p6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438" name="Google Shape;438;p63"/>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439" name="Google Shape;439;p63"/>
          <p:cNvSpPr txBox="1"/>
          <p:nvPr/>
        </p:nvSpPr>
        <p:spPr>
          <a:xfrm>
            <a:off x="2996125" y="875700"/>
            <a:ext cx="5213100" cy="3000000"/>
          </a:xfrm>
          <a:prstGeom prst="rect">
            <a:avLst/>
          </a:prstGeom>
          <a:noFill/>
          <a:ln>
            <a:noFill/>
          </a:ln>
        </p:spPr>
        <p:txBody>
          <a:bodyPr anchorCtr="0" anchor="t" bIns="91425" lIns="91425" spcFirstLastPara="1" rIns="91425" wrap="square" tIns="91425">
            <a:noAutofit/>
          </a:bodyPr>
          <a:lstStyle/>
          <a:p>
            <a:pPr indent="0" lvl="0" marL="952500" rtl="0" algn="l">
              <a:spcBef>
                <a:spcPts val="2300"/>
              </a:spcBef>
              <a:spcAft>
                <a:spcPts val="0"/>
              </a:spcAft>
              <a:buNone/>
            </a:pPr>
            <a:r>
              <a:rPr lang="en-US" sz="1800">
                <a:solidFill>
                  <a:schemeClr val="dk1"/>
                </a:solidFill>
                <a:latin typeface="Calibri"/>
                <a:ea typeface="Calibri"/>
                <a:cs typeface="Calibri"/>
                <a:sym typeface="Calibri"/>
              </a:rPr>
              <a:t>3</a:t>
            </a: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Creating daily or weekly rituals </a:t>
            </a:r>
            <a:r>
              <a:rPr lang="en-US" sz="1800">
                <a:solidFill>
                  <a:schemeClr val="dk1"/>
                </a:solidFill>
                <a:latin typeface="Calibri"/>
                <a:ea typeface="Calibri"/>
                <a:cs typeface="Calibri"/>
                <a:sym typeface="Calibri"/>
              </a:rPr>
              <a:t>will enable you to spend quality time together. Carve out time to be together so you don't become "two ships passing in the night." </a:t>
            </a:r>
            <a:endParaRPr sz="1800">
              <a:solidFill>
                <a:schemeClr val="dk1"/>
              </a:solidFill>
              <a:latin typeface="Calibri"/>
              <a:ea typeface="Calibri"/>
              <a:cs typeface="Calibri"/>
              <a:sym typeface="Calibri"/>
            </a:endParaRPr>
          </a:p>
          <a:p>
            <a:pPr indent="0" lvl="0" marL="952500" rtl="0" algn="l">
              <a:spcBef>
                <a:spcPts val="2300"/>
              </a:spcBef>
              <a:spcAft>
                <a:spcPts val="2300"/>
              </a:spcAft>
              <a:buNone/>
            </a:pPr>
            <a:r>
              <a:rPr lang="en-US" sz="1800">
                <a:solidFill>
                  <a:schemeClr val="dk1"/>
                </a:solidFill>
                <a:latin typeface="Calibri"/>
                <a:ea typeface="Calibri"/>
                <a:cs typeface="Calibri"/>
                <a:sym typeface="Calibri"/>
              </a:rPr>
              <a:t>Focus on spending time doing enjoyable activities that bring you both pleasure. Dr. John Gottman suggests that couples make a commitment to spend a magic five hours a week together.</a:t>
            </a:r>
            <a:endParaRPr sz="1800">
              <a:solidFill>
                <a:schemeClr val="dk1"/>
              </a:solidFill>
              <a:latin typeface="Calibri"/>
              <a:ea typeface="Calibri"/>
              <a:cs typeface="Calibri"/>
              <a:sym typeface="Calibri"/>
            </a:endParaRPr>
          </a:p>
        </p:txBody>
      </p:sp>
      <p:sp>
        <p:nvSpPr>
          <p:cNvPr id="440" name="Google Shape;440;p63"/>
          <p:cNvSpPr txBox="1"/>
          <p:nvPr/>
        </p:nvSpPr>
        <p:spPr>
          <a:xfrm>
            <a:off x="823775" y="1506875"/>
            <a:ext cx="1697700" cy="172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000">
                <a:solidFill>
                  <a:srgbClr val="FFFFFF"/>
                </a:solidFill>
                <a:latin typeface="Montserrat"/>
                <a:ea typeface="Montserrat"/>
                <a:cs typeface="Montserrat"/>
                <a:sym typeface="Montserrat"/>
              </a:rPr>
              <a:t>Creating Shared Meaning Exercises </a:t>
            </a:r>
            <a:endParaRPr b="1" sz="2000">
              <a:solidFill>
                <a:srgbClr val="FFFFF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93BA7"/>
            </a:gs>
            <a:gs pos="48000">
              <a:srgbClr val="8E84D3"/>
            </a:gs>
            <a:gs pos="100000">
              <a:srgbClr val="B8B2E3"/>
            </a:gs>
          </a:gsLst>
          <a:lin ang="16200038" scaled="0"/>
        </a:gradFill>
      </p:bgPr>
    </p:bg>
    <p:spTree>
      <p:nvGrpSpPr>
        <p:cNvPr id="100" name="Shape 100"/>
        <p:cNvGrpSpPr/>
        <p:nvPr/>
      </p:nvGrpSpPr>
      <p:grpSpPr>
        <a:xfrm>
          <a:off x="0" y="0"/>
          <a:ext cx="0" cy="0"/>
          <a:chOff x="0" y="0"/>
          <a:chExt cx="0" cy="0"/>
        </a:xfrm>
      </p:grpSpPr>
      <p:sp>
        <p:nvSpPr>
          <p:cNvPr id="101" name="Google Shape;101;p1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102" name="Google Shape;102;p19"/>
          <p:cNvPicPr preferRelativeResize="0"/>
          <p:nvPr/>
        </p:nvPicPr>
        <p:blipFill rotWithShape="1">
          <a:blip r:embed="rId3">
            <a:alphaModFix/>
          </a:blip>
          <a:srcRect b="4443" l="0" r="0" t="0"/>
          <a:stretch/>
        </p:blipFill>
        <p:spPr>
          <a:xfrm>
            <a:off x="2505150" y="91275"/>
            <a:ext cx="4015623" cy="49635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444" name="Shape 444"/>
        <p:cNvGrpSpPr/>
        <p:nvPr/>
      </p:nvGrpSpPr>
      <p:grpSpPr>
        <a:xfrm>
          <a:off x="0" y="0"/>
          <a:ext cx="0" cy="0"/>
          <a:chOff x="0" y="0"/>
          <a:chExt cx="0" cy="0"/>
        </a:xfrm>
      </p:grpSpPr>
      <p:sp>
        <p:nvSpPr>
          <p:cNvPr id="445" name="Google Shape;445;p6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446" name="Google Shape;446;p64"/>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447" name="Google Shape;447;p64"/>
          <p:cNvSpPr txBox="1"/>
          <p:nvPr/>
        </p:nvSpPr>
        <p:spPr>
          <a:xfrm>
            <a:off x="2996125" y="189900"/>
            <a:ext cx="5213100" cy="3000000"/>
          </a:xfrm>
          <a:prstGeom prst="rect">
            <a:avLst/>
          </a:prstGeom>
          <a:noFill/>
          <a:ln>
            <a:noFill/>
          </a:ln>
        </p:spPr>
        <p:txBody>
          <a:bodyPr anchorCtr="0" anchor="t" bIns="91425" lIns="91425" spcFirstLastPara="1" rIns="91425" wrap="square" tIns="91425">
            <a:noAutofit/>
          </a:bodyPr>
          <a:lstStyle/>
          <a:p>
            <a:pPr indent="0" lvl="0" marL="952500" rtl="0" algn="l">
              <a:spcBef>
                <a:spcPts val="2300"/>
              </a:spcBef>
              <a:spcAft>
                <a:spcPts val="0"/>
              </a:spcAft>
              <a:buNone/>
            </a:pPr>
            <a:r>
              <a:t/>
            </a:r>
            <a:endParaRPr sz="1800">
              <a:solidFill>
                <a:schemeClr val="dk1"/>
              </a:solidFill>
              <a:latin typeface="Calibri"/>
              <a:ea typeface="Calibri"/>
              <a:cs typeface="Calibri"/>
              <a:sym typeface="Calibri"/>
            </a:endParaRPr>
          </a:p>
          <a:p>
            <a:pPr indent="0" lvl="0" marL="952500" rtl="0" algn="l">
              <a:spcBef>
                <a:spcPts val="2300"/>
              </a:spcBef>
              <a:spcAft>
                <a:spcPts val="0"/>
              </a:spcAft>
              <a:buNone/>
            </a:pPr>
            <a:r>
              <a:rPr lang="en-US" sz="1800">
                <a:solidFill>
                  <a:schemeClr val="dk1"/>
                </a:solidFill>
                <a:latin typeface="Calibri"/>
                <a:ea typeface="Calibri"/>
                <a:cs typeface="Calibri"/>
                <a:sym typeface="Calibri"/>
              </a:rPr>
              <a:t>4. </a:t>
            </a:r>
            <a:r>
              <a:rPr b="1" lang="en-US" sz="1800">
                <a:solidFill>
                  <a:schemeClr val="dk1"/>
                </a:solidFill>
                <a:latin typeface="Calibri"/>
                <a:ea typeface="Calibri"/>
                <a:cs typeface="Calibri"/>
                <a:sym typeface="Calibri"/>
              </a:rPr>
              <a:t>Implementing your shared goals </a:t>
            </a:r>
            <a:r>
              <a:rPr lang="en-US" sz="1800">
                <a:solidFill>
                  <a:schemeClr val="dk1"/>
                </a:solidFill>
                <a:latin typeface="Calibri"/>
                <a:ea typeface="Calibri"/>
                <a:cs typeface="Calibri"/>
                <a:sym typeface="Calibri"/>
              </a:rPr>
              <a:t>can help you to be a stronger couple with a purpose. For instance, your goals might include volunteering in the community, raising your children in a positive way or adopting a sustainable lifestyle. Regardless of what your shared vision or goals are, they can strengthen your bond.</a:t>
            </a:r>
            <a:endParaRPr sz="1800">
              <a:solidFill>
                <a:schemeClr val="dk1"/>
              </a:solidFill>
              <a:latin typeface="Calibri"/>
              <a:ea typeface="Calibri"/>
              <a:cs typeface="Calibri"/>
              <a:sym typeface="Calibri"/>
            </a:endParaRPr>
          </a:p>
          <a:p>
            <a:pPr indent="0" lvl="0" marL="457200" rtl="0" algn="l">
              <a:spcBef>
                <a:spcPts val="2300"/>
              </a:spcBef>
              <a:spcAft>
                <a:spcPts val="0"/>
              </a:spcAft>
              <a:buNone/>
            </a:pPr>
            <a:r>
              <a:t/>
            </a:r>
            <a:endParaRPr b="1" sz="1800">
              <a:solidFill>
                <a:schemeClr val="dk1"/>
              </a:solidFill>
              <a:latin typeface="Calibri"/>
              <a:ea typeface="Calibri"/>
              <a:cs typeface="Calibri"/>
              <a:sym typeface="Calibri"/>
            </a:endParaRPr>
          </a:p>
          <a:p>
            <a:pPr indent="0" lvl="0" marL="952500" rtl="0" algn="l">
              <a:spcBef>
                <a:spcPts val="2300"/>
              </a:spcBef>
              <a:spcAft>
                <a:spcPts val="0"/>
              </a:spcAft>
              <a:buNone/>
            </a:pPr>
            <a:r>
              <a:t/>
            </a:r>
            <a:endParaRPr sz="1800">
              <a:solidFill>
                <a:schemeClr val="dk1"/>
              </a:solidFill>
              <a:latin typeface="Calibri"/>
              <a:ea typeface="Calibri"/>
              <a:cs typeface="Calibri"/>
              <a:sym typeface="Calibri"/>
            </a:endParaRPr>
          </a:p>
          <a:p>
            <a:pPr indent="0" lvl="0" marL="952500" rtl="0" algn="l">
              <a:spcBef>
                <a:spcPts val="2300"/>
              </a:spcBef>
              <a:spcAft>
                <a:spcPts val="2300"/>
              </a:spcAft>
              <a:buNone/>
            </a:pPr>
            <a:r>
              <a:t/>
            </a:r>
            <a:endParaRPr sz="1800">
              <a:solidFill>
                <a:schemeClr val="dk1"/>
              </a:solidFill>
              <a:latin typeface="Calibri"/>
              <a:ea typeface="Calibri"/>
              <a:cs typeface="Calibri"/>
              <a:sym typeface="Calibri"/>
            </a:endParaRPr>
          </a:p>
        </p:txBody>
      </p:sp>
      <p:sp>
        <p:nvSpPr>
          <p:cNvPr id="448" name="Google Shape;448;p64"/>
          <p:cNvSpPr txBox="1"/>
          <p:nvPr/>
        </p:nvSpPr>
        <p:spPr>
          <a:xfrm>
            <a:off x="823775" y="1506875"/>
            <a:ext cx="1697700" cy="172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000">
                <a:solidFill>
                  <a:srgbClr val="FFFFFF"/>
                </a:solidFill>
                <a:latin typeface="Montserrat"/>
                <a:ea typeface="Montserrat"/>
                <a:cs typeface="Montserrat"/>
                <a:sym typeface="Montserrat"/>
              </a:rPr>
              <a:t>Creating Shared Meaning Exercises </a:t>
            </a:r>
            <a:endParaRPr b="1" sz="2000">
              <a:solidFill>
                <a:srgbClr val="FFFFFF"/>
              </a:solidFill>
              <a:latin typeface="Montserrat"/>
              <a:ea typeface="Montserrat"/>
              <a:cs typeface="Montserrat"/>
              <a:sym typeface="Montserrat"/>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14A4C"/>
            </a:gs>
            <a:gs pos="100000">
              <a:srgbClr val="612829"/>
            </a:gs>
          </a:gsLst>
          <a:path path="circle">
            <a:fillToRect b="50%" l="50%" r="50%" t="50%"/>
          </a:path>
          <a:tileRect/>
        </a:gradFill>
      </p:bgPr>
    </p:bg>
    <p:spTree>
      <p:nvGrpSpPr>
        <p:cNvPr id="452" name="Shape 452"/>
        <p:cNvGrpSpPr/>
        <p:nvPr/>
      </p:nvGrpSpPr>
      <p:grpSpPr>
        <a:xfrm>
          <a:off x="0" y="0"/>
          <a:ext cx="0" cy="0"/>
          <a:chOff x="0" y="0"/>
          <a:chExt cx="0" cy="0"/>
        </a:xfrm>
      </p:grpSpPr>
      <p:sp>
        <p:nvSpPr>
          <p:cNvPr id="453" name="Google Shape;453;p65"/>
          <p:cNvSpPr txBox="1"/>
          <p:nvPr>
            <p:ph idx="4294967295" type="ctrTitle"/>
          </p:nvPr>
        </p:nvSpPr>
        <p:spPr>
          <a:xfrm>
            <a:off x="685800" y="26700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600"/>
              <a:buFont typeface="Montserrat ExtraBold"/>
              <a:buNone/>
            </a:pPr>
            <a:r>
              <a:rPr lang="en-US" sz="2400"/>
              <a:t>SUMMARY</a:t>
            </a:r>
            <a:endParaRPr b="0" i="0" sz="2400" u="none" cap="none" strike="noStrike">
              <a:solidFill>
                <a:srgbClr val="FFFFFF"/>
              </a:solidFill>
              <a:latin typeface="Montserrat ExtraBold"/>
              <a:ea typeface="Montserrat ExtraBold"/>
              <a:cs typeface="Montserrat ExtraBold"/>
              <a:sym typeface="Montserrat ExtraBold"/>
            </a:endParaRPr>
          </a:p>
        </p:txBody>
      </p:sp>
      <p:sp>
        <p:nvSpPr>
          <p:cNvPr id="454" name="Google Shape;454;p6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455" name="Google Shape;455;p65"/>
          <p:cNvSpPr txBox="1"/>
          <p:nvPr/>
        </p:nvSpPr>
        <p:spPr>
          <a:xfrm>
            <a:off x="-2441600" y="351800"/>
            <a:ext cx="7772400" cy="2645100"/>
          </a:xfrm>
          <a:prstGeom prst="rect">
            <a:avLst/>
          </a:prstGeom>
          <a:noFill/>
          <a:ln>
            <a:noFill/>
          </a:ln>
        </p:spPr>
        <p:txBody>
          <a:bodyPr anchorCtr="0" anchor="t" bIns="91425" lIns="91425" spcFirstLastPara="1" rIns="91425" wrap="square" tIns="91425">
            <a:noAutofit/>
          </a:bodyPr>
          <a:lstStyle/>
          <a:p>
            <a:pPr indent="-139700" lvl="0" marL="228600" rtl="0" algn="l">
              <a:lnSpc>
                <a:spcPct val="120000"/>
              </a:lnSpc>
              <a:spcBef>
                <a:spcPts val="1000"/>
              </a:spcBef>
              <a:spcAft>
                <a:spcPts val="0"/>
              </a:spcAft>
              <a:buClr>
                <a:schemeClr val="dk1"/>
              </a:buClr>
              <a:buSzPts val="1100"/>
              <a:buFont typeface="Arial"/>
              <a:buNone/>
            </a:pPr>
            <a:r>
              <a:t/>
            </a:r>
            <a:endParaRPr>
              <a:solidFill>
                <a:schemeClr val="dk1"/>
              </a:solidFill>
              <a:latin typeface="Gill Sans"/>
              <a:ea typeface="Gill Sans"/>
              <a:cs typeface="Gill Sans"/>
              <a:sym typeface="Gill Sans"/>
            </a:endParaRPr>
          </a:p>
          <a:p>
            <a:pPr indent="0" lvl="0" marL="0" rtl="0" algn="l">
              <a:spcBef>
                <a:spcPts val="0"/>
              </a:spcBef>
              <a:spcAft>
                <a:spcPts val="0"/>
              </a:spcAft>
              <a:buNone/>
            </a:pPr>
            <a:r>
              <a:t/>
            </a:r>
            <a:endParaRPr sz="2200">
              <a:solidFill>
                <a:srgbClr val="FFFFFF"/>
              </a:solidFill>
              <a:latin typeface="Calibri"/>
              <a:ea typeface="Calibri"/>
              <a:cs typeface="Calibri"/>
              <a:sym typeface="Calibri"/>
            </a:endParaRPr>
          </a:p>
        </p:txBody>
      </p:sp>
      <p:pic>
        <p:nvPicPr>
          <p:cNvPr id="456" name="Google Shape;456;p65"/>
          <p:cNvPicPr preferRelativeResize="0"/>
          <p:nvPr/>
        </p:nvPicPr>
        <p:blipFill>
          <a:blip r:embed="rId3">
            <a:alphaModFix/>
          </a:blip>
          <a:stretch>
            <a:fillRect/>
          </a:stretch>
        </p:blipFill>
        <p:spPr>
          <a:xfrm>
            <a:off x="1562750" y="1249200"/>
            <a:ext cx="1872925" cy="2645100"/>
          </a:xfrm>
          <a:prstGeom prst="rect">
            <a:avLst/>
          </a:prstGeom>
          <a:noFill/>
          <a:ln>
            <a:noFill/>
          </a:ln>
        </p:spPr>
      </p:pic>
      <p:sp>
        <p:nvSpPr>
          <p:cNvPr id="457" name="Google Shape;457;p65"/>
          <p:cNvSpPr txBox="1"/>
          <p:nvPr/>
        </p:nvSpPr>
        <p:spPr>
          <a:xfrm>
            <a:off x="8036725" y="4383225"/>
            <a:ext cx="80400" cy="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Light"/>
              <a:ea typeface="Montserrat Light"/>
              <a:cs typeface="Montserrat Light"/>
              <a:sym typeface="Montserrat Light"/>
            </a:endParaRPr>
          </a:p>
        </p:txBody>
      </p:sp>
      <p:sp>
        <p:nvSpPr>
          <p:cNvPr id="458" name="Google Shape;458;p65"/>
          <p:cNvSpPr txBox="1"/>
          <p:nvPr/>
        </p:nvSpPr>
        <p:spPr>
          <a:xfrm>
            <a:off x="3827200" y="1127700"/>
            <a:ext cx="4611000" cy="3004500"/>
          </a:xfrm>
          <a:prstGeom prst="rect">
            <a:avLst/>
          </a:prstGeom>
          <a:noFill/>
          <a:ln>
            <a:noFill/>
          </a:ln>
        </p:spPr>
        <p:txBody>
          <a:bodyPr anchorCtr="0" anchor="t" bIns="91425" lIns="91425" spcFirstLastPara="1" rIns="91425" wrap="square" tIns="91425">
            <a:noAutofit/>
          </a:bodyPr>
          <a:lstStyle/>
          <a:p>
            <a:pPr indent="-327025" lvl="0" marL="457200" rtl="0" algn="l">
              <a:lnSpc>
                <a:spcPct val="160000"/>
              </a:lnSpc>
              <a:spcBef>
                <a:spcPts val="400"/>
              </a:spcBef>
              <a:spcAft>
                <a:spcPts val="0"/>
              </a:spcAft>
              <a:buClr>
                <a:schemeClr val="dk1"/>
              </a:buClr>
              <a:buSzPts val="1550"/>
              <a:buFont typeface="Calibri"/>
              <a:buAutoNum type="arabicPeriod"/>
            </a:pPr>
            <a:r>
              <a:rPr b="1" lang="en-US" sz="1550">
                <a:solidFill>
                  <a:schemeClr val="dk1"/>
                </a:solidFill>
                <a:highlight>
                  <a:srgbClr val="FFFFFF"/>
                </a:highlight>
                <a:latin typeface="Calibri"/>
                <a:ea typeface="Calibri"/>
                <a:cs typeface="Calibri"/>
                <a:sym typeface="Calibri"/>
              </a:rPr>
              <a:t>Enhancing love maps</a:t>
            </a:r>
            <a:endParaRPr sz="1100">
              <a:solidFill>
                <a:srgbClr val="54595D"/>
              </a:solidFill>
              <a:highlight>
                <a:srgbClr val="FFFFFF"/>
              </a:highlight>
              <a:latin typeface="Calibri"/>
              <a:ea typeface="Calibri"/>
              <a:cs typeface="Calibri"/>
              <a:sym typeface="Calibri"/>
            </a:endParaRPr>
          </a:p>
          <a:p>
            <a:pPr indent="-327025" lvl="0" marL="457200" rtl="0" algn="l">
              <a:lnSpc>
                <a:spcPct val="160000"/>
              </a:lnSpc>
              <a:spcBef>
                <a:spcPts val="0"/>
              </a:spcBef>
              <a:spcAft>
                <a:spcPts val="0"/>
              </a:spcAft>
              <a:buClr>
                <a:schemeClr val="dk1"/>
              </a:buClr>
              <a:buSzPts val="1550"/>
              <a:buFont typeface="Calibri"/>
              <a:buAutoNum type="arabicPeriod"/>
            </a:pPr>
            <a:r>
              <a:rPr b="1" lang="en-US" sz="1550">
                <a:solidFill>
                  <a:schemeClr val="dk1"/>
                </a:solidFill>
                <a:highlight>
                  <a:srgbClr val="FFFFFF"/>
                </a:highlight>
                <a:latin typeface="Calibri"/>
                <a:ea typeface="Calibri"/>
                <a:cs typeface="Calibri"/>
                <a:sym typeface="Calibri"/>
              </a:rPr>
              <a:t>Nurturing fondness and admiration</a:t>
            </a:r>
            <a:endParaRPr sz="1100">
              <a:solidFill>
                <a:srgbClr val="54595D"/>
              </a:solidFill>
              <a:highlight>
                <a:srgbClr val="FFFFFF"/>
              </a:highlight>
              <a:latin typeface="Calibri"/>
              <a:ea typeface="Calibri"/>
              <a:cs typeface="Calibri"/>
              <a:sym typeface="Calibri"/>
            </a:endParaRPr>
          </a:p>
          <a:p>
            <a:pPr indent="-327025" lvl="0" marL="457200" rtl="0" algn="l">
              <a:lnSpc>
                <a:spcPct val="160000"/>
              </a:lnSpc>
              <a:spcBef>
                <a:spcPts val="0"/>
              </a:spcBef>
              <a:spcAft>
                <a:spcPts val="0"/>
              </a:spcAft>
              <a:buClr>
                <a:schemeClr val="dk1"/>
              </a:buClr>
              <a:buSzPts val="1550"/>
              <a:buFont typeface="Calibri"/>
              <a:buAutoNum type="arabicPeriod"/>
            </a:pPr>
            <a:r>
              <a:rPr b="1" lang="en-US" sz="1550">
                <a:solidFill>
                  <a:schemeClr val="dk1"/>
                </a:solidFill>
                <a:highlight>
                  <a:srgbClr val="FFFFFF"/>
                </a:highlight>
                <a:latin typeface="Calibri"/>
                <a:ea typeface="Calibri"/>
                <a:cs typeface="Calibri"/>
                <a:sym typeface="Calibri"/>
              </a:rPr>
              <a:t>T</a:t>
            </a:r>
            <a:r>
              <a:rPr b="1" lang="en-US" sz="1550">
                <a:solidFill>
                  <a:schemeClr val="dk1"/>
                </a:solidFill>
                <a:highlight>
                  <a:srgbClr val="FFFFFF"/>
                </a:highlight>
                <a:latin typeface="Calibri"/>
                <a:ea typeface="Calibri"/>
                <a:cs typeface="Calibri"/>
                <a:sym typeface="Calibri"/>
              </a:rPr>
              <a:t>urning toward each other</a:t>
            </a:r>
            <a:endParaRPr sz="1100">
              <a:solidFill>
                <a:srgbClr val="54595D"/>
              </a:solidFill>
              <a:highlight>
                <a:srgbClr val="FFFFFF"/>
              </a:highlight>
              <a:latin typeface="Calibri"/>
              <a:ea typeface="Calibri"/>
              <a:cs typeface="Calibri"/>
              <a:sym typeface="Calibri"/>
            </a:endParaRPr>
          </a:p>
          <a:p>
            <a:pPr indent="-327025" lvl="0" marL="457200" rtl="0" algn="l">
              <a:lnSpc>
                <a:spcPct val="160000"/>
              </a:lnSpc>
              <a:spcBef>
                <a:spcPts val="0"/>
              </a:spcBef>
              <a:spcAft>
                <a:spcPts val="0"/>
              </a:spcAft>
              <a:buClr>
                <a:schemeClr val="dk1"/>
              </a:buClr>
              <a:buSzPts val="1550"/>
              <a:buFont typeface="Calibri"/>
              <a:buAutoNum type="arabicPeriod"/>
            </a:pPr>
            <a:r>
              <a:rPr b="1" lang="en-US" sz="1550">
                <a:solidFill>
                  <a:schemeClr val="dk1"/>
                </a:solidFill>
                <a:highlight>
                  <a:srgbClr val="FFFFFF"/>
                </a:highlight>
                <a:latin typeface="Calibri"/>
                <a:ea typeface="Calibri"/>
                <a:cs typeface="Calibri"/>
                <a:sym typeface="Calibri"/>
              </a:rPr>
              <a:t>Accepting influence</a:t>
            </a:r>
            <a:endParaRPr sz="1100">
              <a:solidFill>
                <a:srgbClr val="54595D"/>
              </a:solidFill>
              <a:highlight>
                <a:srgbClr val="FFFFFF"/>
              </a:highlight>
              <a:latin typeface="Calibri"/>
              <a:ea typeface="Calibri"/>
              <a:cs typeface="Calibri"/>
              <a:sym typeface="Calibri"/>
            </a:endParaRPr>
          </a:p>
          <a:p>
            <a:pPr indent="-327025" lvl="0" marL="457200" rtl="0" algn="l">
              <a:lnSpc>
                <a:spcPct val="160000"/>
              </a:lnSpc>
              <a:spcBef>
                <a:spcPts val="0"/>
              </a:spcBef>
              <a:spcAft>
                <a:spcPts val="0"/>
              </a:spcAft>
              <a:buClr>
                <a:schemeClr val="dk1"/>
              </a:buClr>
              <a:buSzPts val="1550"/>
              <a:buFont typeface="Calibri"/>
              <a:buAutoNum type="arabicPeriod"/>
            </a:pPr>
            <a:r>
              <a:rPr b="1" lang="en-US" sz="1550">
                <a:solidFill>
                  <a:schemeClr val="dk1"/>
                </a:solidFill>
                <a:highlight>
                  <a:srgbClr val="FFFFFF"/>
                </a:highlight>
                <a:latin typeface="Calibri"/>
                <a:ea typeface="Calibri"/>
                <a:cs typeface="Calibri"/>
                <a:sym typeface="Calibri"/>
              </a:rPr>
              <a:t>Solving solvable problems</a:t>
            </a:r>
            <a:endParaRPr sz="1100">
              <a:solidFill>
                <a:srgbClr val="54595D"/>
              </a:solidFill>
              <a:highlight>
                <a:srgbClr val="FFFFFF"/>
              </a:highlight>
              <a:latin typeface="Calibri"/>
              <a:ea typeface="Calibri"/>
              <a:cs typeface="Calibri"/>
              <a:sym typeface="Calibri"/>
            </a:endParaRPr>
          </a:p>
          <a:p>
            <a:pPr indent="-327025" lvl="0" marL="457200" rtl="0" algn="l">
              <a:lnSpc>
                <a:spcPct val="160000"/>
              </a:lnSpc>
              <a:spcBef>
                <a:spcPts val="0"/>
              </a:spcBef>
              <a:spcAft>
                <a:spcPts val="0"/>
              </a:spcAft>
              <a:buClr>
                <a:schemeClr val="dk1"/>
              </a:buClr>
              <a:buSzPts val="1550"/>
              <a:buFont typeface="Calibri"/>
              <a:buAutoNum type="arabicPeriod"/>
            </a:pPr>
            <a:r>
              <a:rPr b="1" lang="en-US" sz="1550">
                <a:solidFill>
                  <a:schemeClr val="dk1"/>
                </a:solidFill>
                <a:highlight>
                  <a:srgbClr val="FFFFFF"/>
                </a:highlight>
                <a:latin typeface="Calibri"/>
                <a:ea typeface="Calibri"/>
                <a:cs typeface="Calibri"/>
                <a:sym typeface="Calibri"/>
              </a:rPr>
              <a:t>Overcoming gridlock</a:t>
            </a:r>
            <a:endParaRPr sz="1100">
              <a:solidFill>
                <a:srgbClr val="54595D"/>
              </a:solidFill>
              <a:highlight>
                <a:srgbClr val="FFFFFF"/>
              </a:highlight>
              <a:latin typeface="Calibri"/>
              <a:ea typeface="Calibri"/>
              <a:cs typeface="Calibri"/>
              <a:sym typeface="Calibri"/>
            </a:endParaRPr>
          </a:p>
          <a:p>
            <a:pPr indent="-327025" lvl="0" marL="457200" rtl="0" algn="l">
              <a:lnSpc>
                <a:spcPct val="160000"/>
              </a:lnSpc>
              <a:spcBef>
                <a:spcPts val="0"/>
              </a:spcBef>
              <a:spcAft>
                <a:spcPts val="0"/>
              </a:spcAft>
              <a:buClr>
                <a:schemeClr val="dk1"/>
              </a:buClr>
              <a:buSzPts val="1550"/>
              <a:buFont typeface="Calibri"/>
              <a:buAutoNum type="arabicPeriod"/>
            </a:pPr>
            <a:r>
              <a:rPr b="1" lang="en-US" sz="1550">
                <a:solidFill>
                  <a:schemeClr val="dk1"/>
                </a:solidFill>
                <a:highlight>
                  <a:srgbClr val="FFFFFF"/>
                </a:highlight>
                <a:latin typeface="Calibri"/>
                <a:ea typeface="Calibri"/>
                <a:cs typeface="Calibri"/>
                <a:sym typeface="Calibri"/>
              </a:rPr>
              <a:t>Creating shared meaning</a:t>
            </a:r>
            <a:endParaRPr b="1" sz="155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532750" y="620800"/>
            <a:ext cx="23970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rtl="0" algn="l">
              <a:lnSpc>
                <a:spcPct val="100000"/>
              </a:lnSpc>
              <a:spcBef>
                <a:spcPts val="0"/>
              </a:spcBef>
              <a:spcAft>
                <a:spcPts val="0"/>
              </a:spcAft>
              <a:buSzPts val="2600"/>
              <a:buNone/>
            </a:pPr>
            <a:r>
              <a:rPr lang="en-US" sz="2400"/>
              <a:t>WHAT MAKES MARRIAGE WORK?</a:t>
            </a:r>
            <a:endParaRPr sz="2400"/>
          </a:p>
        </p:txBody>
      </p:sp>
      <p:sp>
        <p:nvSpPr>
          <p:cNvPr id="108" name="Google Shape;108;p20"/>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09" name="Google Shape;109;p20"/>
          <p:cNvSpPr txBox="1"/>
          <p:nvPr/>
        </p:nvSpPr>
        <p:spPr>
          <a:xfrm>
            <a:off x="3713525" y="882625"/>
            <a:ext cx="4844100" cy="36138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000">
              <a:latin typeface="Calibri"/>
              <a:ea typeface="Calibri"/>
              <a:cs typeface="Calibri"/>
              <a:sym typeface="Calibri"/>
            </a:endParaRPr>
          </a:p>
          <a:p>
            <a:pPr indent="0" lvl="0" marL="0" rtl="0" algn="l">
              <a:spcBef>
                <a:spcPts val="0"/>
              </a:spcBef>
              <a:spcAft>
                <a:spcPts val="0"/>
              </a:spcAft>
              <a:buNone/>
            </a:pPr>
            <a:r>
              <a:rPr b="1" lang="en-US" sz="2000">
                <a:latin typeface="Calibri"/>
                <a:ea typeface="Calibri"/>
                <a:cs typeface="Calibri"/>
                <a:sym typeface="Calibri"/>
              </a:rPr>
              <a:t>Positive Sentiment Override (PSO)</a:t>
            </a:r>
            <a:br>
              <a:rPr lang="en-US" sz="2000">
                <a:latin typeface="Calibri"/>
                <a:ea typeface="Calibri"/>
                <a:cs typeface="Calibri"/>
                <a:sym typeface="Calibri"/>
              </a:rPr>
            </a:b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Refers to how people see the relationship as a whole.</a:t>
            </a:r>
            <a:br>
              <a:rPr lang="en-US" sz="2000">
                <a:latin typeface="Calibri"/>
                <a:ea typeface="Calibri"/>
                <a:cs typeface="Calibri"/>
                <a:sym typeface="Calibri"/>
              </a:rPr>
            </a:br>
            <a:r>
              <a:rPr lang="en-US" sz="2000">
                <a:latin typeface="Calibri"/>
                <a:ea typeface="Calibri"/>
                <a:cs typeface="Calibri"/>
                <a:sym typeface="Calibri"/>
              </a:rPr>
              <a:t>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If you have a positive image of your partner and your relationship, you will take notice of the positives and discount the negatives.</a:t>
            </a:r>
            <a:endParaRPr sz="2000">
              <a:latin typeface="Calibri"/>
              <a:ea typeface="Calibri"/>
              <a:cs typeface="Calibri"/>
              <a:sym typeface="Calibri"/>
            </a:endParaRPr>
          </a:p>
          <a:p>
            <a:pPr indent="0" lvl="0" marL="457200" rtl="0" algn="l">
              <a:spcBef>
                <a:spcPts val="0"/>
              </a:spcBef>
              <a:spcAft>
                <a:spcPts val="0"/>
              </a:spcAft>
              <a:buNone/>
            </a:pPr>
            <a:r>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But if you have a negative override, you look with suspicion -or disregard- what your partner does well.</a:t>
            </a:r>
            <a:endParaRPr sz="2000">
              <a:latin typeface="Calibri"/>
              <a:ea typeface="Calibri"/>
              <a:cs typeface="Calibri"/>
              <a:sym typeface="Calibri"/>
            </a:endParaRPr>
          </a:p>
          <a:p>
            <a:pPr indent="0" lvl="0" marL="457200" rtl="0" algn="l">
              <a:spcBef>
                <a:spcPts val="0"/>
              </a:spcBef>
              <a:spcAft>
                <a:spcPts val="0"/>
              </a:spcAft>
              <a:buNone/>
            </a:pPr>
            <a:r>
              <a:t/>
            </a:r>
            <a:endParaRPr sz="2000">
              <a:latin typeface="Calibri"/>
              <a:ea typeface="Calibri"/>
              <a:cs typeface="Calibri"/>
              <a:sym typeface="Calibri"/>
            </a:endParaRPr>
          </a:p>
          <a:p>
            <a:pPr indent="0" lvl="0" marL="457200" rtl="0" algn="l">
              <a:spcBef>
                <a:spcPts val="0"/>
              </a:spcBef>
              <a:spcAft>
                <a:spcPts val="0"/>
              </a:spcAft>
              <a:buNone/>
            </a:pPr>
            <a:r>
              <a:t/>
            </a:r>
            <a:endParaRPr sz="2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path path="circle">
            <a:fillToRect b="50%" l="50%" r="50%" t="50%"/>
          </a:path>
          <a:tileRect/>
        </a:gradFill>
      </p:bgPr>
    </p:bg>
    <p:spTree>
      <p:nvGrpSpPr>
        <p:cNvPr id="113" name="Shape 113"/>
        <p:cNvGrpSpPr/>
        <p:nvPr/>
      </p:nvGrpSpPr>
      <p:grpSpPr>
        <a:xfrm>
          <a:off x="0" y="0"/>
          <a:ext cx="0" cy="0"/>
          <a:chOff x="0" y="0"/>
          <a:chExt cx="0" cy="0"/>
        </a:xfrm>
      </p:grpSpPr>
      <p:sp>
        <p:nvSpPr>
          <p:cNvPr id="114" name="Google Shape;114;p21"/>
          <p:cNvSpPr txBox="1"/>
          <p:nvPr>
            <p:ph type="title"/>
          </p:nvPr>
        </p:nvSpPr>
        <p:spPr>
          <a:xfrm>
            <a:off x="532750" y="620800"/>
            <a:ext cx="23970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rtl="0" algn="l">
              <a:lnSpc>
                <a:spcPct val="100000"/>
              </a:lnSpc>
              <a:spcBef>
                <a:spcPts val="0"/>
              </a:spcBef>
              <a:spcAft>
                <a:spcPts val="0"/>
              </a:spcAft>
              <a:buSzPts val="2600"/>
              <a:buNone/>
            </a:pPr>
            <a:r>
              <a:rPr lang="en-US" sz="2400"/>
              <a:t>WHAT MAKES MARRIAGE WORK?</a:t>
            </a:r>
            <a:endParaRPr sz="2400"/>
          </a:p>
        </p:txBody>
      </p:sp>
      <p:sp>
        <p:nvSpPr>
          <p:cNvPr id="115" name="Google Shape;115;p2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16" name="Google Shape;116;p21"/>
          <p:cNvSpPr txBox="1"/>
          <p:nvPr/>
        </p:nvSpPr>
        <p:spPr>
          <a:xfrm>
            <a:off x="3713525" y="-31775"/>
            <a:ext cx="4844100" cy="36138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latin typeface="Calibri"/>
              <a:ea typeface="Calibri"/>
              <a:cs typeface="Calibri"/>
              <a:sym typeface="Calibri"/>
            </a:endParaRPr>
          </a:p>
          <a:p>
            <a:pPr indent="0" lvl="0" marL="457200" rtl="0" algn="l">
              <a:spcBef>
                <a:spcPts val="0"/>
              </a:spcBef>
              <a:spcAft>
                <a:spcPts val="0"/>
              </a:spcAft>
              <a:buNone/>
            </a:pPr>
            <a:r>
              <a:rPr b="1" lang="en-US" sz="1800">
                <a:solidFill>
                  <a:schemeClr val="dk1"/>
                </a:solidFill>
                <a:latin typeface="Montserrat"/>
                <a:ea typeface="Montserrat"/>
                <a:cs typeface="Montserrat"/>
                <a:sym typeface="Montserrat"/>
              </a:rPr>
              <a:t>5:1 Positivity Ratio</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rPr lang="en-US" sz="2000">
                <a:solidFill>
                  <a:schemeClr val="dk1"/>
                </a:solidFill>
                <a:latin typeface="Calibri"/>
                <a:ea typeface="Calibri"/>
                <a:cs typeface="Calibri"/>
                <a:sym typeface="Calibri"/>
              </a:rPr>
              <a:t>Negatives weigh greater on marriage than do positives. </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457200" rtl="0" algn="l">
              <a:spcBef>
                <a:spcPts val="0"/>
              </a:spcBef>
              <a:spcAft>
                <a:spcPts val="0"/>
              </a:spcAft>
              <a:buNone/>
            </a:pPr>
            <a:r>
              <a:t/>
            </a:r>
            <a:endParaRPr sz="2000">
              <a:latin typeface="Calibri"/>
              <a:ea typeface="Calibri"/>
              <a:cs typeface="Calibri"/>
              <a:sym typeface="Calibri"/>
            </a:endParaRPr>
          </a:p>
          <a:p>
            <a:pPr indent="0" lvl="0" marL="457200" rtl="0" algn="l">
              <a:spcBef>
                <a:spcPts val="0"/>
              </a:spcBef>
              <a:spcAft>
                <a:spcPts val="0"/>
              </a:spcAft>
              <a:buNone/>
            </a:pPr>
            <a:r>
              <a:t/>
            </a:r>
            <a:endParaRPr sz="2000">
              <a:latin typeface="Calibri"/>
              <a:ea typeface="Calibri"/>
              <a:cs typeface="Calibri"/>
              <a:sym typeface="Calibri"/>
            </a:endParaRPr>
          </a:p>
        </p:txBody>
      </p:sp>
      <p:pic>
        <p:nvPicPr>
          <p:cNvPr id="117" name="Google Shape;117;p21"/>
          <p:cNvPicPr preferRelativeResize="0"/>
          <p:nvPr/>
        </p:nvPicPr>
        <p:blipFill>
          <a:blip r:embed="rId3">
            <a:alphaModFix/>
          </a:blip>
          <a:stretch>
            <a:fillRect/>
          </a:stretch>
        </p:blipFill>
        <p:spPr>
          <a:xfrm>
            <a:off x="4248024" y="2218000"/>
            <a:ext cx="3798750" cy="2531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121" name="Shape 121"/>
        <p:cNvGrpSpPr/>
        <p:nvPr/>
      </p:nvGrpSpPr>
      <p:grpSpPr>
        <a:xfrm>
          <a:off x="0" y="0"/>
          <a:ext cx="0" cy="0"/>
          <a:chOff x="0" y="0"/>
          <a:chExt cx="0" cy="0"/>
        </a:xfrm>
      </p:grpSpPr>
      <p:sp>
        <p:nvSpPr>
          <p:cNvPr id="122" name="Google Shape;122;p2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descr="Here’s the science behind happy relationships! Dr. Gottman outlines the findings, tools and techniques that have helped thousands of couples from around the world build a “Sound Relationship House.”&#10;&#10;Visit www.gottman.com for more information.&#10;&#10;Follow Us!&#10;Blog: www.gottman.com/blog&#10;Facebook: www.facebook.com/gottmaninstitute&#10;Instagram: www.instagram.com/gottmaninstitute&#10;Twitter: www.twitter.com/gottmaninst&#10;Pinterest: www.pinterest.com/gottmaninst&#10;YouTube: www.youtube.com/thegottmaninstitute" id="123" name="Google Shape;123;p22" title="Making Marriage Work | Dr. John Gottman">
            <a:hlinkClick r:id="rId3"/>
          </p:cNvPr>
          <p:cNvPicPr preferRelativeResize="0"/>
          <p:nvPr/>
        </p:nvPicPr>
        <p:blipFill>
          <a:blip r:embed="rId4">
            <a:alphaModFix/>
          </a:blip>
          <a:stretch>
            <a:fillRect/>
          </a:stretch>
        </p:blipFill>
        <p:spPr>
          <a:xfrm>
            <a:off x="2249525" y="100630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532750" y="620800"/>
            <a:ext cx="23970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rtl="0" algn="l">
              <a:lnSpc>
                <a:spcPct val="100000"/>
              </a:lnSpc>
              <a:spcBef>
                <a:spcPts val="0"/>
              </a:spcBef>
              <a:spcAft>
                <a:spcPts val="0"/>
              </a:spcAft>
              <a:buSzPts val="2600"/>
              <a:buNone/>
            </a:pPr>
            <a:r>
              <a:rPr lang="en-US" sz="2400"/>
              <a:t>WHAT MAKES MARRIAGE WORK?</a:t>
            </a:r>
            <a:endParaRPr sz="2400"/>
          </a:p>
        </p:txBody>
      </p:sp>
      <p:sp>
        <p:nvSpPr>
          <p:cNvPr id="129" name="Google Shape;129;p2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30" name="Google Shape;130;p23"/>
          <p:cNvSpPr txBox="1"/>
          <p:nvPr/>
        </p:nvSpPr>
        <p:spPr>
          <a:xfrm>
            <a:off x="3713525" y="654025"/>
            <a:ext cx="4844100" cy="36138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latin typeface="Calibri"/>
              <a:ea typeface="Calibri"/>
              <a:cs typeface="Calibri"/>
              <a:sym typeface="Calibri"/>
            </a:endParaRPr>
          </a:p>
          <a:p>
            <a:pPr indent="0" lvl="0" marL="457200" rtl="0" algn="l">
              <a:spcBef>
                <a:spcPts val="0"/>
              </a:spcBef>
              <a:spcAft>
                <a:spcPts val="0"/>
              </a:spcAft>
              <a:buNone/>
            </a:pPr>
            <a:r>
              <a:rPr b="1" lang="en-US" sz="1800">
                <a:solidFill>
                  <a:schemeClr val="dk1"/>
                </a:solidFill>
                <a:latin typeface="Montserrat"/>
                <a:ea typeface="Montserrat"/>
                <a:cs typeface="Montserrat"/>
                <a:sym typeface="Montserrat"/>
              </a:rPr>
              <a:t>Sense of Meaning (or purpose)</a:t>
            </a:r>
            <a:endParaRPr b="1" sz="18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rPr lang="en-US" sz="2000">
                <a:solidFill>
                  <a:schemeClr val="dk1"/>
                </a:solidFill>
                <a:latin typeface="Calibri"/>
                <a:ea typeface="Calibri"/>
                <a:cs typeface="Calibri"/>
                <a:sym typeface="Calibri"/>
              </a:rPr>
              <a:t>When partners have a strong sense of meaning, they understand each other’s dreams and aspirations and support them.</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457200" rtl="0" algn="l">
              <a:spcBef>
                <a:spcPts val="0"/>
              </a:spcBef>
              <a:spcAft>
                <a:spcPts val="0"/>
              </a:spcAft>
              <a:buNone/>
            </a:pPr>
            <a:r>
              <a:t/>
            </a:r>
            <a:endParaRPr sz="2000">
              <a:latin typeface="Calibri"/>
              <a:ea typeface="Calibri"/>
              <a:cs typeface="Calibri"/>
              <a:sym typeface="Calibri"/>
            </a:endParaRPr>
          </a:p>
          <a:p>
            <a:pPr indent="0" lvl="0" marL="457200" rtl="0" algn="l">
              <a:spcBef>
                <a:spcPts val="0"/>
              </a:spcBef>
              <a:spcAft>
                <a:spcPts val="0"/>
              </a:spcAft>
              <a:buNone/>
            </a:pPr>
            <a:r>
              <a:t/>
            </a:r>
            <a:endParaRPr sz="20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