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8"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Montserrat Light"/>
      <p:regular r:id="rId42"/>
      <p:bold r:id="rId43"/>
      <p:italic r:id="rId44"/>
      <p:boldItalic r:id="rId45"/>
    </p:embeddedFont>
    <p:embeddedFont>
      <p:font typeface="Book Antiqua"/>
      <p:regular r:id="rId46"/>
      <p:bold r:id="rId47"/>
      <p:italic r:id="rId48"/>
      <p:boldItalic r:id="rId49"/>
    </p:embeddedFont>
    <p:embeddedFont>
      <p:font typeface="Helvetica Neue"/>
      <p:regular r:id="rId50"/>
      <p:bold r:id="rId51"/>
      <p:italic r:id="rId52"/>
      <p:boldItalic r:id="rId53"/>
    </p:embeddedFont>
    <p:embeddedFont>
      <p:font typeface="Montserrat ExtraBold"/>
      <p:bold r:id="rId54"/>
      <p:boldItalic r:id="rId55"/>
    </p:embeddedFont>
    <p:embeddedFont>
      <p:font typeface="Helvetica Neue Light"/>
      <p:regular r:id="rId56"/>
      <p:bold r:id="rId57"/>
      <p:italic r:id="rId58"/>
      <p:boldItalic r:id="rId59"/>
    </p:embeddedFont>
    <p:embeddedFont>
      <p:font typeface="Gill Sans"/>
      <p:regular r:id="rId60"/>
      <p:bold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2" roundtripDataSignature="AMtx7mgOdwhB86q2lRCSp/rgLQBV8FMq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Light-regular.fntdata"/><Relationship Id="rId41" Type="http://schemas.openxmlformats.org/officeDocument/2006/relationships/slide" Target="slides/slide35.xml"/><Relationship Id="rId44" Type="http://schemas.openxmlformats.org/officeDocument/2006/relationships/font" Target="fonts/MontserratLight-italic.fntdata"/><Relationship Id="rId43" Type="http://schemas.openxmlformats.org/officeDocument/2006/relationships/font" Target="fonts/MontserratLight-bold.fntdata"/><Relationship Id="rId46" Type="http://schemas.openxmlformats.org/officeDocument/2006/relationships/font" Target="fonts/BookAntiqua-regular.fntdata"/><Relationship Id="rId45" Type="http://schemas.openxmlformats.org/officeDocument/2006/relationships/font" Target="fonts/Montserrat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BookAntiqua-italic.fntdata"/><Relationship Id="rId47" Type="http://schemas.openxmlformats.org/officeDocument/2006/relationships/font" Target="fonts/BookAntiqua-bold.fntdata"/><Relationship Id="rId49" Type="http://schemas.openxmlformats.org/officeDocument/2006/relationships/font" Target="fonts/BookAntiqua-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GillSans-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GillSans-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5.xml"/><Relationship Id="rId55" Type="http://schemas.openxmlformats.org/officeDocument/2006/relationships/font" Target="fonts/MontserratExtraBold-boldItalic.fntdata"/><Relationship Id="rId10" Type="http://schemas.openxmlformats.org/officeDocument/2006/relationships/slide" Target="slides/slide4.xml"/><Relationship Id="rId54" Type="http://schemas.openxmlformats.org/officeDocument/2006/relationships/font" Target="fonts/MontserratExtraBold-bold.fntdata"/><Relationship Id="rId13" Type="http://schemas.openxmlformats.org/officeDocument/2006/relationships/slide" Target="slides/slide7.xml"/><Relationship Id="rId57" Type="http://schemas.openxmlformats.org/officeDocument/2006/relationships/font" Target="fonts/HelveticaNeueLight-bold.fntdata"/><Relationship Id="rId12" Type="http://schemas.openxmlformats.org/officeDocument/2006/relationships/slide" Target="slides/slide6.xml"/><Relationship Id="rId56" Type="http://schemas.openxmlformats.org/officeDocument/2006/relationships/font" Target="fonts/HelveticaNeueLight-regular.fntdata"/><Relationship Id="rId15" Type="http://schemas.openxmlformats.org/officeDocument/2006/relationships/slide" Target="slides/slide9.xml"/><Relationship Id="rId59" Type="http://schemas.openxmlformats.org/officeDocument/2006/relationships/font" Target="fonts/HelveticaNeueLight-boldItalic.fntdata"/><Relationship Id="rId14" Type="http://schemas.openxmlformats.org/officeDocument/2006/relationships/slide" Target="slides/slide8.xml"/><Relationship Id="rId58" Type="http://schemas.openxmlformats.org/officeDocument/2006/relationships/font" Target="fonts/HelveticaNeueLigh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eXfs2A84H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Tt7xQyKzkw"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KMKeU38UL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kVplYJdSsU"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5e7586e717_1_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1" name="Google Shape;191;g5e7586e717_1_3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5e7586e717_1_34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97" name="Google Shape;197;g5e7586e717_1_344: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g5e7586e717_1_344:notes"/>
          <p:cNvSpPr txBox="1"/>
          <p:nvPr>
            <p:ph idx="1" type="body"/>
          </p:nvPr>
        </p:nvSpPr>
        <p:spPr>
          <a:xfrm>
            <a:off x="685800" y="4343400"/>
            <a:ext cx="5486400" cy="41163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e803fb5f1_1_4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4" name="Google Shape;204;g5e803fb5f1_1_4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5e803fb5f1_1_4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0" name="Google Shape;210;g5e803fb5f1_1_4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5e803fb5f1_1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7" name="Google Shape;217;g5e803fb5f1_1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5e803fb5f1_1_6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4" name="Google Shape;224;g5e803fb5f1_1_6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5e803fb5f1_1_6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30" name="Google Shape;230;g5e803fb5f1_1_632: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g5e803fb5f1_1_632:notes"/>
          <p:cNvSpPr txBox="1"/>
          <p:nvPr>
            <p:ph idx="1" type="body"/>
          </p:nvPr>
        </p:nvSpPr>
        <p:spPr>
          <a:xfrm>
            <a:off x="915987" y="4343400"/>
            <a:ext cx="5026025" cy="41163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https://www.youtube.com/watch?v=KeXfs2A84Hs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5e803fb5f1_1_5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https://www.youtube.com/watch?v=0Tt7xQyKzkw</a:t>
            </a:r>
            <a:endParaRPr/>
          </a:p>
          <a:p>
            <a:pPr indent="0" lvl="0" marL="0" rtl="0" algn="l">
              <a:lnSpc>
                <a:spcPct val="100000"/>
              </a:lnSpc>
              <a:spcBef>
                <a:spcPts val="0"/>
              </a:spcBef>
              <a:spcAft>
                <a:spcPts val="0"/>
              </a:spcAft>
              <a:buSzPts val="1400"/>
              <a:buNone/>
            </a:pPr>
            <a:r>
              <a:t/>
            </a:r>
            <a:endParaRPr/>
          </a:p>
        </p:txBody>
      </p:sp>
      <p:sp>
        <p:nvSpPr>
          <p:cNvPr id="237" name="Google Shape;237;g5e803fb5f1_1_5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5e803fb5f1_1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https://www.youtube.com/watch?v=GKMKeU38ULs</a:t>
            </a:r>
            <a:endParaRPr/>
          </a:p>
        </p:txBody>
      </p:sp>
      <p:sp>
        <p:nvSpPr>
          <p:cNvPr id="245" name="Google Shape;245;g5e803fb5f1_1_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5e7586e717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3" name="Google Shape;253;g5e7586e717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5e803fb5f1_1_7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5e803fb5f1_1_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e803fb5f1_1_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9" name="Google Shape;259;g5e803fb5f1_1_4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5e803fb5f1_1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5" name="Google Shape;265;g5e803fb5f1_1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5eb465859b_1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1" name="Google Shape;271;g5eb465859b_1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5e803fb5f1_1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7" name="Google Shape;277;g5e803fb5f1_1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5f888df18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4" name="Google Shape;284;g5f888df18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5f888df182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1" name="Google Shape;291;g5f888df182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5e803fb5f1_1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8" name="Google Shape;298;g5e803fb5f1_1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5e803fb5f1_1_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5" name="Google Shape;305;g5e803fb5f1_1_2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5e803fb5f1_1_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1" name="Google Shape;311;g5e803fb5f1_1_2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5e7586e717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7" name="Google Shape;317;g5e7586e717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e7586e717_0_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4" name="Google Shape;144;g5e7586e71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g5e7586e717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5e7586e717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5" name="Google Shape;325;g5e7586e717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5e7586e717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2" name="Google Shape;332;g5e7586e717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5e7586e717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9" name="Google Shape;339;g5e7586e717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5e7586e717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6" name="Google Shape;346;g5e7586e717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5e803fb5f1_1_3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53" name="Google Shape;353;g5e803fb5f1_1_322: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 name="Google Shape;354;g5e803fb5f1_1_3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5e803fb5f1_1_36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60" name="Google Shape;360;g5e803fb5f1_1_366: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1" name="Google Shape;361;g5e803fb5f1_1_3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e803fb5f1_1_60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2" name="Google Shape;152;g5e803fb5f1_1_605: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g5e803fb5f1_1_6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https://www.youtube.com/watch?v=ZkVplYJdSsU</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e803fb5f1_1_7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9" name="Google Shape;159;g5e803fb5f1_1_7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803fb5f1_1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6" name="Google Shape;166;g5e803fb5f1_1_6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e803fb5f1_1_6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2" name="Google Shape;172;g5e803fb5f1_1_6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5e803fb5f1_1_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8" name="Google Shape;178;g5e803fb5f1_1_6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e7586e717_1_3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4" name="Google Shape;184;g5e7586e717_1_3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35"/>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11" name="Google Shape;11;p35"/>
          <p:cNvSpPr txBox="1"/>
          <p:nvPr>
            <p:ph type="ctrTitle"/>
          </p:nvPr>
        </p:nvSpPr>
        <p:spPr>
          <a:xfrm>
            <a:off x="2302050" y="1223200"/>
            <a:ext cx="4539900"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g5e803fb5f1_1_144"/>
          <p:cNvSpPr txBox="1"/>
          <p:nvPr>
            <p:ph type="title"/>
          </p:nvPr>
        </p:nvSpPr>
        <p:spPr>
          <a:xfrm>
            <a:off x="553641" y="133945"/>
            <a:ext cx="8036719" cy="1285875"/>
          </a:xfrm>
          <a:prstGeom prst="rect">
            <a:avLst/>
          </a:prstGeom>
          <a:noFill/>
          <a:ln>
            <a:noFill/>
          </a:ln>
        </p:spPr>
        <p:txBody>
          <a:bodyPr anchorCtr="0" anchor="ctr"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5" name="Google Shape;55;g5e803fb5f1_1_144"/>
          <p:cNvSpPr txBox="1"/>
          <p:nvPr>
            <p:ph idx="1" type="body"/>
          </p:nvPr>
        </p:nvSpPr>
        <p:spPr>
          <a:xfrm>
            <a:off x="553641" y="1460004"/>
            <a:ext cx="8036719" cy="3013769"/>
          </a:xfrm>
          <a:prstGeom prst="rect">
            <a:avLst/>
          </a:prstGeom>
          <a:noFill/>
          <a:ln>
            <a:noFill/>
          </a:ln>
        </p:spPr>
        <p:txBody>
          <a:bodyPr anchorCtr="0" anchor="ctr" bIns="32750" lIns="32750" spcFirstLastPara="1" rIns="32750" wrap="square" tIns="32750">
            <a:noAutofit/>
          </a:bodyPr>
          <a:lstStyle>
            <a:lvl1pPr indent="-260350" lvl="0" marL="457200" algn="l">
              <a:lnSpc>
                <a:spcPct val="100000"/>
              </a:lnSpc>
              <a:spcBef>
                <a:spcPts val="1500"/>
              </a:spcBef>
              <a:spcAft>
                <a:spcPts val="0"/>
              </a:spcAft>
              <a:buClr>
                <a:schemeClr val="lt1"/>
              </a:buClr>
              <a:buSzPts val="500"/>
              <a:buChar char="•"/>
              <a:defRPr/>
            </a:lvl1pPr>
            <a:lvl2pPr indent="-260350" lvl="1" marL="914400" algn="l">
              <a:lnSpc>
                <a:spcPct val="100000"/>
              </a:lnSpc>
              <a:spcBef>
                <a:spcPts val="1500"/>
              </a:spcBef>
              <a:spcAft>
                <a:spcPts val="0"/>
              </a:spcAft>
              <a:buClr>
                <a:schemeClr val="lt1"/>
              </a:buClr>
              <a:buSzPts val="500"/>
              <a:buChar char="•"/>
              <a:defRPr/>
            </a:lvl2pPr>
            <a:lvl3pPr indent="-260350" lvl="2" marL="1371600" algn="l">
              <a:lnSpc>
                <a:spcPct val="100000"/>
              </a:lnSpc>
              <a:spcBef>
                <a:spcPts val="1500"/>
              </a:spcBef>
              <a:spcAft>
                <a:spcPts val="0"/>
              </a:spcAft>
              <a:buClr>
                <a:schemeClr val="lt1"/>
              </a:buClr>
              <a:buSzPts val="500"/>
              <a:buChar char="•"/>
              <a:defRPr/>
            </a:lvl3pPr>
            <a:lvl4pPr indent="-260350" lvl="3" marL="1828800" algn="l">
              <a:lnSpc>
                <a:spcPct val="100000"/>
              </a:lnSpc>
              <a:spcBef>
                <a:spcPts val="1500"/>
              </a:spcBef>
              <a:spcAft>
                <a:spcPts val="0"/>
              </a:spcAft>
              <a:buClr>
                <a:schemeClr val="lt1"/>
              </a:buClr>
              <a:buSzPts val="500"/>
              <a:buChar char="•"/>
              <a:defRPr/>
            </a:lvl4pPr>
            <a:lvl5pPr indent="-260350" lvl="4" marL="2286000" algn="l">
              <a:lnSpc>
                <a:spcPct val="100000"/>
              </a:lnSpc>
              <a:spcBef>
                <a:spcPts val="1500"/>
              </a:spcBef>
              <a:spcAft>
                <a:spcPts val="0"/>
              </a:spcAft>
              <a:buClr>
                <a:schemeClr val="lt1"/>
              </a:buClr>
              <a:buSzPts val="500"/>
              <a:buChar char="•"/>
              <a:defRPr/>
            </a:lvl5pPr>
            <a:lvl6pPr indent="-304800" lvl="5" marL="2743200" algn="l">
              <a:lnSpc>
                <a:spcPct val="90000"/>
              </a:lnSpc>
              <a:spcBef>
                <a:spcPts val="300"/>
              </a:spcBef>
              <a:spcAft>
                <a:spcPts val="0"/>
              </a:spcAft>
              <a:buClr>
                <a:schemeClr val="lt1"/>
              </a:buClr>
              <a:buSzPts val="1200"/>
              <a:buChar char="•"/>
              <a:defRPr/>
            </a:lvl6pPr>
            <a:lvl7pPr indent="-304800" lvl="6" marL="3200400" algn="l">
              <a:lnSpc>
                <a:spcPct val="90000"/>
              </a:lnSpc>
              <a:spcBef>
                <a:spcPts val="300"/>
              </a:spcBef>
              <a:spcAft>
                <a:spcPts val="0"/>
              </a:spcAft>
              <a:buClr>
                <a:schemeClr val="lt1"/>
              </a:buClr>
              <a:buSzPts val="1200"/>
              <a:buChar char="•"/>
              <a:defRPr/>
            </a:lvl7pPr>
            <a:lvl8pPr indent="-304800" lvl="7" marL="3657600" algn="l">
              <a:lnSpc>
                <a:spcPct val="90000"/>
              </a:lnSpc>
              <a:spcBef>
                <a:spcPts val="300"/>
              </a:spcBef>
              <a:spcAft>
                <a:spcPts val="0"/>
              </a:spcAft>
              <a:buClr>
                <a:schemeClr val="lt1"/>
              </a:buClr>
              <a:buSzPts val="1200"/>
              <a:buChar char="•"/>
              <a:defRPr/>
            </a:lvl8pPr>
            <a:lvl9pPr indent="-304800" lvl="8" marL="4114800" algn="l">
              <a:lnSpc>
                <a:spcPct val="90000"/>
              </a:lnSpc>
              <a:spcBef>
                <a:spcPts val="300"/>
              </a:spcBef>
              <a:spcAft>
                <a:spcPts val="0"/>
              </a:spcAft>
              <a:buClr>
                <a:schemeClr val="lt1"/>
              </a:buClr>
              <a:buSzPts val="12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g5e803fb5f1_1_147"/>
          <p:cNvSpPr txBox="1"/>
          <p:nvPr>
            <p:ph type="title"/>
          </p:nvPr>
        </p:nvSpPr>
        <p:spPr>
          <a:xfrm rot="5400000">
            <a:off x="5415855" y="1299270"/>
            <a:ext cx="4339828" cy="2009180"/>
          </a:xfrm>
          <a:prstGeom prst="rect">
            <a:avLst/>
          </a:prstGeom>
          <a:noFill/>
          <a:ln>
            <a:noFill/>
          </a:ln>
        </p:spPr>
        <p:txBody>
          <a:bodyPr anchorCtr="0" anchor="ctr"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8" name="Google Shape;58;g5e803fb5f1_1_147"/>
          <p:cNvSpPr txBox="1"/>
          <p:nvPr>
            <p:ph idx="1" type="body"/>
          </p:nvPr>
        </p:nvSpPr>
        <p:spPr>
          <a:xfrm rot="5400000">
            <a:off x="1343918" y="-656332"/>
            <a:ext cx="4339828" cy="5920383"/>
          </a:xfrm>
          <a:prstGeom prst="rect">
            <a:avLst/>
          </a:prstGeom>
          <a:noFill/>
          <a:ln>
            <a:noFill/>
          </a:ln>
        </p:spPr>
        <p:txBody>
          <a:bodyPr anchorCtr="0" anchor="ctr" bIns="32750" lIns="32750" spcFirstLastPara="1" rIns="32750" wrap="square" tIns="32750">
            <a:noAutofit/>
          </a:bodyPr>
          <a:lstStyle>
            <a:lvl1pPr indent="-260350" lvl="0" marL="457200" algn="l">
              <a:lnSpc>
                <a:spcPct val="100000"/>
              </a:lnSpc>
              <a:spcBef>
                <a:spcPts val="1500"/>
              </a:spcBef>
              <a:spcAft>
                <a:spcPts val="0"/>
              </a:spcAft>
              <a:buClr>
                <a:schemeClr val="lt1"/>
              </a:buClr>
              <a:buSzPts val="500"/>
              <a:buChar char="•"/>
              <a:defRPr/>
            </a:lvl1pPr>
            <a:lvl2pPr indent="-260350" lvl="1" marL="914400" algn="l">
              <a:lnSpc>
                <a:spcPct val="100000"/>
              </a:lnSpc>
              <a:spcBef>
                <a:spcPts val="1500"/>
              </a:spcBef>
              <a:spcAft>
                <a:spcPts val="0"/>
              </a:spcAft>
              <a:buClr>
                <a:schemeClr val="lt1"/>
              </a:buClr>
              <a:buSzPts val="500"/>
              <a:buChar char="•"/>
              <a:defRPr/>
            </a:lvl2pPr>
            <a:lvl3pPr indent="-260350" lvl="2" marL="1371600" algn="l">
              <a:lnSpc>
                <a:spcPct val="100000"/>
              </a:lnSpc>
              <a:spcBef>
                <a:spcPts val="1500"/>
              </a:spcBef>
              <a:spcAft>
                <a:spcPts val="0"/>
              </a:spcAft>
              <a:buClr>
                <a:schemeClr val="lt1"/>
              </a:buClr>
              <a:buSzPts val="500"/>
              <a:buChar char="•"/>
              <a:defRPr/>
            </a:lvl3pPr>
            <a:lvl4pPr indent="-260350" lvl="3" marL="1828800" algn="l">
              <a:lnSpc>
                <a:spcPct val="100000"/>
              </a:lnSpc>
              <a:spcBef>
                <a:spcPts val="1500"/>
              </a:spcBef>
              <a:spcAft>
                <a:spcPts val="0"/>
              </a:spcAft>
              <a:buClr>
                <a:schemeClr val="lt1"/>
              </a:buClr>
              <a:buSzPts val="500"/>
              <a:buChar char="•"/>
              <a:defRPr/>
            </a:lvl4pPr>
            <a:lvl5pPr indent="-260350" lvl="4" marL="2286000" algn="l">
              <a:lnSpc>
                <a:spcPct val="100000"/>
              </a:lnSpc>
              <a:spcBef>
                <a:spcPts val="1500"/>
              </a:spcBef>
              <a:spcAft>
                <a:spcPts val="0"/>
              </a:spcAft>
              <a:buClr>
                <a:schemeClr val="lt1"/>
              </a:buClr>
              <a:buSzPts val="500"/>
              <a:buChar char="•"/>
              <a:defRPr/>
            </a:lvl5pPr>
            <a:lvl6pPr indent="-304800" lvl="5" marL="2743200" algn="l">
              <a:lnSpc>
                <a:spcPct val="90000"/>
              </a:lnSpc>
              <a:spcBef>
                <a:spcPts val="300"/>
              </a:spcBef>
              <a:spcAft>
                <a:spcPts val="0"/>
              </a:spcAft>
              <a:buClr>
                <a:schemeClr val="lt1"/>
              </a:buClr>
              <a:buSzPts val="1200"/>
              <a:buChar char="•"/>
              <a:defRPr/>
            </a:lvl6pPr>
            <a:lvl7pPr indent="-304800" lvl="6" marL="3200400" algn="l">
              <a:lnSpc>
                <a:spcPct val="90000"/>
              </a:lnSpc>
              <a:spcBef>
                <a:spcPts val="300"/>
              </a:spcBef>
              <a:spcAft>
                <a:spcPts val="0"/>
              </a:spcAft>
              <a:buClr>
                <a:schemeClr val="lt1"/>
              </a:buClr>
              <a:buSzPts val="1200"/>
              <a:buChar char="•"/>
              <a:defRPr/>
            </a:lvl7pPr>
            <a:lvl8pPr indent="-304800" lvl="7" marL="3657600" algn="l">
              <a:lnSpc>
                <a:spcPct val="90000"/>
              </a:lnSpc>
              <a:spcBef>
                <a:spcPts val="300"/>
              </a:spcBef>
              <a:spcAft>
                <a:spcPts val="0"/>
              </a:spcAft>
              <a:buClr>
                <a:schemeClr val="lt1"/>
              </a:buClr>
              <a:buSzPts val="1200"/>
              <a:buChar char="•"/>
              <a:defRPr/>
            </a:lvl8pPr>
            <a:lvl9pPr indent="-304800" lvl="8" marL="4114800" algn="l">
              <a:lnSpc>
                <a:spcPct val="90000"/>
              </a:lnSpc>
              <a:spcBef>
                <a:spcPts val="300"/>
              </a:spcBef>
              <a:spcAft>
                <a:spcPts val="0"/>
              </a:spcAft>
              <a:buClr>
                <a:schemeClr val="lt1"/>
              </a:buClr>
              <a:buSzPts val="12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 name="Shape 59"/>
        <p:cNvGrpSpPr/>
        <p:nvPr/>
      </p:nvGrpSpPr>
      <p:grpSpPr>
        <a:xfrm>
          <a:off x="0" y="0"/>
          <a:ext cx="0" cy="0"/>
          <a:chOff x="0" y="0"/>
          <a:chExt cx="0" cy="0"/>
        </a:xfrm>
      </p:grpSpPr>
      <p:sp>
        <p:nvSpPr>
          <p:cNvPr id="60" name="Google Shape;60;g5e803fb5f1_1_150"/>
          <p:cNvSpPr txBox="1"/>
          <p:nvPr>
            <p:ph type="title"/>
          </p:nvPr>
        </p:nvSpPr>
        <p:spPr>
          <a:xfrm>
            <a:off x="553641" y="133945"/>
            <a:ext cx="8036719" cy="1285875"/>
          </a:xfrm>
          <a:prstGeom prst="rect">
            <a:avLst/>
          </a:prstGeom>
          <a:noFill/>
          <a:ln>
            <a:noFill/>
          </a:ln>
        </p:spPr>
        <p:txBody>
          <a:bodyPr anchorCtr="0" anchor="ctr"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1" name="Google Shape;61;g5e803fb5f1_1_150"/>
          <p:cNvSpPr txBox="1"/>
          <p:nvPr>
            <p:ph idx="1" type="body"/>
          </p:nvPr>
        </p:nvSpPr>
        <p:spPr>
          <a:xfrm rot="5400000">
            <a:off x="3065115" y="-1051471"/>
            <a:ext cx="3013769" cy="8036719"/>
          </a:xfrm>
          <a:prstGeom prst="rect">
            <a:avLst/>
          </a:prstGeom>
          <a:noFill/>
          <a:ln>
            <a:noFill/>
          </a:ln>
        </p:spPr>
        <p:txBody>
          <a:bodyPr anchorCtr="0" anchor="ctr" bIns="32750" lIns="32750" spcFirstLastPara="1" rIns="32750" wrap="square" tIns="32750">
            <a:noAutofit/>
          </a:bodyPr>
          <a:lstStyle>
            <a:lvl1pPr indent="-260350" lvl="0" marL="457200" algn="l">
              <a:lnSpc>
                <a:spcPct val="100000"/>
              </a:lnSpc>
              <a:spcBef>
                <a:spcPts val="1500"/>
              </a:spcBef>
              <a:spcAft>
                <a:spcPts val="0"/>
              </a:spcAft>
              <a:buClr>
                <a:schemeClr val="lt1"/>
              </a:buClr>
              <a:buSzPts val="500"/>
              <a:buChar char="•"/>
              <a:defRPr/>
            </a:lvl1pPr>
            <a:lvl2pPr indent="-260350" lvl="1" marL="914400" algn="l">
              <a:lnSpc>
                <a:spcPct val="100000"/>
              </a:lnSpc>
              <a:spcBef>
                <a:spcPts val="1500"/>
              </a:spcBef>
              <a:spcAft>
                <a:spcPts val="0"/>
              </a:spcAft>
              <a:buClr>
                <a:schemeClr val="lt1"/>
              </a:buClr>
              <a:buSzPts val="500"/>
              <a:buChar char="•"/>
              <a:defRPr/>
            </a:lvl2pPr>
            <a:lvl3pPr indent="-260350" lvl="2" marL="1371600" algn="l">
              <a:lnSpc>
                <a:spcPct val="100000"/>
              </a:lnSpc>
              <a:spcBef>
                <a:spcPts val="1500"/>
              </a:spcBef>
              <a:spcAft>
                <a:spcPts val="0"/>
              </a:spcAft>
              <a:buClr>
                <a:schemeClr val="lt1"/>
              </a:buClr>
              <a:buSzPts val="500"/>
              <a:buChar char="•"/>
              <a:defRPr/>
            </a:lvl3pPr>
            <a:lvl4pPr indent="-260350" lvl="3" marL="1828800" algn="l">
              <a:lnSpc>
                <a:spcPct val="100000"/>
              </a:lnSpc>
              <a:spcBef>
                <a:spcPts val="1500"/>
              </a:spcBef>
              <a:spcAft>
                <a:spcPts val="0"/>
              </a:spcAft>
              <a:buClr>
                <a:schemeClr val="lt1"/>
              </a:buClr>
              <a:buSzPts val="500"/>
              <a:buChar char="•"/>
              <a:defRPr/>
            </a:lvl4pPr>
            <a:lvl5pPr indent="-260350" lvl="4" marL="2286000" algn="l">
              <a:lnSpc>
                <a:spcPct val="100000"/>
              </a:lnSpc>
              <a:spcBef>
                <a:spcPts val="1500"/>
              </a:spcBef>
              <a:spcAft>
                <a:spcPts val="0"/>
              </a:spcAft>
              <a:buClr>
                <a:schemeClr val="lt1"/>
              </a:buClr>
              <a:buSzPts val="500"/>
              <a:buChar char="•"/>
              <a:defRPr/>
            </a:lvl5pPr>
            <a:lvl6pPr indent="-304800" lvl="5" marL="2743200" algn="l">
              <a:lnSpc>
                <a:spcPct val="90000"/>
              </a:lnSpc>
              <a:spcBef>
                <a:spcPts val="300"/>
              </a:spcBef>
              <a:spcAft>
                <a:spcPts val="0"/>
              </a:spcAft>
              <a:buClr>
                <a:schemeClr val="lt1"/>
              </a:buClr>
              <a:buSzPts val="1200"/>
              <a:buChar char="•"/>
              <a:defRPr/>
            </a:lvl6pPr>
            <a:lvl7pPr indent="-304800" lvl="6" marL="3200400" algn="l">
              <a:lnSpc>
                <a:spcPct val="90000"/>
              </a:lnSpc>
              <a:spcBef>
                <a:spcPts val="300"/>
              </a:spcBef>
              <a:spcAft>
                <a:spcPts val="0"/>
              </a:spcAft>
              <a:buClr>
                <a:schemeClr val="lt1"/>
              </a:buClr>
              <a:buSzPts val="1200"/>
              <a:buChar char="•"/>
              <a:defRPr/>
            </a:lvl7pPr>
            <a:lvl8pPr indent="-304800" lvl="7" marL="3657600" algn="l">
              <a:lnSpc>
                <a:spcPct val="90000"/>
              </a:lnSpc>
              <a:spcBef>
                <a:spcPts val="300"/>
              </a:spcBef>
              <a:spcAft>
                <a:spcPts val="0"/>
              </a:spcAft>
              <a:buClr>
                <a:schemeClr val="lt1"/>
              </a:buClr>
              <a:buSzPts val="1200"/>
              <a:buChar char="•"/>
              <a:defRPr/>
            </a:lvl8pPr>
            <a:lvl9pPr indent="-304800" lvl="8" marL="4114800" algn="l">
              <a:lnSpc>
                <a:spcPct val="90000"/>
              </a:lnSpc>
              <a:spcBef>
                <a:spcPts val="300"/>
              </a:spcBef>
              <a:spcAft>
                <a:spcPts val="0"/>
              </a:spcAft>
              <a:buClr>
                <a:schemeClr val="lt1"/>
              </a:buClr>
              <a:buSzPts val="12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g5e803fb5f1_1_153"/>
          <p:cNvSpPr txBox="1"/>
          <p:nvPr>
            <p:ph type="title"/>
          </p:nvPr>
        </p:nvSpPr>
        <p:spPr>
          <a:xfrm>
            <a:off x="629543" y="343235"/>
            <a:ext cx="2949029" cy="1199648"/>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sz="21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4" name="Google Shape;64;g5e803fb5f1_1_153"/>
          <p:cNvSpPr/>
          <p:nvPr>
            <p:ph idx="2" type="pic"/>
          </p:nvPr>
        </p:nvSpPr>
        <p:spPr>
          <a:xfrm>
            <a:off x="3887763" y="740885"/>
            <a:ext cx="4628926" cy="3655033"/>
          </a:xfrm>
          <a:prstGeom prst="rect">
            <a:avLst/>
          </a:prstGeom>
          <a:noFill/>
          <a:ln>
            <a:noFill/>
          </a:ln>
        </p:spPr>
        <p:txBody>
          <a:bodyPr anchorCtr="0" anchor="ctr" bIns="32750" lIns="32750" spcFirstLastPara="1" rIns="32750" wrap="square" tIns="32750">
            <a:noAutofit/>
          </a:bodyPr>
          <a:lstStyle>
            <a:lvl1pPr lvl="0" marR="0" rtl="0" algn="l">
              <a:lnSpc>
                <a:spcPct val="100000"/>
              </a:lnSpc>
              <a:spcBef>
                <a:spcPts val="1500"/>
              </a:spcBef>
              <a:spcAft>
                <a:spcPts val="0"/>
              </a:spcAft>
              <a:buClr>
                <a:schemeClr val="lt1"/>
              </a:buClr>
              <a:buSzPts val="900"/>
              <a:buFont typeface="Helvetica Neue Light"/>
              <a:buNone/>
              <a:defRPr b="0" i="0" sz="2100" u="none" cap="none" strike="noStrike">
                <a:solidFill>
                  <a:schemeClr val="lt1"/>
                </a:solidFill>
                <a:latin typeface="Helvetica Neue Light"/>
                <a:ea typeface="Helvetica Neue Light"/>
                <a:cs typeface="Helvetica Neue Light"/>
                <a:sym typeface="Helvetica Neue Light"/>
              </a:defRPr>
            </a:lvl1pPr>
            <a:lvl2pPr lvl="1" marR="0" rtl="0" algn="l">
              <a:lnSpc>
                <a:spcPct val="100000"/>
              </a:lnSpc>
              <a:spcBef>
                <a:spcPts val="1500"/>
              </a:spcBef>
              <a:spcAft>
                <a:spcPts val="0"/>
              </a:spcAft>
              <a:buClr>
                <a:schemeClr val="lt1"/>
              </a:buClr>
              <a:buSzPts val="800"/>
              <a:buFont typeface="Helvetica Neue Light"/>
              <a:buNone/>
              <a:defRPr b="0" i="0" sz="1800" u="none" cap="none" strike="noStrike">
                <a:solidFill>
                  <a:schemeClr val="lt1"/>
                </a:solidFill>
                <a:latin typeface="Helvetica Neue Light"/>
                <a:ea typeface="Helvetica Neue Light"/>
                <a:cs typeface="Helvetica Neue Light"/>
                <a:sym typeface="Helvetica Neue Light"/>
              </a:defRPr>
            </a:lvl2pPr>
            <a:lvl3pPr lvl="2" marR="0" rtl="0" algn="l">
              <a:lnSpc>
                <a:spcPct val="100000"/>
              </a:lnSpc>
              <a:spcBef>
                <a:spcPts val="1500"/>
              </a:spcBef>
              <a:spcAft>
                <a:spcPts val="0"/>
              </a:spcAft>
              <a:buClr>
                <a:schemeClr val="lt1"/>
              </a:buClr>
              <a:buSzPts val="700"/>
              <a:buFont typeface="Helvetica Neue Light"/>
              <a:buNone/>
              <a:defRPr b="0" i="0" sz="1500" u="none" cap="none" strike="noStrike">
                <a:solidFill>
                  <a:schemeClr val="lt1"/>
                </a:solidFill>
                <a:latin typeface="Helvetica Neue Light"/>
                <a:ea typeface="Helvetica Neue Light"/>
                <a:cs typeface="Helvetica Neue Light"/>
                <a:sym typeface="Helvetica Neue Light"/>
              </a:defRPr>
            </a:lvl3pPr>
            <a:lvl4pPr lvl="3" marR="0" rtl="0" algn="l">
              <a:lnSpc>
                <a:spcPct val="100000"/>
              </a:lnSpc>
              <a:spcBef>
                <a:spcPts val="1500"/>
              </a:spcBef>
              <a:spcAft>
                <a:spcPts val="0"/>
              </a:spcAft>
              <a:buClr>
                <a:schemeClr val="lt1"/>
              </a:buClr>
              <a:buSzPts val="600"/>
              <a:buFont typeface="Helvetica Neue Light"/>
              <a:buNone/>
              <a:defRPr b="0" i="0" sz="1300" u="none" cap="none" strike="noStrike">
                <a:solidFill>
                  <a:schemeClr val="lt1"/>
                </a:solidFill>
                <a:latin typeface="Helvetica Neue Light"/>
                <a:ea typeface="Helvetica Neue Light"/>
                <a:cs typeface="Helvetica Neue Light"/>
                <a:sym typeface="Helvetica Neue Light"/>
              </a:defRPr>
            </a:lvl4pPr>
            <a:lvl5pPr lvl="4" marR="0" rtl="0" algn="l">
              <a:lnSpc>
                <a:spcPct val="100000"/>
              </a:lnSpc>
              <a:spcBef>
                <a:spcPts val="1500"/>
              </a:spcBef>
              <a:spcAft>
                <a:spcPts val="0"/>
              </a:spcAft>
              <a:buClr>
                <a:schemeClr val="lt1"/>
              </a:buClr>
              <a:buSzPts val="600"/>
              <a:buFont typeface="Helvetica Neue Light"/>
              <a:buNone/>
              <a:defRPr b="0" i="0" sz="1300" u="none" cap="none" strike="noStrike">
                <a:solidFill>
                  <a:schemeClr val="lt1"/>
                </a:solidFill>
                <a:latin typeface="Helvetica Neue Light"/>
                <a:ea typeface="Helvetica Neue Light"/>
                <a:cs typeface="Helvetica Neue Light"/>
                <a:sym typeface="Helvetica Neue Light"/>
              </a:defRPr>
            </a:lvl5pPr>
            <a:lvl6pPr lvl="5" marR="0" rtl="0" algn="l">
              <a:lnSpc>
                <a:spcPct val="90000"/>
              </a:lnSpc>
              <a:spcBef>
                <a:spcPts val="300"/>
              </a:spcBef>
              <a:spcAft>
                <a:spcPts val="0"/>
              </a:spcAft>
              <a:buClr>
                <a:schemeClr val="lt1"/>
              </a:buClr>
              <a:buSzPts val="1300"/>
              <a:buFont typeface="Arial"/>
              <a:buNone/>
              <a:defRPr b="0" i="0" sz="1300" u="none" cap="none" strike="noStrike">
                <a:solidFill>
                  <a:schemeClr val="lt1"/>
                </a:solidFill>
                <a:latin typeface="Helvetica Neue Light"/>
                <a:ea typeface="Helvetica Neue Light"/>
                <a:cs typeface="Helvetica Neue Light"/>
                <a:sym typeface="Helvetica Neue Light"/>
              </a:defRPr>
            </a:lvl6pPr>
            <a:lvl7pPr lvl="6" marR="0" rtl="0" algn="l">
              <a:lnSpc>
                <a:spcPct val="90000"/>
              </a:lnSpc>
              <a:spcBef>
                <a:spcPts val="300"/>
              </a:spcBef>
              <a:spcAft>
                <a:spcPts val="0"/>
              </a:spcAft>
              <a:buClr>
                <a:schemeClr val="lt1"/>
              </a:buClr>
              <a:buSzPts val="1300"/>
              <a:buFont typeface="Arial"/>
              <a:buNone/>
              <a:defRPr b="0" i="0" sz="1300" u="none" cap="none" strike="noStrike">
                <a:solidFill>
                  <a:schemeClr val="lt1"/>
                </a:solidFill>
                <a:latin typeface="Helvetica Neue Light"/>
                <a:ea typeface="Helvetica Neue Light"/>
                <a:cs typeface="Helvetica Neue Light"/>
                <a:sym typeface="Helvetica Neue Light"/>
              </a:defRPr>
            </a:lvl7pPr>
            <a:lvl8pPr lvl="7" marR="0" rtl="0" algn="l">
              <a:lnSpc>
                <a:spcPct val="90000"/>
              </a:lnSpc>
              <a:spcBef>
                <a:spcPts val="300"/>
              </a:spcBef>
              <a:spcAft>
                <a:spcPts val="0"/>
              </a:spcAft>
              <a:buClr>
                <a:schemeClr val="lt1"/>
              </a:buClr>
              <a:buSzPts val="1300"/>
              <a:buFont typeface="Arial"/>
              <a:buNone/>
              <a:defRPr b="0" i="0" sz="1300" u="none" cap="none" strike="noStrike">
                <a:solidFill>
                  <a:schemeClr val="lt1"/>
                </a:solidFill>
                <a:latin typeface="Helvetica Neue Light"/>
                <a:ea typeface="Helvetica Neue Light"/>
                <a:cs typeface="Helvetica Neue Light"/>
                <a:sym typeface="Helvetica Neue Light"/>
              </a:defRPr>
            </a:lvl8pPr>
            <a:lvl9pPr lvl="8" marR="0" rtl="0" algn="l">
              <a:lnSpc>
                <a:spcPct val="90000"/>
              </a:lnSpc>
              <a:spcBef>
                <a:spcPts val="300"/>
              </a:spcBef>
              <a:spcAft>
                <a:spcPts val="0"/>
              </a:spcAft>
              <a:buClr>
                <a:schemeClr val="lt1"/>
              </a:buClr>
              <a:buSzPts val="1300"/>
              <a:buFont typeface="Arial"/>
              <a:buNone/>
              <a:defRPr b="0" i="0" sz="1300" u="none" cap="none" strike="noStrike">
                <a:solidFill>
                  <a:schemeClr val="lt1"/>
                </a:solidFill>
                <a:latin typeface="Helvetica Neue Light"/>
                <a:ea typeface="Helvetica Neue Light"/>
                <a:cs typeface="Helvetica Neue Light"/>
                <a:sym typeface="Helvetica Neue Light"/>
              </a:defRPr>
            </a:lvl9pPr>
          </a:lstStyle>
          <a:p/>
        </p:txBody>
      </p:sp>
      <p:sp>
        <p:nvSpPr>
          <p:cNvPr id="65" name="Google Shape;65;g5e803fb5f1_1_153"/>
          <p:cNvSpPr txBox="1"/>
          <p:nvPr>
            <p:ph idx="1" type="body"/>
          </p:nvPr>
        </p:nvSpPr>
        <p:spPr>
          <a:xfrm>
            <a:off x="629543" y="1542883"/>
            <a:ext cx="2949029" cy="2858895"/>
          </a:xfrm>
          <a:prstGeom prst="rect">
            <a:avLst/>
          </a:prstGeom>
          <a:noFill/>
          <a:ln>
            <a:noFill/>
          </a:ln>
        </p:spPr>
        <p:txBody>
          <a:bodyPr anchorCtr="0" anchor="ctr" bIns="32750" lIns="32750" spcFirstLastPara="1" rIns="32750" wrap="square" tIns="32750">
            <a:noAutofit/>
          </a:bodyPr>
          <a:lstStyle>
            <a:lvl1pPr indent="-228600" lvl="0" marL="457200" algn="l">
              <a:lnSpc>
                <a:spcPct val="100000"/>
              </a:lnSpc>
              <a:spcBef>
                <a:spcPts val="1500"/>
              </a:spcBef>
              <a:spcAft>
                <a:spcPts val="0"/>
              </a:spcAft>
              <a:buClr>
                <a:schemeClr val="lt1"/>
              </a:buClr>
              <a:buSzPts val="500"/>
              <a:buFont typeface="Helvetica Neue Light"/>
              <a:buNone/>
              <a:defRPr sz="1000"/>
            </a:lvl1pPr>
            <a:lvl2pPr indent="-228600" lvl="1" marL="914400" algn="l">
              <a:lnSpc>
                <a:spcPct val="100000"/>
              </a:lnSpc>
              <a:spcBef>
                <a:spcPts val="1500"/>
              </a:spcBef>
              <a:spcAft>
                <a:spcPts val="0"/>
              </a:spcAft>
              <a:buClr>
                <a:schemeClr val="lt1"/>
              </a:buClr>
              <a:buSzPts val="400"/>
              <a:buFont typeface="Helvetica Neue Light"/>
              <a:buNone/>
              <a:defRPr sz="900"/>
            </a:lvl2pPr>
            <a:lvl3pPr indent="-228600" lvl="2" marL="1371600" algn="l">
              <a:lnSpc>
                <a:spcPct val="100000"/>
              </a:lnSpc>
              <a:spcBef>
                <a:spcPts val="1500"/>
              </a:spcBef>
              <a:spcAft>
                <a:spcPts val="0"/>
              </a:spcAft>
              <a:buClr>
                <a:schemeClr val="lt1"/>
              </a:buClr>
              <a:buSzPts val="400"/>
              <a:buFont typeface="Helvetica Neue Light"/>
              <a:buNone/>
              <a:defRPr sz="800"/>
            </a:lvl3pPr>
            <a:lvl4pPr indent="-228600" lvl="3" marL="1828800" algn="l">
              <a:lnSpc>
                <a:spcPct val="100000"/>
              </a:lnSpc>
              <a:spcBef>
                <a:spcPts val="1500"/>
              </a:spcBef>
              <a:spcAft>
                <a:spcPts val="0"/>
              </a:spcAft>
              <a:buClr>
                <a:schemeClr val="lt1"/>
              </a:buClr>
              <a:buSzPts val="300"/>
              <a:buFont typeface="Helvetica Neue Light"/>
              <a:buNone/>
              <a:defRPr sz="600"/>
            </a:lvl4pPr>
            <a:lvl5pPr indent="-228600" lvl="4" marL="2286000" algn="l">
              <a:lnSpc>
                <a:spcPct val="100000"/>
              </a:lnSpc>
              <a:spcBef>
                <a:spcPts val="1500"/>
              </a:spcBef>
              <a:spcAft>
                <a:spcPts val="0"/>
              </a:spcAft>
              <a:buClr>
                <a:schemeClr val="lt1"/>
              </a:buClr>
              <a:buSzPts val="300"/>
              <a:buFont typeface="Helvetica Neue Light"/>
              <a:buNone/>
              <a:defRPr sz="600"/>
            </a:lvl5pPr>
            <a:lvl6pPr indent="-228600" lvl="5" marL="2743200" algn="l">
              <a:lnSpc>
                <a:spcPct val="90000"/>
              </a:lnSpc>
              <a:spcBef>
                <a:spcPts val="300"/>
              </a:spcBef>
              <a:spcAft>
                <a:spcPts val="0"/>
              </a:spcAft>
              <a:buClr>
                <a:schemeClr val="lt1"/>
              </a:buClr>
              <a:buSzPts val="600"/>
              <a:buNone/>
              <a:defRPr sz="600"/>
            </a:lvl6pPr>
            <a:lvl7pPr indent="-228600" lvl="6" marL="3200400" algn="l">
              <a:lnSpc>
                <a:spcPct val="90000"/>
              </a:lnSpc>
              <a:spcBef>
                <a:spcPts val="300"/>
              </a:spcBef>
              <a:spcAft>
                <a:spcPts val="0"/>
              </a:spcAft>
              <a:buClr>
                <a:schemeClr val="lt1"/>
              </a:buClr>
              <a:buSzPts val="600"/>
              <a:buNone/>
              <a:defRPr sz="600"/>
            </a:lvl7pPr>
            <a:lvl8pPr indent="-228600" lvl="7" marL="3657600" algn="l">
              <a:lnSpc>
                <a:spcPct val="90000"/>
              </a:lnSpc>
              <a:spcBef>
                <a:spcPts val="300"/>
              </a:spcBef>
              <a:spcAft>
                <a:spcPts val="0"/>
              </a:spcAft>
              <a:buClr>
                <a:schemeClr val="lt1"/>
              </a:buClr>
              <a:buSzPts val="600"/>
              <a:buNone/>
              <a:defRPr sz="600"/>
            </a:lvl8pPr>
            <a:lvl9pPr indent="-228600" lvl="8" marL="4114800" algn="l">
              <a:lnSpc>
                <a:spcPct val="90000"/>
              </a:lnSpc>
              <a:spcBef>
                <a:spcPts val="300"/>
              </a:spcBef>
              <a:spcAft>
                <a:spcPts val="0"/>
              </a:spcAft>
              <a:buClr>
                <a:schemeClr val="lt1"/>
              </a:buClr>
              <a:buSzPts val="600"/>
              <a:buNone/>
              <a:defRPr sz="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g5e803fb5f1_1_157"/>
          <p:cNvSpPr txBox="1"/>
          <p:nvPr>
            <p:ph type="title"/>
          </p:nvPr>
        </p:nvSpPr>
        <p:spPr>
          <a:xfrm>
            <a:off x="629543" y="343235"/>
            <a:ext cx="2949029" cy="1199648"/>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sz="21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8" name="Google Shape;68;g5e803fb5f1_1_157"/>
          <p:cNvSpPr txBox="1"/>
          <p:nvPr>
            <p:ph idx="1" type="body"/>
          </p:nvPr>
        </p:nvSpPr>
        <p:spPr>
          <a:xfrm>
            <a:off x="3887763" y="740885"/>
            <a:ext cx="4628926" cy="3655033"/>
          </a:xfrm>
          <a:prstGeom prst="rect">
            <a:avLst/>
          </a:prstGeom>
          <a:noFill/>
          <a:ln>
            <a:noFill/>
          </a:ln>
        </p:spPr>
        <p:txBody>
          <a:bodyPr anchorCtr="0" anchor="ctr" bIns="32750" lIns="32750" spcFirstLastPara="1" rIns="32750" wrap="square" tIns="32750">
            <a:noAutofit/>
          </a:bodyPr>
          <a:lstStyle>
            <a:lvl1pPr indent="-285750" lvl="0" marL="457200" algn="l">
              <a:lnSpc>
                <a:spcPct val="100000"/>
              </a:lnSpc>
              <a:spcBef>
                <a:spcPts val="1500"/>
              </a:spcBef>
              <a:spcAft>
                <a:spcPts val="0"/>
              </a:spcAft>
              <a:buClr>
                <a:schemeClr val="lt1"/>
              </a:buClr>
              <a:buSzPts val="900"/>
              <a:buFont typeface="Helvetica Neue Light"/>
              <a:buChar char="•"/>
              <a:defRPr sz="2100"/>
            </a:lvl1pPr>
            <a:lvl2pPr indent="-279400" lvl="1" marL="914400" algn="l">
              <a:lnSpc>
                <a:spcPct val="100000"/>
              </a:lnSpc>
              <a:spcBef>
                <a:spcPts val="1500"/>
              </a:spcBef>
              <a:spcAft>
                <a:spcPts val="0"/>
              </a:spcAft>
              <a:buClr>
                <a:schemeClr val="lt1"/>
              </a:buClr>
              <a:buSzPts val="800"/>
              <a:buFont typeface="Helvetica Neue Light"/>
              <a:buChar char="•"/>
              <a:defRPr sz="1800"/>
            </a:lvl2pPr>
            <a:lvl3pPr indent="-273050" lvl="2" marL="1371600" algn="l">
              <a:lnSpc>
                <a:spcPct val="100000"/>
              </a:lnSpc>
              <a:spcBef>
                <a:spcPts val="1500"/>
              </a:spcBef>
              <a:spcAft>
                <a:spcPts val="0"/>
              </a:spcAft>
              <a:buClr>
                <a:schemeClr val="lt1"/>
              </a:buClr>
              <a:buSzPts val="700"/>
              <a:buFont typeface="Helvetica Neue Light"/>
              <a:buChar char="•"/>
              <a:defRPr sz="1500"/>
            </a:lvl3pPr>
            <a:lvl4pPr indent="-266700" lvl="3" marL="1828800" algn="l">
              <a:lnSpc>
                <a:spcPct val="100000"/>
              </a:lnSpc>
              <a:spcBef>
                <a:spcPts val="1500"/>
              </a:spcBef>
              <a:spcAft>
                <a:spcPts val="0"/>
              </a:spcAft>
              <a:buClr>
                <a:schemeClr val="lt1"/>
              </a:buClr>
              <a:buSzPts val="600"/>
              <a:buFont typeface="Helvetica Neue Light"/>
              <a:buChar char="•"/>
              <a:defRPr sz="1300"/>
            </a:lvl4pPr>
            <a:lvl5pPr indent="-266700" lvl="4" marL="2286000" algn="l">
              <a:lnSpc>
                <a:spcPct val="100000"/>
              </a:lnSpc>
              <a:spcBef>
                <a:spcPts val="1500"/>
              </a:spcBef>
              <a:spcAft>
                <a:spcPts val="0"/>
              </a:spcAft>
              <a:buClr>
                <a:schemeClr val="lt1"/>
              </a:buClr>
              <a:buSzPts val="600"/>
              <a:buFont typeface="Helvetica Neue Light"/>
              <a:buChar char="•"/>
              <a:defRPr sz="1300"/>
            </a:lvl5pPr>
            <a:lvl6pPr indent="-311150" lvl="5" marL="2743200" algn="l">
              <a:lnSpc>
                <a:spcPct val="90000"/>
              </a:lnSpc>
              <a:spcBef>
                <a:spcPts val="300"/>
              </a:spcBef>
              <a:spcAft>
                <a:spcPts val="0"/>
              </a:spcAft>
              <a:buClr>
                <a:schemeClr val="lt1"/>
              </a:buClr>
              <a:buSzPts val="1300"/>
              <a:buChar char="•"/>
              <a:defRPr sz="1300"/>
            </a:lvl6pPr>
            <a:lvl7pPr indent="-311150" lvl="6" marL="3200400" algn="l">
              <a:lnSpc>
                <a:spcPct val="90000"/>
              </a:lnSpc>
              <a:spcBef>
                <a:spcPts val="300"/>
              </a:spcBef>
              <a:spcAft>
                <a:spcPts val="0"/>
              </a:spcAft>
              <a:buClr>
                <a:schemeClr val="lt1"/>
              </a:buClr>
              <a:buSzPts val="1300"/>
              <a:buChar char="•"/>
              <a:defRPr sz="1300"/>
            </a:lvl7pPr>
            <a:lvl8pPr indent="-311150" lvl="7" marL="3657600" algn="l">
              <a:lnSpc>
                <a:spcPct val="90000"/>
              </a:lnSpc>
              <a:spcBef>
                <a:spcPts val="300"/>
              </a:spcBef>
              <a:spcAft>
                <a:spcPts val="0"/>
              </a:spcAft>
              <a:buClr>
                <a:schemeClr val="lt1"/>
              </a:buClr>
              <a:buSzPts val="1300"/>
              <a:buChar char="•"/>
              <a:defRPr sz="1300"/>
            </a:lvl8pPr>
            <a:lvl9pPr indent="-311150" lvl="8" marL="4114800" algn="l">
              <a:lnSpc>
                <a:spcPct val="90000"/>
              </a:lnSpc>
              <a:spcBef>
                <a:spcPts val="300"/>
              </a:spcBef>
              <a:spcAft>
                <a:spcPts val="0"/>
              </a:spcAft>
              <a:buClr>
                <a:schemeClr val="lt1"/>
              </a:buClr>
              <a:buSzPts val="1300"/>
              <a:buChar char="•"/>
              <a:defRPr sz="1300"/>
            </a:lvl9pPr>
          </a:lstStyle>
          <a:p/>
        </p:txBody>
      </p:sp>
      <p:sp>
        <p:nvSpPr>
          <p:cNvPr id="69" name="Google Shape;69;g5e803fb5f1_1_157"/>
          <p:cNvSpPr txBox="1"/>
          <p:nvPr>
            <p:ph idx="2" type="body"/>
          </p:nvPr>
        </p:nvSpPr>
        <p:spPr>
          <a:xfrm>
            <a:off x="629543" y="1542883"/>
            <a:ext cx="2949029" cy="2858895"/>
          </a:xfrm>
          <a:prstGeom prst="rect">
            <a:avLst/>
          </a:prstGeom>
          <a:noFill/>
          <a:ln>
            <a:noFill/>
          </a:ln>
        </p:spPr>
        <p:txBody>
          <a:bodyPr anchorCtr="0" anchor="ctr" bIns="32750" lIns="32750" spcFirstLastPara="1" rIns="32750" wrap="square" tIns="32750">
            <a:noAutofit/>
          </a:bodyPr>
          <a:lstStyle>
            <a:lvl1pPr indent="-228600" lvl="0" marL="457200" algn="l">
              <a:lnSpc>
                <a:spcPct val="100000"/>
              </a:lnSpc>
              <a:spcBef>
                <a:spcPts val="1500"/>
              </a:spcBef>
              <a:spcAft>
                <a:spcPts val="0"/>
              </a:spcAft>
              <a:buClr>
                <a:schemeClr val="lt1"/>
              </a:buClr>
              <a:buSzPts val="500"/>
              <a:buFont typeface="Helvetica Neue Light"/>
              <a:buNone/>
              <a:defRPr sz="1000"/>
            </a:lvl1pPr>
            <a:lvl2pPr indent="-228600" lvl="1" marL="914400" algn="l">
              <a:lnSpc>
                <a:spcPct val="100000"/>
              </a:lnSpc>
              <a:spcBef>
                <a:spcPts val="1500"/>
              </a:spcBef>
              <a:spcAft>
                <a:spcPts val="0"/>
              </a:spcAft>
              <a:buClr>
                <a:schemeClr val="lt1"/>
              </a:buClr>
              <a:buSzPts val="400"/>
              <a:buFont typeface="Helvetica Neue Light"/>
              <a:buNone/>
              <a:defRPr sz="900"/>
            </a:lvl2pPr>
            <a:lvl3pPr indent="-228600" lvl="2" marL="1371600" algn="l">
              <a:lnSpc>
                <a:spcPct val="100000"/>
              </a:lnSpc>
              <a:spcBef>
                <a:spcPts val="1500"/>
              </a:spcBef>
              <a:spcAft>
                <a:spcPts val="0"/>
              </a:spcAft>
              <a:buClr>
                <a:schemeClr val="lt1"/>
              </a:buClr>
              <a:buSzPts val="400"/>
              <a:buFont typeface="Helvetica Neue Light"/>
              <a:buNone/>
              <a:defRPr sz="800"/>
            </a:lvl3pPr>
            <a:lvl4pPr indent="-228600" lvl="3" marL="1828800" algn="l">
              <a:lnSpc>
                <a:spcPct val="100000"/>
              </a:lnSpc>
              <a:spcBef>
                <a:spcPts val="1500"/>
              </a:spcBef>
              <a:spcAft>
                <a:spcPts val="0"/>
              </a:spcAft>
              <a:buClr>
                <a:schemeClr val="lt1"/>
              </a:buClr>
              <a:buSzPts val="300"/>
              <a:buFont typeface="Helvetica Neue Light"/>
              <a:buNone/>
              <a:defRPr sz="600"/>
            </a:lvl4pPr>
            <a:lvl5pPr indent="-228600" lvl="4" marL="2286000" algn="l">
              <a:lnSpc>
                <a:spcPct val="100000"/>
              </a:lnSpc>
              <a:spcBef>
                <a:spcPts val="1500"/>
              </a:spcBef>
              <a:spcAft>
                <a:spcPts val="0"/>
              </a:spcAft>
              <a:buClr>
                <a:schemeClr val="lt1"/>
              </a:buClr>
              <a:buSzPts val="300"/>
              <a:buFont typeface="Helvetica Neue Light"/>
              <a:buNone/>
              <a:defRPr sz="600"/>
            </a:lvl5pPr>
            <a:lvl6pPr indent="-228600" lvl="5" marL="2743200" algn="l">
              <a:lnSpc>
                <a:spcPct val="90000"/>
              </a:lnSpc>
              <a:spcBef>
                <a:spcPts val="300"/>
              </a:spcBef>
              <a:spcAft>
                <a:spcPts val="0"/>
              </a:spcAft>
              <a:buClr>
                <a:schemeClr val="lt1"/>
              </a:buClr>
              <a:buSzPts val="600"/>
              <a:buNone/>
              <a:defRPr sz="600"/>
            </a:lvl6pPr>
            <a:lvl7pPr indent="-228600" lvl="6" marL="3200400" algn="l">
              <a:lnSpc>
                <a:spcPct val="90000"/>
              </a:lnSpc>
              <a:spcBef>
                <a:spcPts val="300"/>
              </a:spcBef>
              <a:spcAft>
                <a:spcPts val="0"/>
              </a:spcAft>
              <a:buClr>
                <a:schemeClr val="lt1"/>
              </a:buClr>
              <a:buSzPts val="600"/>
              <a:buNone/>
              <a:defRPr sz="600"/>
            </a:lvl7pPr>
            <a:lvl8pPr indent="-228600" lvl="7" marL="3657600" algn="l">
              <a:lnSpc>
                <a:spcPct val="90000"/>
              </a:lnSpc>
              <a:spcBef>
                <a:spcPts val="300"/>
              </a:spcBef>
              <a:spcAft>
                <a:spcPts val="0"/>
              </a:spcAft>
              <a:buClr>
                <a:schemeClr val="lt1"/>
              </a:buClr>
              <a:buSzPts val="600"/>
              <a:buNone/>
              <a:defRPr sz="600"/>
            </a:lvl8pPr>
            <a:lvl9pPr indent="-228600" lvl="8" marL="4114800" algn="l">
              <a:lnSpc>
                <a:spcPct val="90000"/>
              </a:lnSpc>
              <a:spcBef>
                <a:spcPts val="300"/>
              </a:spcBef>
              <a:spcAft>
                <a:spcPts val="0"/>
              </a:spcAft>
              <a:buClr>
                <a:schemeClr val="lt1"/>
              </a:buClr>
              <a:buSzPts val="600"/>
              <a:buNone/>
              <a:defRPr sz="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g5e803fb5f1_1_162"/>
          <p:cNvSpPr txBox="1"/>
          <p:nvPr>
            <p:ph type="title"/>
          </p:nvPr>
        </p:nvSpPr>
        <p:spPr>
          <a:xfrm>
            <a:off x="553641" y="133945"/>
            <a:ext cx="8036719" cy="1285875"/>
          </a:xfrm>
          <a:prstGeom prst="rect">
            <a:avLst/>
          </a:prstGeom>
          <a:noFill/>
          <a:ln>
            <a:noFill/>
          </a:ln>
        </p:spPr>
        <p:txBody>
          <a:bodyPr anchorCtr="0" anchor="ctr"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g5e803fb5f1_1_164"/>
          <p:cNvSpPr txBox="1"/>
          <p:nvPr>
            <p:ph type="title"/>
          </p:nvPr>
        </p:nvSpPr>
        <p:spPr>
          <a:xfrm>
            <a:off x="629543" y="273751"/>
            <a:ext cx="7887146" cy="994544"/>
          </a:xfrm>
          <a:prstGeom prst="rect">
            <a:avLst/>
          </a:prstGeom>
          <a:noFill/>
          <a:ln>
            <a:noFill/>
          </a:ln>
        </p:spPr>
        <p:txBody>
          <a:bodyPr anchorCtr="0" anchor="ctr"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5" name="Google Shape;75;g5e803fb5f1_1_164"/>
          <p:cNvSpPr txBox="1"/>
          <p:nvPr>
            <p:ph idx="1" type="body"/>
          </p:nvPr>
        </p:nvSpPr>
        <p:spPr>
          <a:xfrm>
            <a:off x="629543" y="1260760"/>
            <a:ext cx="3868787" cy="617823"/>
          </a:xfrm>
          <a:prstGeom prst="rect">
            <a:avLst/>
          </a:prstGeom>
          <a:noFill/>
          <a:ln>
            <a:noFill/>
          </a:ln>
        </p:spPr>
        <p:txBody>
          <a:bodyPr anchorCtr="0" anchor="b" bIns="32750" lIns="32750" spcFirstLastPara="1" rIns="32750" wrap="square" tIns="32750">
            <a:noAutofit/>
          </a:bodyPr>
          <a:lstStyle>
            <a:lvl1pPr indent="-228600" lvl="0" marL="457200" algn="l">
              <a:lnSpc>
                <a:spcPct val="100000"/>
              </a:lnSpc>
              <a:spcBef>
                <a:spcPts val="1500"/>
              </a:spcBef>
              <a:spcAft>
                <a:spcPts val="0"/>
              </a:spcAft>
              <a:buClr>
                <a:schemeClr val="lt1"/>
              </a:buClr>
              <a:buSzPts val="700"/>
              <a:buFont typeface="Helvetica Neue Light"/>
              <a:buNone/>
              <a:defRPr b="1" sz="1500"/>
            </a:lvl1pPr>
            <a:lvl2pPr indent="-228600" lvl="1" marL="914400" algn="l">
              <a:lnSpc>
                <a:spcPct val="100000"/>
              </a:lnSpc>
              <a:spcBef>
                <a:spcPts val="1500"/>
              </a:spcBef>
              <a:spcAft>
                <a:spcPts val="0"/>
              </a:spcAft>
              <a:buClr>
                <a:schemeClr val="lt1"/>
              </a:buClr>
              <a:buSzPts val="600"/>
              <a:buFont typeface="Helvetica Neue Light"/>
              <a:buNone/>
              <a:defRPr b="1" sz="1300"/>
            </a:lvl2pPr>
            <a:lvl3pPr indent="-228600" lvl="2" marL="1371600" algn="l">
              <a:lnSpc>
                <a:spcPct val="100000"/>
              </a:lnSpc>
              <a:spcBef>
                <a:spcPts val="1500"/>
              </a:spcBef>
              <a:spcAft>
                <a:spcPts val="0"/>
              </a:spcAft>
              <a:buClr>
                <a:schemeClr val="lt1"/>
              </a:buClr>
              <a:buSzPts val="500"/>
              <a:buFont typeface="Helvetica Neue Light"/>
              <a:buNone/>
              <a:defRPr b="1" sz="1200"/>
            </a:lvl3pPr>
            <a:lvl4pPr indent="-228600" lvl="3" marL="1828800" algn="l">
              <a:lnSpc>
                <a:spcPct val="100000"/>
              </a:lnSpc>
              <a:spcBef>
                <a:spcPts val="1500"/>
              </a:spcBef>
              <a:spcAft>
                <a:spcPts val="0"/>
              </a:spcAft>
              <a:buClr>
                <a:schemeClr val="lt1"/>
              </a:buClr>
              <a:buSzPts val="500"/>
              <a:buFont typeface="Helvetica Neue Light"/>
              <a:buNone/>
              <a:defRPr b="1" sz="1000"/>
            </a:lvl4pPr>
            <a:lvl5pPr indent="-228600" lvl="4" marL="2286000" algn="l">
              <a:lnSpc>
                <a:spcPct val="100000"/>
              </a:lnSpc>
              <a:spcBef>
                <a:spcPts val="1500"/>
              </a:spcBef>
              <a:spcAft>
                <a:spcPts val="0"/>
              </a:spcAft>
              <a:buClr>
                <a:schemeClr val="lt1"/>
              </a:buClr>
              <a:buSzPts val="500"/>
              <a:buFont typeface="Helvetica Neue Light"/>
              <a:buNone/>
              <a:defRPr b="1" sz="1000"/>
            </a:lvl5pPr>
            <a:lvl6pPr indent="-228600" lvl="5" marL="2743200" algn="l">
              <a:lnSpc>
                <a:spcPct val="90000"/>
              </a:lnSpc>
              <a:spcBef>
                <a:spcPts val="300"/>
              </a:spcBef>
              <a:spcAft>
                <a:spcPts val="0"/>
              </a:spcAft>
              <a:buClr>
                <a:schemeClr val="lt1"/>
              </a:buClr>
              <a:buSzPts val="1000"/>
              <a:buNone/>
              <a:defRPr b="1" sz="1000"/>
            </a:lvl6pPr>
            <a:lvl7pPr indent="-228600" lvl="6" marL="3200400" algn="l">
              <a:lnSpc>
                <a:spcPct val="90000"/>
              </a:lnSpc>
              <a:spcBef>
                <a:spcPts val="300"/>
              </a:spcBef>
              <a:spcAft>
                <a:spcPts val="0"/>
              </a:spcAft>
              <a:buClr>
                <a:schemeClr val="lt1"/>
              </a:buClr>
              <a:buSzPts val="1000"/>
              <a:buNone/>
              <a:defRPr b="1" sz="1000"/>
            </a:lvl7pPr>
            <a:lvl8pPr indent="-228600" lvl="7" marL="3657600" algn="l">
              <a:lnSpc>
                <a:spcPct val="90000"/>
              </a:lnSpc>
              <a:spcBef>
                <a:spcPts val="300"/>
              </a:spcBef>
              <a:spcAft>
                <a:spcPts val="0"/>
              </a:spcAft>
              <a:buClr>
                <a:schemeClr val="lt1"/>
              </a:buClr>
              <a:buSzPts val="1000"/>
              <a:buNone/>
              <a:defRPr b="1" sz="1000"/>
            </a:lvl8pPr>
            <a:lvl9pPr indent="-228600" lvl="8" marL="4114800" algn="l">
              <a:lnSpc>
                <a:spcPct val="90000"/>
              </a:lnSpc>
              <a:spcBef>
                <a:spcPts val="300"/>
              </a:spcBef>
              <a:spcAft>
                <a:spcPts val="0"/>
              </a:spcAft>
              <a:buClr>
                <a:schemeClr val="lt1"/>
              </a:buClr>
              <a:buSzPts val="1000"/>
              <a:buNone/>
              <a:defRPr b="1" sz="1000"/>
            </a:lvl9pPr>
          </a:lstStyle>
          <a:p/>
        </p:txBody>
      </p:sp>
      <p:sp>
        <p:nvSpPr>
          <p:cNvPr id="76" name="Google Shape;76;g5e803fb5f1_1_164"/>
          <p:cNvSpPr txBox="1"/>
          <p:nvPr>
            <p:ph idx="2" type="body"/>
          </p:nvPr>
        </p:nvSpPr>
        <p:spPr>
          <a:xfrm>
            <a:off x="629543" y="1878583"/>
            <a:ext cx="3868787" cy="2763459"/>
          </a:xfrm>
          <a:prstGeom prst="rect">
            <a:avLst/>
          </a:prstGeom>
          <a:noFill/>
          <a:ln>
            <a:noFill/>
          </a:ln>
        </p:spPr>
        <p:txBody>
          <a:bodyPr anchorCtr="0" anchor="ctr" bIns="32750" lIns="32750" spcFirstLastPara="1" rIns="32750" wrap="square" tIns="32750">
            <a:noAutofit/>
          </a:bodyPr>
          <a:lstStyle>
            <a:lvl1pPr indent="-260350" lvl="0" marL="457200" algn="l">
              <a:lnSpc>
                <a:spcPct val="100000"/>
              </a:lnSpc>
              <a:spcBef>
                <a:spcPts val="1500"/>
              </a:spcBef>
              <a:spcAft>
                <a:spcPts val="0"/>
              </a:spcAft>
              <a:buClr>
                <a:schemeClr val="lt1"/>
              </a:buClr>
              <a:buSzPts val="500"/>
              <a:buChar char="•"/>
              <a:defRPr/>
            </a:lvl1pPr>
            <a:lvl2pPr indent="-260350" lvl="1" marL="914400" algn="l">
              <a:lnSpc>
                <a:spcPct val="100000"/>
              </a:lnSpc>
              <a:spcBef>
                <a:spcPts val="1500"/>
              </a:spcBef>
              <a:spcAft>
                <a:spcPts val="0"/>
              </a:spcAft>
              <a:buClr>
                <a:schemeClr val="lt1"/>
              </a:buClr>
              <a:buSzPts val="500"/>
              <a:buChar char="•"/>
              <a:defRPr/>
            </a:lvl2pPr>
            <a:lvl3pPr indent="-260350" lvl="2" marL="1371600" algn="l">
              <a:lnSpc>
                <a:spcPct val="100000"/>
              </a:lnSpc>
              <a:spcBef>
                <a:spcPts val="1500"/>
              </a:spcBef>
              <a:spcAft>
                <a:spcPts val="0"/>
              </a:spcAft>
              <a:buClr>
                <a:schemeClr val="lt1"/>
              </a:buClr>
              <a:buSzPts val="500"/>
              <a:buChar char="•"/>
              <a:defRPr/>
            </a:lvl3pPr>
            <a:lvl4pPr indent="-260350" lvl="3" marL="1828800" algn="l">
              <a:lnSpc>
                <a:spcPct val="100000"/>
              </a:lnSpc>
              <a:spcBef>
                <a:spcPts val="1500"/>
              </a:spcBef>
              <a:spcAft>
                <a:spcPts val="0"/>
              </a:spcAft>
              <a:buClr>
                <a:schemeClr val="lt1"/>
              </a:buClr>
              <a:buSzPts val="500"/>
              <a:buChar char="•"/>
              <a:defRPr/>
            </a:lvl4pPr>
            <a:lvl5pPr indent="-260350" lvl="4" marL="2286000" algn="l">
              <a:lnSpc>
                <a:spcPct val="100000"/>
              </a:lnSpc>
              <a:spcBef>
                <a:spcPts val="1500"/>
              </a:spcBef>
              <a:spcAft>
                <a:spcPts val="0"/>
              </a:spcAft>
              <a:buClr>
                <a:schemeClr val="lt1"/>
              </a:buClr>
              <a:buSzPts val="500"/>
              <a:buChar char="•"/>
              <a:defRPr/>
            </a:lvl5pPr>
            <a:lvl6pPr indent="-304800" lvl="5" marL="2743200" algn="l">
              <a:lnSpc>
                <a:spcPct val="90000"/>
              </a:lnSpc>
              <a:spcBef>
                <a:spcPts val="300"/>
              </a:spcBef>
              <a:spcAft>
                <a:spcPts val="0"/>
              </a:spcAft>
              <a:buClr>
                <a:schemeClr val="lt1"/>
              </a:buClr>
              <a:buSzPts val="1200"/>
              <a:buChar char="•"/>
              <a:defRPr/>
            </a:lvl6pPr>
            <a:lvl7pPr indent="-304800" lvl="6" marL="3200400" algn="l">
              <a:lnSpc>
                <a:spcPct val="90000"/>
              </a:lnSpc>
              <a:spcBef>
                <a:spcPts val="300"/>
              </a:spcBef>
              <a:spcAft>
                <a:spcPts val="0"/>
              </a:spcAft>
              <a:buClr>
                <a:schemeClr val="lt1"/>
              </a:buClr>
              <a:buSzPts val="1200"/>
              <a:buChar char="•"/>
              <a:defRPr/>
            </a:lvl7pPr>
            <a:lvl8pPr indent="-304800" lvl="7" marL="3657600" algn="l">
              <a:lnSpc>
                <a:spcPct val="90000"/>
              </a:lnSpc>
              <a:spcBef>
                <a:spcPts val="300"/>
              </a:spcBef>
              <a:spcAft>
                <a:spcPts val="0"/>
              </a:spcAft>
              <a:buClr>
                <a:schemeClr val="lt1"/>
              </a:buClr>
              <a:buSzPts val="1200"/>
              <a:buChar char="•"/>
              <a:defRPr/>
            </a:lvl8pPr>
            <a:lvl9pPr indent="-304800" lvl="8" marL="4114800" algn="l">
              <a:lnSpc>
                <a:spcPct val="90000"/>
              </a:lnSpc>
              <a:spcBef>
                <a:spcPts val="300"/>
              </a:spcBef>
              <a:spcAft>
                <a:spcPts val="0"/>
              </a:spcAft>
              <a:buClr>
                <a:schemeClr val="lt1"/>
              </a:buClr>
              <a:buSzPts val="1200"/>
              <a:buChar char="•"/>
              <a:defRPr/>
            </a:lvl9pPr>
          </a:lstStyle>
          <a:p/>
        </p:txBody>
      </p:sp>
      <p:sp>
        <p:nvSpPr>
          <p:cNvPr id="77" name="Google Shape;77;g5e803fb5f1_1_164"/>
          <p:cNvSpPr txBox="1"/>
          <p:nvPr>
            <p:ph idx="3" type="body"/>
          </p:nvPr>
        </p:nvSpPr>
        <p:spPr>
          <a:xfrm>
            <a:off x="4628927" y="1260760"/>
            <a:ext cx="3887762" cy="617823"/>
          </a:xfrm>
          <a:prstGeom prst="rect">
            <a:avLst/>
          </a:prstGeom>
          <a:noFill/>
          <a:ln>
            <a:noFill/>
          </a:ln>
        </p:spPr>
        <p:txBody>
          <a:bodyPr anchorCtr="0" anchor="b" bIns="32750" lIns="32750" spcFirstLastPara="1" rIns="32750" wrap="square" tIns="32750">
            <a:noAutofit/>
          </a:bodyPr>
          <a:lstStyle>
            <a:lvl1pPr indent="-228600" lvl="0" marL="457200" algn="l">
              <a:lnSpc>
                <a:spcPct val="100000"/>
              </a:lnSpc>
              <a:spcBef>
                <a:spcPts val="1500"/>
              </a:spcBef>
              <a:spcAft>
                <a:spcPts val="0"/>
              </a:spcAft>
              <a:buClr>
                <a:schemeClr val="lt1"/>
              </a:buClr>
              <a:buSzPts val="700"/>
              <a:buFont typeface="Helvetica Neue Light"/>
              <a:buNone/>
              <a:defRPr b="1" sz="1500"/>
            </a:lvl1pPr>
            <a:lvl2pPr indent="-228600" lvl="1" marL="914400" algn="l">
              <a:lnSpc>
                <a:spcPct val="100000"/>
              </a:lnSpc>
              <a:spcBef>
                <a:spcPts val="1500"/>
              </a:spcBef>
              <a:spcAft>
                <a:spcPts val="0"/>
              </a:spcAft>
              <a:buClr>
                <a:schemeClr val="lt1"/>
              </a:buClr>
              <a:buSzPts val="600"/>
              <a:buFont typeface="Helvetica Neue Light"/>
              <a:buNone/>
              <a:defRPr b="1" sz="1300"/>
            </a:lvl2pPr>
            <a:lvl3pPr indent="-228600" lvl="2" marL="1371600" algn="l">
              <a:lnSpc>
                <a:spcPct val="100000"/>
              </a:lnSpc>
              <a:spcBef>
                <a:spcPts val="1500"/>
              </a:spcBef>
              <a:spcAft>
                <a:spcPts val="0"/>
              </a:spcAft>
              <a:buClr>
                <a:schemeClr val="lt1"/>
              </a:buClr>
              <a:buSzPts val="500"/>
              <a:buFont typeface="Helvetica Neue Light"/>
              <a:buNone/>
              <a:defRPr b="1" sz="1200"/>
            </a:lvl3pPr>
            <a:lvl4pPr indent="-228600" lvl="3" marL="1828800" algn="l">
              <a:lnSpc>
                <a:spcPct val="100000"/>
              </a:lnSpc>
              <a:spcBef>
                <a:spcPts val="1500"/>
              </a:spcBef>
              <a:spcAft>
                <a:spcPts val="0"/>
              </a:spcAft>
              <a:buClr>
                <a:schemeClr val="lt1"/>
              </a:buClr>
              <a:buSzPts val="500"/>
              <a:buFont typeface="Helvetica Neue Light"/>
              <a:buNone/>
              <a:defRPr b="1" sz="1000"/>
            </a:lvl4pPr>
            <a:lvl5pPr indent="-228600" lvl="4" marL="2286000" algn="l">
              <a:lnSpc>
                <a:spcPct val="100000"/>
              </a:lnSpc>
              <a:spcBef>
                <a:spcPts val="1500"/>
              </a:spcBef>
              <a:spcAft>
                <a:spcPts val="0"/>
              </a:spcAft>
              <a:buClr>
                <a:schemeClr val="lt1"/>
              </a:buClr>
              <a:buSzPts val="500"/>
              <a:buFont typeface="Helvetica Neue Light"/>
              <a:buNone/>
              <a:defRPr b="1" sz="1000"/>
            </a:lvl5pPr>
            <a:lvl6pPr indent="-228600" lvl="5" marL="2743200" algn="l">
              <a:lnSpc>
                <a:spcPct val="90000"/>
              </a:lnSpc>
              <a:spcBef>
                <a:spcPts val="300"/>
              </a:spcBef>
              <a:spcAft>
                <a:spcPts val="0"/>
              </a:spcAft>
              <a:buClr>
                <a:schemeClr val="lt1"/>
              </a:buClr>
              <a:buSzPts val="1000"/>
              <a:buNone/>
              <a:defRPr b="1" sz="1000"/>
            </a:lvl6pPr>
            <a:lvl7pPr indent="-228600" lvl="6" marL="3200400" algn="l">
              <a:lnSpc>
                <a:spcPct val="90000"/>
              </a:lnSpc>
              <a:spcBef>
                <a:spcPts val="300"/>
              </a:spcBef>
              <a:spcAft>
                <a:spcPts val="0"/>
              </a:spcAft>
              <a:buClr>
                <a:schemeClr val="lt1"/>
              </a:buClr>
              <a:buSzPts val="1000"/>
              <a:buNone/>
              <a:defRPr b="1" sz="1000"/>
            </a:lvl7pPr>
            <a:lvl8pPr indent="-228600" lvl="7" marL="3657600" algn="l">
              <a:lnSpc>
                <a:spcPct val="90000"/>
              </a:lnSpc>
              <a:spcBef>
                <a:spcPts val="300"/>
              </a:spcBef>
              <a:spcAft>
                <a:spcPts val="0"/>
              </a:spcAft>
              <a:buClr>
                <a:schemeClr val="lt1"/>
              </a:buClr>
              <a:buSzPts val="1000"/>
              <a:buNone/>
              <a:defRPr b="1" sz="1000"/>
            </a:lvl8pPr>
            <a:lvl9pPr indent="-228600" lvl="8" marL="4114800" algn="l">
              <a:lnSpc>
                <a:spcPct val="90000"/>
              </a:lnSpc>
              <a:spcBef>
                <a:spcPts val="300"/>
              </a:spcBef>
              <a:spcAft>
                <a:spcPts val="0"/>
              </a:spcAft>
              <a:buClr>
                <a:schemeClr val="lt1"/>
              </a:buClr>
              <a:buSzPts val="1000"/>
              <a:buNone/>
              <a:defRPr b="1" sz="1000"/>
            </a:lvl9pPr>
          </a:lstStyle>
          <a:p/>
        </p:txBody>
      </p:sp>
      <p:sp>
        <p:nvSpPr>
          <p:cNvPr id="78" name="Google Shape;78;g5e803fb5f1_1_164"/>
          <p:cNvSpPr txBox="1"/>
          <p:nvPr>
            <p:ph idx="4" type="body"/>
          </p:nvPr>
        </p:nvSpPr>
        <p:spPr>
          <a:xfrm>
            <a:off x="4628927" y="1878583"/>
            <a:ext cx="3887762" cy="2763459"/>
          </a:xfrm>
          <a:prstGeom prst="rect">
            <a:avLst/>
          </a:prstGeom>
          <a:noFill/>
          <a:ln>
            <a:noFill/>
          </a:ln>
        </p:spPr>
        <p:txBody>
          <a:bodyPr anchorCtr="0" anchor="ctr" bIns="32750" lIns="32750" spcFirstLastPara="1" rIns="32750" wrap="square" tIns="32750">
            <a:noAutofit/>
          </a:bodyPr>
          <a:lstStyle>
            <a:lvl1pPr indent="-260350" lvl="0" marL="457200" algn="l">
              <a:lnSpc>
                <a:spcPct val="100000"/>
              </a:lnSpc>
              <a:spcBef>
                <a:spcPts val="1500"/>
              </a:spcBef>
              <a:spcAft>
                <a:spcPts val="0"/>
              </a:spcAft>
              <a:buClr>
                <a:schemeClr val="lt1"/>
              </a:buClr>
              <a:buSzPts val="500"/>
              <a:buChar char="•"/>
              <a:defRPr/>
            </a:lvl1pPr>
            <a:lvl2pPr indent="-260350" lvl="1" marL="914400" algn="l">
              <a:lnSpc>
                <a:spcPct val="100000"/>
              </a:lnSpc>
              <a:spcBef>
                <a:spcPts val="1500"/>
              </a:spcBef>
              <a:spcAft>
                <a:spcPts val="0"/>
              </a:spcAft>
              <a:buClr>
                <a:schemeClr val="lt1"/>
              </a:buClr>
              <a:buSzPts val="500"/>
              <a:buChar char="•"/>
              <a:defRPr/>
            </a:lvl2pPr>
            <a:lvl3pPr indent="-260350" lvl="2" marL="1371600" algn="l">
              <a:lnSpc>
                <a:spcPct val="100000"/>
              </a:lnSpc>
              <a:spcBef>
                <a:spcPts val="1500"/>
              </a:spcBef>
              <a:spcAft>
                <a:spcPts val="0"/>
              </a:spcAft>
              <a:buClr>
                <a:schemeClr val="lt1"/>
              </a:buClr>
              <a:buSzPts val="500"/>
              <a:buChar char="•"/>
              <a:defRPr/>
            </a:lvl3pPr>
            <a:lvl4pPr indent="-260350" lvl="3" marL="1828800" algn="l">
              <a:lnSpc>
                <a:spcPct val="100000"/>
              </a:lnSpc>
              <a:spcBef>
                <a:spcPts val="1500"/>
              </a:spcBef>
              <a:spcAft>
                <a:spcPts val="0"/>
              </a:spcAft>
              <a:buClr>
                <a:schemeClr val="lt1"/>
              </a:buClr>
              <a:buSzPts val="500"/>
              <a:buChar char="•"/>
              <a:defRPr/>
            </a:lvl4pPr>
            <a:lvl5pPr indent="-260350" lvl="4" marL="2286000" algn="l">
              <a:lnSpc>
                <a:spcPct val="100000"/>
              </a:lnSpc>
              <a:spcBef>
                <a:spcPts val="1500"/>
              </a:spcBef>
              <a:spcAft>
                <a:spcPts val="0"/>
              </a:spcAft>
              <a:buClr>
                <a:schemeClr val="lt1"/>
              </a:buClr>
              <a:buSzPts val="500"/>
              <a:buChar char="•"/>
              <a:defRPr/>
            </a:lvl5pPr>
            <a:lvl6pPr indent="-304800" lvl="5" marL="2743200" algn="l">
              <a:lnSpc>
                <a:spcPct val="90000"/>
              </a:lnSpc>
              <a:spcBef>
                <a:spcPts val="300"/>
              </a:spcBef>
              <a:spcAft>
                <a:spcPts val="0"/>
              </a:spcAft>
              <a:buClr>
                <a:schemeClr val="lt1"/>
              </a:buClr>
              <a:buSzPts val="1200"/>
              <a:buChar char="•"/>
              <a:defRPr/>
            </a:lvl6pPr>
            <a:lvl7pPr indent="-304800" lvl="6" marL="3200400" algn="l">
              <a:lnSpc>
                <a:spcPct val="90000"/>
              </a:lnSpc>
              <a:spcBef>
                <a:spcPts val="300"/>
              </a:spcBef>
              <a:spcAft>
                <a:spcPts val="0"/>
              </a:spcAft>
              <a:buClr>
                <a:schemeClr val="lt1"/>
              </a:buClr>
              <a:buSzPts val="1200"/>
              <a:buChar char="•"/>
              <a:defRPr/>
            </a:lvl7pPr>
            <a:lvl8pPr indent="-304800" lvl="7" marL="3657600" algn="l">
              <a:lnSpc>
                <a:spcPct val="90000"/>
              </a:lnSpc>
              <a:spcBef>
                <a:spcPts val="300"/>
              </a:spcBef>
              <a:spcAft>
                <a:spcPts val="0"/>
              </a:spcAft>
              <a:buClr>
                <a:schemeClr val="lt1"/>
              </a:buClr>
              <a:buSzPts val="1200"/>
              <a:buChar char="•"/>
              <a:defRPr/>
            </a:lvl8pPr>
            <a:lvl9pPr indent="-304800" lvl="8" marL="4114800" algn="l">
              <a:lnSpc>
                <a:spcPct val="90000"/>
              </a:lnSpc>
              <a:spcBef>
                <a:spcPts val="300"/>
              </a:spcBef>
              <a:spcAft>
                <a:spcPts val="0"/>
              </a:spcAft>
              <a:buClr>
                <a:schemeClr val="lt1"/>
              </a:buClr>
              <a:buSzPts val="12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g5e803fb5f1_1_170"/>
          <p:cNvSpPr txBox="1"/>
          <p:nvPr>
            <p:ph type="title"/>
          </p:nvPr>
        </p:nvSpPr>
        <p:spPr>
          <a:xfrm>
            <a:off x="553641" y="133945"/>
            <a:ext cx="8036719" cy="1285875"/>
          </a:xfrm>
          <a:prstGeom prst="rect">
            <a:avLst/>
          </a:prstGeom>
          <a:noFill/>
          <a:ln>
            <a:noFill/>
          </a:ln>
        </p:spPr>
        <p:txBody>
          <a:bodyPr anchorCtr="0" anchor="ctr"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81" name="Google Shape;81;g5e803fb5f1_1_170"/>
          <p:cNvSpPr txBox="1"/>
          <p:nvPr>
            <p:ph idx="1" type="body"/>
          </p:nvPr>
        </p:nvSpPr>
        <p:spPr>
          <a:xfrm>
            <a:off x="553641" y="1460004"/>
            <a:ext cx="3964781" cy="3013769"/>
          </a:xfrm>
          <a:prstGeom prst="rect">
            <a:avLst/>
          </a:prstGeom>
          <a:noFill/>
          <a:ln>
            <a:noFill/>
          </a:ln>
        </p:spPr>
        <p:txBody>
          <a:bodyPr anchorCtr="0" anchor="ctr" bIns="32750" lIns="32750" spcFirstLastPara="1" rIns="32750" wrap="square" tIns="32750">
            <a:noAutofit/>
          </a:bodyPr>
          <a:lstStyle>
            <a:lvl1pPr indent="-260350" lvl="0" marL="457200" algn="l">
              <a:lnSpc>
                <a:spcPct val="100000"/>
              </a:lnSpc>
              <a:spcBef>
                <a:spcPts val="1500"/>
              </a:spcBef>
              <a:spcAft>
                <a:spcPts val="0"/>
              </a:spcAft>
              <a:buClr>
                <a:schemeClr val="lt1"/>
              </a:buClr>
              <a:buSzPts val="500"/>
              <a:buChar char="•"/>
              <a:defRPr/>
            </a:lvl1pPr>
            <a:lvl2pPr indent="-260350" lvl="1" marL="914400" algn="l">
              <a:lnSpc>
                <a:spcPct val="100000"/>
              </a:lnSpc>
              <a:spcBef>
                <a:spcPts val="1500"/>
              </a:spcBef>
              <a:spcAft>
                <a:spcPts val="0"/>
              </a:spcAft>
              <a:buClr>
                <a:schemeClr val="lt1"/>
              </a:buClr>
              <a:buSzPts val="500"/>
              <a:buChar char="•"/>
              <a:defRPr/>
            </a:lvl2pPr>
            <a:lvl3pPr indent="-260350" lvl="2" marL="1371600" algn="l">
              <a:lnSpc>
                <a:spcPct val="100000"/>
              </a:lnSpc>
              <a:spcBef>
                <a:spcPts val="1500"/>
              </a:spcBef>
              <a:spcAft>
                <a:spcPts val="0"/>
              </a:spcAft>
              <a:buClr>
                <a:schemeClr val="lt1"/>
              </a:buClr>
              <a:buSzPts val="500"/>
              <a:buChar char="•"/>
              <a:defRPr/>
            </a:lvl3pPr>
            <a:lvl4pPr indent="-260350" lvl="3" marL="1828800" algn="l">
              <a:lnSpc>
                <a:spcPct val="100000"/>
              </a:lnSpc>
              <a:spcBef>
                <a:spcPts val="1500"/>
              </a:spcBef>
              <a:spcAft>
                <a:spcPts val="0"/>
              </a:spcAft>
              <a:buClr>
                <a:schemeClr val="lt1"/>
              </a:buClr>
              <a:buSzPts val="500"/>
              <a:buChar char="•"/>
              <a:defRPr/>
            </a:lvl4pPr>
            <a:lvl5pPr indent="-260350" lvl="4" marL="2286000" algn="l">
              <a:lnSpc>
                <a:spcPct val="100000"/>
              </a:lnSpc>
              <a:spcBef>
                <a:spcPts val="1500"/>
              </a:spcBef>
              <a:spcAft>
                <a:spcPts val="0"/>
              </a:spcAft>
              <a:buClr>
                <a:schemeClr val="lt1"/>
              </a:buClr>
              <a:buSzPts val="500"/>
              <a:buChar char="•"/>
              <a:defRPr/>
            </a:lvl5pPr>
            <a:lvl6pPr indent="-304800" lvl="5" marL="2743200" algn="l">
              <a:lnSpc>
                <a:spcPct val="90000"/>
              </a:lnSpc>
              <a:spcBef>
                <a:spcPts val="300"/>
              </a:spcBef>
              <a:spcAft>
                <a:spcPts val="0"/>
              </a:spcAft>
              <a:buClr>
                <a:schemeClr val="lt1"/>
              </a:buClr>
              <a:buSzPts val="1200"/>
              <a:buChar char="•"/>
              <a:defRPr/>
            </a:lvl6pPr>
            <a:lvl7pPr indent="-304800" lvl="6" marL="3200400" algn="l">
              <a:lnSpc>
                <a:spcPct val="90000"/>
              </a:lnSpc>
              <a:spcBef>
                <a:spcPts val="300"/>
              </a:spcBef>
              <a:spcAft>
                <a:spcPts val="0"/>
              </a:spcAft>
              <a:buClr>
                <a:schemeClr val="lt1"/>
              </a:buClr>
              <a:buSzPts val="1200"/>
              <a:buChar char="•"/>
              <a:defRPr/>
            </a:lvl7pPr>
            <a:lvl8pPr indent="-304800" lvl="7" marL="3657600" algn="l">
              <a:lnSpc>
                <a:spcPct val="90000"/>
              </a:lnSpc>
              <a:spcBef>
                <a:spcPts val="300"/>
              </a:spcBef>
              <a:spcAft>
                <a:spcPts val="0"/>
              </a:spcAft>
              <a:buClr>
                <a:schemeClr val="lt1"/>
              </a:buClr>
              <a:buSzPts val="1200"/>
              <a:buChar char="•"/>
              <a:defRPr/>
            </a:lvl8pPr>
            <a:lvl9pPr indent="-304800" lvl="8" marL="4114800" algn="l">
              <a:lnSpc>
                <a:spcPct val="90000"/>
              </a:lnSpc>
              <a:spcBef>
                <a:spcPts val="300"/>
              </a:spcBef>
              <a:spcAft>
                <a:spcPts val="0"/>
              </a:spcAft>
              <a:buClr>
                <a:schemeClr val="lt1"/>
              </a:buClr>
              <a:buSzPts val="1200"/>
              <a:buChar char="•"/>
              <a:defRPr/>
            </a:lvl9pPr>
          </a:lstStyle>
          <a:p/>
        </p:txBody>
      </p:sp>
      <p:sp>
        <p:nvSpPr>
          <p:cNvPr id="82" name="Google Shape;82;g5e803fb5f1_1_170"/>
          <p:cNvSpPr txBox="1"/>
          <p:nvPr>
            <p:ph idx="2" type="body"/>
          </p:nvPr>
        </p:nvSpPr>
        <p:spPr>
          <a:xfrm>
            <a:off x="4625578" y="1460004"/>
            <a:ext cx="3964781" cy="3013769"/>
          </a:xfrm>
          <a:prstGeom prst="rect">
            <a:avLst/>
          </a:prstGeom>
          <a:noFill/>
          <a:ln>
            <a:noFill/>
          </a:ln>
        </p:spPr>
        <p:txBody>
          <a:bodyPr anchorCtr="0" anchor="ctr" bIns="32750" lIns="32750" spcFirstLastPara="1" rIns="32750" wrap="square" tIns="32750">
            <a:noAutofit/>
          </a:bodyPr>
          <a:lstStyle>
            <a:lvl1pPr indent="-260350" lvl="0" marL="457200" algn="l">
              <a:lnSpc>
                <a:spcPct val="100000"/>
              </a:lnSpc>
              <a:spcBef>
                <a:spcPts val="1500"/>
              </a:spcBef>
              <a:spcAft>
                <a:spcPts val="0"/>
              </a:spcAft>
              <a:buClr>
                <a:schemeClr val="lt1"/>
              </a:buClr>
              <a:buSzPts val="500"/>
              <a:buChar char="•"/>
              <a:defRPr/>
            </a:lvl1pPr>
            <a:lvl2pPr indent="-260350" lvl="1" marL="914400" algn="l">
              <a:lnSpc>
                <a:spcPct val="100000"/>
              </a:lnSpc>
              <a:spcBef>
                <a:spcPts val="1500"/>
              </a:spcBef>
              <a:spcAft>
                <a:spcPts val="0"/>
              </a:spcAft>
              <a:buClr>
                <a:schemeClr val="lt1"/>
              </a:buClr>
              <a:buSzPts val="500"/>
              <a:buChar char="•"/>
              <a:defRPr/>
            </a:lvl2pPr>
            <a:lvl3pPr indent="-260350" lvl="2" marL="1371600" algn="l">
              <a:lnSpc>
                <a:spcPct val="100000"/>
              </a:lnSpc>
              <a:spcBef>
                <a:spcPts val="1500"/>
              </a:spcBef>
              <a:spcAft>
                <a:spcPts val="0"/>
              </a:spcAft>
              <a:buClr>
                <a:schemeClr val="lt1"/>
              </a:buClr>
              <a:buSzPts val="500"/>
              <a:buChar char="•"/>
              <a:defRPr/>
            </a:lvl3pPr>
            <a:lvl4pPr indent="-260350" lvl="3" marL="1828800" algn="l">
              <a:lnSpc>
                <a:spcPct val="100000"/>
              </a:lnSpc>
              <a:spcBef>
                <a:spcPts val="1500"/>
              </a:spcBef>
              <a:spcAft>
                <a:spcPts val="0"/>
              </a:spcAft>
              <a:buClr>
                <a:schemeClr val="lt1"/>
              </a:buClr>
              <a:buSzPts val="500"/>
              <a:buChar char="•"/>
              <a:defRPr/>
            </a:lvl4pPr>
            <a:lvl5pPr indent="-260350" lvl="4" marL="2286000" algn="l">
              <a:lnSpc>
                <a:spcPct val="100000"/>
              </a:lnSpc>
              <a:spcBef>
                <a:spcPts val="1500"/>
              </a:spcBef>
              <a:spcAft>
                <a:spcPts val="0"/>
              </a:spcAft>
              <a:buClr>
                <a:schemeClr val="lt1"/>
              </a:buClr>
              <a:buSzPts val="500"/>
              <a:buChar char="•"/>
              <a:defRPr/>
            </a:lvl5pPr>
            <a:lvl6pPr indent="-304800" lvl="5" marL="2743200" algn="l">
              <a:lnSpc>
                <a:spcPct val="90000"/>
              </a:lnSpc>
              <a:spcBef>
                <a:spcPts val="300"/>
              </a:spcBef>
              <a:spcAft>
                <a:spcPts val="0"/>
              </a:spcAft>
              <a:buClr>
                <a:schemeClr val="lt1"/>
              </a:buClr>
              <a:buSzPts val="1200"/>
              <a:buChar char="•"/>
              <a:defRPr/>
            </a:lvl6pPr>
            <a:lvl7pPr indent="-304800" lvl="6" marL="3200400" algn="l">
              <a:lnSpc>
                <a:spcPct val="90000"/>
              </a:lnSpc>
              <a:spcBef>
                <a:spcPts val="300"/>
              </a:spcBef>
              <a:spcAft>
                <a:spcPts val="0"/>
              </a:spcAft>
              <a:buClr>
                <a:schemeClr val="lt1"/>
              </a:buClr>
              <a:buSzPts val="1200"/>
              <a:buChar char="•"/>
              <a:defRPr/>
            </a:lvl7pPr>
            <a:lvl8pPr indent="-304800" lvl="7" marL="3657600" algn="l">
              <a:lnSpc>
                <a:spcPct val="90000"/>
              </a:lnSpc>
              <a:spcBef>
                <a:spcPts val="300"/>
              </a:spcBef>
              <a:spcAft>
                <a:spcPts val="0"/>
              </a:spcAft>
              <a:buClr>
                <a:schemeClr val="lt1"/>
              </a:buClr>
              <a:buSzPts val="1200"/>
              <a:buChar char="•"/>
              <a:defRPr/>
            </a:lvl8pPr>
            <a:lvl9pPr indent="-304800" lvl="8" marL="4114800" algn="l">
              <a:lnSpc>
                <a:spcPct val="90000"/>
              </a:lnSpc>
              <a:spcBef>
                <a:spcPts val="300"/>
              </a:spcBef>
              <a:spcAft>
                <a:spcPts val="0"/>
              </a:spcAft>
              <a:buClr>
                <a:schemeClr val="lt1"/>
              </a:buClr>
              <a:buSzPts val="12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g5e803fb5f1_1_174"/>
          <p:cNvSpPr txBox="1"/>
          <p:nvPr>
            <p:ph type="title"/>
          </p:nvPr>
        </p:nvSpPr>
        <p:spPr>
          <a:xfrm>
            <a:off x="623962" y="1282526"/>
            <a:ext cx="7887146" cy="2138939"/>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sz="39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85" name="Google Shape;85;g5e803fb5f1_1_174"/>
          <p:cNvSpPr txBox="1"/>
          <p:nvPr>
            <p:ph idx="1" type="body"/>
          </p:nvPr>
        </p:nvSpPr>
        <p:spPr>
          <a:xfrm>
            <a:off x="623962" y="3442395"/>
            <a:ext cx="7887146" cy="1125141"/>
          </a:xfrm>
          <a:prstGeom prst="rect">
            <a:avLst/>
          </a:prstGeom>
          <a:noFill/>
          <a:ln>
            <a:noFill/>
          </a:ln>
        </p:spPr>
        <p:txBody>
          <a:bodyPr anchorCtr="0" anchor="ctr" bIns="32750" lIns="32750" spcFirstLastPara="1" rIns="32750" wrap="square" tIns="32750">
            <a:noAutofit/>
          </a:bodyPr>
          <a:lstStyle>
            <a:lvl1pPr indent="-228600" lvl="0" marL="457200" algn="l">
              <a:lnSpc>
                <a:spcPct val="100000"/>
              </a:lnSpc>
              <a:spcBef>
                <a:spcPts val="1500"/>
              </a:spcBef>
              <a:spcAft>
                <a:spcPts val="0"/>
              </a:spcAft>
              <a:buClr>
                <a:schemeClr val="lt1"/>
              </a:buClr>
              <a:buSzPts val="700"/>
              <a:buFont typeface="Helvetica Neue Light"/>
              <a:buNone/>
              <a:defRPr sz="1500"/>
            </a:lvl1pPr>
            <a:lvl2pPr indent="-228600" lvl="1" marL="914400" algn="l">
              <a:lnSpc>
                <a:spcPct val="100000"/>
              </a:lnSpc>
              <a:spcBef>
                <a:spcPts val="1500"/>
              </a:spcBef>
              <a:spcAft>
                <a:spcPts val="0"/>
              </a:spcAft>
              <a:buClr>
                <a:schemeClr val="lt1"/>
              </a:buClr>
              <a:buSzPts val="600"/>
              <a:buFont typeface="Helvetica Neue Light"/>
              <a:buNone/>
              <a:defRPr sz="1300"/>
            </a:lvl2pPr>
            <a:lvl3pPr indent="-228600" lvl="2" marL="1371600" algn="l">
              <a:lnSpc>
                <a:spcPct val="100000"/>
              </a:lnSpc>
              <a:spcBef>
                <a:spcPts val="1500"/>
              </a:spcBef>
              <a:spcAft>
                <a:spcPts val="0"/>
              </a:spcAft>
              <a:buClr>
                <a:schemeClr val="lt1"/>
              </a:buClr>
              <a:buSzPts val="500"/>
              <a:buFont typeface="Helvetica Neue Light"/>
              <a:buNone/>
              <a:defRPr sz="1200"/>
            </a:lvl3pPr>
            <a:lvl4pPr indent="-228600" lvl="3" marL="1828800" algn="l">
              <a:lnSpc>
                <a:spcPct val="100000"/>
              </a:lnSpc>
              <a:spcBef>
                <a:spcPts val="1500"/>
              </a:spcBef>
              <a:spcAft>
                <a:spcPts val="0"/>
              </a:spcAft>
              <a:buClr>
                <a:schemeClr val="lt1"/>
              </a:buClr>
              <a:buSzPts val="500"/>
              <a:buFont typeface="Helvetica Neue Light"/>
              <a:buNone/>
              <a:defRPr sz="1000"/>
            </a:lvl4pPr>
            <a:lvl5pPr indent="-228600" lvl="4" marL="2286000" algn="l">
              <a:lnSpc>
                <a:spcPct val="100000"/>
              </a:lnSpc>
              <a:spcBef>
                <a:spcPts val="1500"/>
              </a:spcBef>
              <a:spcAft>
                <a:spcPts val="0"/>
              </a:spcAft>
              <a:buClr>
                <a:schemeClr val="lt1"/>
              </a:buClr>
              <a:buSzPts val="500"/>
              <a:buFont typeface="Helvetica Neue Light"/>
              <a:buNone/>
              <a:defRPr sz="1000"/>
            </a:lvl5pPr>
            <a:lvl6pPr indent="-228600" lvl="5" marL="2743200" algn="l">
              <a:lnSpc>
                <a:spcPct val="90000"/>
              </a:lnSpc>
              <a:spcBef>
                <a:spcPts val="300"/>
              </a:spcBef>
              <a:spcAft>
                <a:spcPts val="0"/>
              </a:spcAft>
              <a:buClr>
                <a:schemeClr val="lt1"/>
              </a:buClr>
              <a:buSzPts val="1000"/>
              <a:buNone/>
              <a:defRPr sz="1000"/>
            </a:lvl6pPr>
            <a:lvl7pPr indent="-228600" lvl="6" marL="3200400" algn="l">
              <a:lnSpc>
                <a:spcPct val="90000"/>
              </a:lnSpc>
              <a:spcBef>
                <a:spcPts val="300"/>
              </a:spcBef>
              <a:spcAft>
                <a:spcPts val="0"/>
              </a:spcAft>
              <a:buClr>
                <a:schemeClr val="lt1"/>
              </a:buClr>
              <a:buSzPts val="1000"/>
              <a:buNone/>
              <a:defRPr sz="1000"/>
            </a:lvl7pPr>
            <a:lvl8pPr indent="-228600" lvl="7" marL="3657600" algn="l">
              <a:lnSpc>
                <a:spcPct val="90000"/>
              </a:lnSpc>
              <a:spcBef>
                <a:spcPts val="300"/>
              </a:spcBef>
              <a:spcAft>
                <a:spcPts val="0"/>
              </a:spcAft>
              <a:buClr>
                <a:schemeClr val="lt1"/>
              </a:buClr>
              <a:buSzPts val="1000"/>
              <a:buNone/>
              <a:defRPr sz="1000"/>
            </a:lvl8pPr>
            <a:lvl9pPr indent="-228600" lvl="8" marL="4114800" algn="l">
              <a:lnSpc>
                <a:spcPct val="90000"/>
              </a:lnSpc>
              <a:spcBef>
                <a:spcPts val="300"/>
              </a:spcBef>
              <a:spcAft>
                <a:spcPts val="0"/>
              </a:spcAft>
              <a:buClr>
                <a:schemeClr val="lt1"/>
              </a:buClr>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4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g5e803fb5f1_1_177"/>
          <p:cNvSpPr txBox="1"/>
          <p:nvPr>
            <p:ph type="ctrTitle"/>
          </p:nvPr>
        </p:nvSpPr>
        <p:spPr>
          <a:xfrm>
            <a:off x="1143000" y="842181"/>
            <a:ext cx="6858000" cy="1790682"/>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SzPts val="900"/>
              <a:buNone/>
              <a:defRPr sz="39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88" name="Google Shape;88;g5e803fb5f1_1_177"/>
          <p:cNvSpPr txBox="1"/>
          <p:nvPr>
            <p:ph idx="1" type="subTitle"/>
          </p:nvPr>
        </p:nvSpPr>
        <p:spPr>
          <a:xfrm>
            <a:off x="1143000" y="2701510"/>
            <a:ext cx="6858000" cy="1241505"/>
          </a:xfrm>
          <a:prstGeom prst="rect">
            <a:avLst/>
          </a:prstGeom>
          <a:noFill/>
          <a:ln>
            <a:noFill/>
          </a:ln>
        </p:spPr>
        <p:txBody>
          <a:bodyPr anchorCtr="0" anchor="ctr" bIns="32750" lIns="32750" spcFirstLastPara="1" rIns="32750" wrap="square" tIns="32750">
            <a:noAutofit/>
          </a:bodyPr>
          <a:lstStyle>
            <a:lvl1pPr lvl="0" algn="ctr">
              <a:lnSpc>
                <a:spcPct val="100000"/>
              </a:lnSpc>
              <a:spcBef>
                <a:spcPts val="1500"/>
              </a:spcBef>
              <a:spcAft>
                <a:spcPts val="0"/>
              </a:spcAft>
              <a:buClr>
                <a:schemeClr val="lt1"/>
              </a:buClr>
              <a:buSzPts val="700"/>
              <a:buFont typeface="Helvetica Neue Light"/>
              <a:buNone/>
              <a:defRPr sz="1500"/>
            </a:lvl1pPr>
            <a:lvl2pPr lvl="1" algn="ctr">
              <a:lnSpc>
                <a:spcPct val="100000"/>
              </a:lnSpc>
              <a:spcBef>
                <a:spcPts val="1500"/>
              </a:spcBef>
              <a:spcAft>
                <a:spcPts val="0"/>
              </a:spcAft>
              <a:buClr>
                <a:schemeClr val="lt1"/>
              </a:buClr>
              <a:buSzPts val="600"/>
              <a:buFont typeface="Helvetica Neue Light"/>
              <a:buNone/>
              <a:defRPr sz="1300"/>
            </a:lvl2pPr>
            <a:lvl3pPr lvl="2" algn="ctr">
              <a:lnSpc>
                <a:spcPct val="100000"/>
              </a:lnSpc>
              <a:spcBef>
                <a:spcPts val="1500"/>
              </a:spcBef>
              <a:spcAft>
                <a:spcPts val="0"/>
              </a:spcAft>
              <a:buClr>
                <a:schemeClr val="lt1"/>
              </a:buClr>
              <a:buSzPts val="500"/>
              <a:buFont typeface="Helvetica Neue Light"/>
              <a:buNone/>
              <a:defRPr sz="1200"/>
            </a:lvl3pPr>
            <a:lvl4pPr lvl="3" algn="ctr">
              <a:lnSpc>
                <a:spcPct val="100000"/>
              </a:lnSpc>
              <a:spcBef>
                <a:spcPts val="1500"/>
              </a:spcBef>
              <a:spcAft>
                <a:spcPts val="0"/>
              </a:spcAft>
              <a:buClr>
                <a:schemeClr val="lt1"/>
              </a:buClr>
              <a:buSzPts val="500"/>
              <a:buFont typeface="Helvetica Neue Light"/>
              <a:buNone/>
              <a:defRPr sz="1000"/>
            </a:lvl4pPr>
            <a:lvl5pPr lvl="4" algn="ctr">
              <a:lnSpc>
                <a:spcPct val="100000"/>
              </a:lnSpc>
              <a:spcBef>
                <a:spcPts val="1500"/>
              </a:spcBef>
              <a:spcAft>
                <a:spcPts val="0"/>
              </a:spcAft>
              <a:buClr>
                <a:schemeClr val="lt1"/>
              </a:buClr>
              <a:buSzPts val="500"/>
              <a:buFont typeface="Helvetica Neue Light"/>
              <a:buNone/>
              <a:defRPr sz="1000"/>
            </a:lvl5pPr>
            <a:lvl6pPr lvl="5" algn="ctr">
              <a:lnSpc>
                <a:spcPct val="90000"/>
              </a:lnSpc>
              <a:spcBef>
                <a:spcPts val="300"/>
              </a:spcBef>
              <a:spcAft>
                <a:spcPts val="0"/>
              </a:spcAft>
              <a:buClr>
                <a:schemeClr val="lt1"/>
              </a:buClr>
              <a:buSzPts val="1000"/>
              <a:buNone/>
              <a:defRPr sz="1000"/>
            </a:lvl6pPr>
            <a:lvl7pPr lvl="6" algn="ctr">
              <a:lnSpc>
                <a:spcPct val="90000"/>
              </a:lnSpc>
              <a:spcBef>
                <a:spcPts val="300"/>
              </a:spcBef>
              <a:spcAft>
                <a:spcPts val="0"/>
              </a:spcAft>
              <a:buClr>
                <a:schemeClr val="lt1"/>
              </a:buClr>
              <a:buSzPts val="1000"/>
              <a:buNone/>
              <a:defRPr sz="1000"/>
            </a:lvl7pPr>
            <a:lvl8pPr lvl="7" algn="ctr">
              <a:lnSpc>
                <a:spcPct val="90000"/>
              </a:lnSpc>
              <a:spcBef>
                <a:spcPts val="300"/>
              </a:spcBef>
              <a:spcAft>
                <a:spcPts val="0"/>
              </a:spcAft>
              <a:buClr>
                <a:schemeClr val="lt1"/>
              </a:buClr>
              <a:buSzPts val="1000"/>
              <a:buNone/>
              <a:defRPr sz="1000"/>
            </a:lvl8pPr>
            <a:lvl9pPr lvl="8" algn="ctr">
              <a:lnSpc>
                <a:spcPct val="90000"/>
              </a:lnSpc>
              <a:spcBef>
                <a:spcPts val="300"/>
              </a:spcBef>
              <a:spcAft>
                <a:spcPts val="0"/>
              </a:spcAft>
              <a:buClr>
                <a:schemeClr val="lt1"/>
              </a:buClr>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3" name="Shape 93"/>
        <p:cNvGrpSpPr/>
        <p:nvPr/>
      </p:nvGrpSpPr>
      <p:grpSpPr>
        <a:xfrm>
          <a:off x="0" y="0"/>
          <a:ext cx="0" cy="0"/>
          <a:chOff x="0" y="0"/>
          <a:chExt cx="0" cy="0"/>
        </a:xfrm>
      </p:grpSpPr>
      <p:sp>
        <p:nvSpPr>
          <p:cNvPr id="94" name="Google Shape;94;g5e803fb5f1_1_51"/>
          <p:cNvSpPr txBox="1"/>
          <p:nvPr>
            <p:ph type="title"/>
          </p:nvPr>
        </p:nvSpPr>
        <p:spPr>
          <a:xfrm>
            <a:off x="1000125" y="2759273"/>
            <a:ext cx="7420570" cy="1393031"/>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5" name="Google Shape;95;g5e803fb5f1_1_51"/>
          <p:cNvSpPr txBox="1"/>
          <p:nvPr>
            <p:ph idx="1" type="body"/>
          </p:nvPr>
        </p:nvSpPr>
        <p:spPr>
          <a:xfrm>
            <a:off x="1000125" y="4145607"/>
            <a:ext cx="7420570" cy="850553"/>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SzPts val="900"/>
              <a:buNone/>
              <a:defRPr/>
            </a:lvl1pPr>
            <a:lvl2pPr indent="-228600" lvl="1" marL="914400" algn="l">
              <a:lnSpc>
                <a:spcPct val="100000"/>
              </a:lnSpc>
              <a:spcBef>
                <a:spcPts val="0"/>
              </a:spcBef>
              <a:spcAft>
                <a:spcPts val="0"/>
              </a:spcAft>
              <a:buSzPts val="900"/>
              <a:buNone/>
              <a:defRPr/>
            </a:lvl2pPr>
            <a:lvl3pPr indent="-228600" lvl="2" marL="1371600" algn="l">
              <a:lnSpc>
                <a:spcPct val="100000"/>
              </a:lnSpc>
              <a:spcBef>
                <a:spcPts val="0"/>
              </a:spcBef>
              <a:spcAft>
                <a:spcPts val="0"/>
              </a:spcAft>
              <a:buSzPts val="900"/>
              <a:buNone/>
              <a:defRPr/>
            </a:lvl3pPr>
            <a:lvl4pPr indent="-228600" lvl="3" marL="1828800" algn="l">
              <a:lnSpc>
                <a:spcPct val="100000"/>
              </a:lnSpc>
              <a:spcBef>
                <a:spcPts val="0"/>
              </a:spcBef>
              <a:spcAft>
                <a:spcPts val="0"/>
              </a:spcAft>
              <a:buSzPts val="900"/>
              <a:buNone/>
              <a:defRPr/>
            </a:lvl4pPr>
            <a:lvl5pPr indent="-228600" lvl="4" marL="2286000" algn="l">
              <a:lnSpc>
                <a:spcPct val="100000"/>
              </a:lnSpc>
              <a:spcBef>
                <a:spcPts val="0"/>
              </a:spcBef>
              <a:spcAft>
                <a:spcPts val="0"/>
              </a:spcAft>
              <a:buSzPts val="900"/>
              <a:buNone/>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g5e803fb5f1_1_54"/>
          <p:cNvSpPr txBox="1"/>
          <p:nvPr>
            <p:ph type="title"/>
          </p:nvPr>
        </p:nvSpPr>
        <p:spPr>
          <a:xfrm rot="5400000">
            <a:off x="6374681" y="2950145"/>
            <a:ext cx="2236887" cy="1855143"/>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8" name="Google Shape;98;g5e803fb5f1_1_54"/>
          <p:cNvSpPr txBox="1"/>
          <p:nvPr>
            <p:ph idx="1" type="body"/>
          </p:nvPr>
        </p:nvSpPr>
        <p:spPr>
          <a:xfrm rot="5400000">
            <a:off x="2610817" y="1148581"/>
            <a:ext cx="2236887" cy="5458272"/>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SzPts val="900"/>
              <a:buNone/>
              <a:defRPr/>
            </a:lvl1pPr>
            <a:lvl2pPr indent="-228600" lvl="1" marL="914400" algn="l">
              <a:lnSpc>
                <a:spcPct val="100000"/>
              </a:lnSpc>
              <a:spcBef>
                <a:spcPts val="0"/>
              </a:spcBef>
              <a:spcAft>
                <a:spcPts val="0"/>
              </a:spcAft>
              <a:buSzPts val="900"/>
              <a:buNone/>
              <a:defRPr/>
            </a:lvl2pPr>
            <a:lvl3pPr indent="-228600" lvl="2" marL="1371600" algn="l">
              <a:lnSpc>
                <a:spcPct val="100000"/>
              </a:lnSpc>
              <a:spcBef>
                <a:spcPts val="0"/>
              </a:spcBef>
              <a:spcAft>
                <a:spcPts val="0"/>
              </a:spcAft>
              <a:buSzPts val="900"/>
              <a:buNone/>
              <a:defRPr/>
            </a:lvl3pPr>
            <a:lvl4pPr indent="-228600" lvl="3" marL="1828800" algn="l">
              <a:lnSpc>
                <a:spcPct val="100000"/>
              </a:lnSpc>
              <a:spcBef>
                <a:spcPts val="0"/>
              </a:spcBef>
              <a:spcAft>
                <a:spcPts val="0"/>
              </a:spcAft>
              <a:buSzPts val="900"/>
              <a:buNone/>
              <a:defRPr/>
            </a:lvl4pPr>
            <a:lvl5pPr indent="-228600" lvl="4" marL="2286000" algn="l">
              <a:lnSpc>
                <a:spcPct val="100000"/>
              </a:lnSpc>
              <a:spcBef>
                <a:spcPts val="0"/>
              </a:spcBef>
              <a:spcAft>
                <a:spcPts val="0"/>
              </a:spcAft>
              <a:buSzPts val="900"/>
              <a:buNone/>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g5e803fb5f1_1_57"/>
          <p:cNvSpPr txBox="1"/>
          <p:nvPr>
            <p:ph type="title"/>
          </p:nvPr>
        </p:nvSpPr>
        <p:spPr>
          <a:xfrm>
            <a:off x="1000125" y="2759273"/>
            <a:ext cx="7420570" cy="1393031"/>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1" name="Google Shape;101;g5e803fb5f1_1_57"/>
          <p:cNvSpPr txBox="1"/>
          <p:nvPr>
            <p:ph idx="1" type="body"/>
          </p:nvPr>
        </p:nvSpPr>
        <p:spPr>
          <a:xfrm rot="5400000">
            <a:off x="4285134" y="860599"/>
            <a:ext cx="850553" cy="7420570"/>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SzPts val="900"/>
              <a:buNone/>
              <a:defRPr/>
            </a:lvl1pPr>
            <a:lvl2pPr indent="-228600" lvl="1" marL="914400" algn="l">
              <a:lnSpc>
                <a:spcPct val="100000"/>
              </a:lnSpc>
              <a:spcBef>
                <a:spcPts val="0"/>
              </a:spcBef>
              <a:spcAft>
                <a:spcPts val="0"/>
              </a:spcAft>
              <a:buSzPts val="900"/>
              <a:buNone/>
              <a:defRPr/>
            </a:lvl2pPr>
            <a:lvl3pPr indent="-228600" lvl="2" marL="1371600" algn="l">
              <a:lnSpc>
                <a:spcPct val="100000"/>
              </a:lnSpc>
              <a:spcBef>
                <a:spcPts val="0"/>
              </a:spcBef>
              <a:spcAft>
                <a:spcPts val="0"/>
              </a:spcAft>
              <a:buSzPts val="900"/>
              <a:buNone/>
              <a:defRPr/>
            </a:lvl3pPr>
            <a:lvl4pPr indent="-228600" lvl="3" marL="1828800" algn="l">
              <a:lnSpc>
                <a:spcPct val="100000"/>
              </a:lnSpc>
              <a:spcBef>
                <a:spcPts val="0"/>
              </a:spcBef>
              <a:spcAft>
                <a:spcPts val="0"/>
              </a:spcAft>
              <a:buSzPts val="900"/>
              <a:buNone/>
              <a:defRPr/>
            </a:lvl4pPr>
            <a:lvl5pPr indent="-228600" lvl="4" marL="2286000" algn="l">
              <a:lnSpc>
                <a:spcPct val="100000"/>
              </a:lnSpc>
              <a:spcBef>
                <a:spcPts val="0"/>
              </a:spcBef>
              <a:spcAft>
                <a:spcPts val="0"/>
              </a:spcAft>
              <a:buSzPts val="900"/>
              <a:buNone/>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g5e803fb5f1_1_60"/>
          <p:cNvSpPr txBox="1"/>
          <p:nvPr>
            <p:ph type="title"/>
          </p:nvPr>
        </p:nvSpPr>
        <p:spPr>
          <a:xfrm>
            <a:off x="629543" y="343235"/>
            <a:ext cx="2949029" cy="1199648"/>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sz="21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4" name="Google Shape;104;g5e803fb5f1_1_60"/>
          <p:cNvSpPr/>
          <p:nvPr>
            <p:ph idx="2" type="pic"/>
          </p:nvPr>
        </p:nvSpPr>
        <p:spPr>
          <a:xfrm>
            <a:off x="3887763" y="740885"/>
            <a:ext cx="4628926" cy="3655033"/>
          </a:xfrm>
          <a:prstGeom prst="rect">
            <a:avLst/>
          </a:prstGeom>
          <a:noFill/>
          <a:ln>
            <a:noFill/>
          </a:ln>
        </p:spPr>
        <p:txBody>
          <a:bodyPr anchorCtr="0" anchor="t" bIns="32750" lIns="32750" spcFirstLastPara="1" rIns="32750" wrap="square" tIns="32750">
            <a:noAutofit/>
          </a:bodyPr>
          <a:lstStyle>
            <a:lvl1pPr lvl="0" marR="0" rtl="0" algn="l">
              <a:lnSpc>
                <a:spcPct val="100000"/>
              </a:lnSpc>
              <a:spcBef>
                <a:spcPts val="0"/>
              </a:spcBef>
              <a:spcAft>
                <a:spcPts val="0"/>
              </a:spcAft>
              <a:buClr>
                <a:srgbClr val="5483A6"/>
              </a:buClr>
              <a:buSzPts val="2100"/>
              <a:buFont typeface="Helvetica Neue"/>
              <a:buNone/>
              <a:defRPr b="1" i="0" sz="2100" u="none" cap="none" strike="noStrike">
                <a:solidFill>
                  <a:srgbClr val="5483A6"/>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5483A6"/>
              </a:buClr>
              <a:buSzPts val="1800"/>
              <a:buFont typeface="Helvetica Neue"/>
              <a:buNone/>
              <a:defRPr b="1" i="0" sz="1800" u="none" cap="none" strike="noStrike">
                <a:solidFill>
                  <a:srgbClr val="5483A6"/>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5483A6"/>
              </a:buClr>
              <a:buSzPts val="1500"/>
              <a:buFont typeface="Helvetica Neue"/>
              <a:buNone/>
              <a:defRPr b="1" i="0" sz="1500" u="none" cap="none" strike="noStrike">
                <a:solidFill>
                  <a:srgbClr val="5483A6"/>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5483A6"/>
              </a:buClr>
              <a:buSzPts val="1300"/>
              <a:buFont typeface="Helvetica Neue"/>
              <a:buNone/>
              <a:defRPr b="1" i="0" sz="1300" u="none" cap="none" strike="noStrike">
                <a:solidFill>
                  <a:srgbClr val="5483A6"/>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5483A6"/>
              </a:buClr>
              <a:buSzPts val="1300"/>
              <a:buFont typeface="Helvetica Neue"/>
              <a:buNone/>
              <a:defRPr b="1" i="0" sz="1300" u="none" cap="none" strike="noStrike">
                <a:solidFill>
                  <a:srgbClr val="5483A6"/>
                </a:solidFill>
                <a:latin typeface="Helvetica Neue"/>
                <a:ea typeface="Helvetica Neue"/>
                <a:cs typeface="Helvetica Neue"/>
                <a:sym typeface="Helvetica Neue"/>
              </a:defRPr>
            </a:lvl5pPr>
            <a:lvl6pPr lvl="5" marR="0" rtl="0" algn="l">
              <a:lnSpc>
                <a:spcPct val="90000"/>
              </a:lnSpc>
              <a:spcBef>
                <a:spcPts val="300"/>
              </a:spcBef>
              <a:spcAft>
                <a:spcPts val="0"/>
              </a:spcAft>
              <a:buClr>
                <a:schemeClr val="dk1"/>
              </a:buClr>
              <a:buSzPts val="1300"/>
              <a:buFont typeface="Arial"/>
              <a:buNone/>
              <a:defRPr b="1" i="0" sz="1300" u="none" cap="none" strike="noStrike">
                <a:solidFill>
                  <a:schemeClr val="dk1"/>
                </a:solidFill>
                <a:latin typeface="Helvetica Neue"/>
                <a:ea typeface="Helvetica Neue"/>
                <a:cs typeface="Helvetica Neue"/>
                <a:sym typeface="Helvetica Neue"/>
              </a:defRPr>
            </a:lvl6pPr>
            <a:lvl7pPr lvl="6" marR="0" rtl="0" algn="l">
              <a:lnSpc>
                <a:spcPct val="90000"/>
              </a:lnSpc>
              <a:spcBef>
                <a:spcPts val="300"/>
              </a:spcBef>
              <a:spcAft>
                <a:spcPts val="0"/>
              </a:spcAft>
              <a:buClr>
                <a:schemeClr val="dk1"/>
              </a:buClr>
              <a:buSzPts val="1300"/>
              <a:buFont typeface="Arial"/>
              <a:buNone/>
              <a:defRPr b="1" i="0" sz="1300" u="none" cap="none" strike="noStrike">
                <a:solidFill>
                  <a:schemeClr val="dk1"/>
                </a:solidFill>
                <a:latin typeface="Helvetica Neue"/>
                <a:ea typeface="Helvetica Neue"/>
                <a:cs typeface="Helvetica Neue"/>
                <a:sym typeface="Helvetica Neue"/>
              </a:defRPr>
            </a:lvl7pPr>
            <a:lvl8pPr lvl="7" marR="0" rtl="0" algn="l">
              <a:lnSpc>
                <a:spcPct val="90000"/>
              </a:lnSpc>
              <a:spcBef>
                <a:spcPts val="300"/>
              </a:spcBef>
              <a:spcAft>
                <a:spcPts val="0"/>
              </a:spcAft>
              <a:buClr>
                <a:schemeClr val="dk1"/>
              </a:buClr>
              <a:buSzPts val="1300"/>
              <a:buFont typeface="Arial"/>
              <a:buNone/>
              <a:defRPr b="1" i="0" sz="1300" u="none" cap="none" strike="noStrike">
                <a:solidFill>
                  <a:schemeClr val="dk1"/>
                </a:solidFill>
                <a:latin typeface="Helvetica Neue"/>
                <a:ea typeface="Helvetica Neue"/>
                <a:cs typeface="Helvetica Neue"/>
                <a:sym typeface="Helvetica Neue"/>
              </a:defRPr>
            </a:lvl8pPr>
            <a:lvl9pPr lvl="8" marR="0" rtl="0" algn="l">
              <a:lnSpc>
                <a:spcPct val="90000"/>
              </a:lnSpc>
              <a:spcBef>
                <a:spcPts val="300"/>
              </a:spcBef>
              <a:spcAft>
                <a:spcPts val="0"/>
              </a:spcAft>
              <a:buClr>
                <a:schemeClr val="dk1"/>
              </a:buClr>
              <a:buSzPts val="1300"/>
              <a:buFont typeface="Arial"/>
              <a:buNone/>
              <a:defRPr b="1" i="0" sz="1300" u="none" cap="none" strike="noStrike">
                <a:solidFill>
                  <a:schemeClr val="dk1"/>
                </a:solidFill>
                <a:latin typeface="Helvetica Neue"/>
                <a:ea typeface="Helvetica Neue"/>
                <a:cs typeface="Helvetica Neue"/>
                <a:sym typeface="Helvetica Neue"/>
              </a:defRPr>
            </a:lvl9pPr>
          </a:lstStyle>
          <a:p/>
        </p:txBody>
      </p:sp>
      <p:sp>
        <p:nvSpPr>
          <p:cNvPr id="105" name="Google Shape;105;g5e803fb5f1_1_60"/>
          <p:cNvSpPr txBox="1"/>
          <p:nvPr>
            <p:ph idx="1" type="body"/>
          </p:nvPr>
        </p:nvSpPr>
        <p:spPr>
          <a:xfrm>
            <a:off x="629543" y="1542883"/>
            <a:ext cx="2949029" cy="2858895"/>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Clr>
                <a:srgbClr val="5483A6"/>
              </a:buClr>
              <a:buSzPts val="1000"/>
              <a:buFont typeface="Helvetica Neue"/>
              <a:buNone/>
              <a:defRPr sz="1000"/>
            </a:lvl1pPr>
            <a:lvl2pPr indent="-228600" lvl="1" marL="914400" algn="l">
              <a:lnSpc>
                <a:spcPct val="100000"/>
              </a:lnSpc>
              <a:spcBef>
                <a:spcPts val="0"/>
              </a:spcBef>
              <a:spcAft>
                <a:spcPts val="0"/>
              </a:spcAft>
              <a:buClr>
                <a:srgbClr val="5483A6"/>
              </a:buClr>
              <a:buSzPts val="900"/>
              <a:buFont typeface="Helvetica Neue"/>
              <a:buNone/>
              <a:defRPr sz="900"/>
            </a:lvl2pPr>
            <a:lvl3pPr indent="-228600" lvl="2" marL="1371600" algn="l">
              <a:lnSpc>
                <a:spcPct val="100000"/>
              </a:lnSpc>
              <a:spcBef>
                <a:spcPts val="0"/>
              </a:spcBef>
              <a:spcAft>
                <a:spcPts val="0"/>
              </a:spcAft>
              <a:buClr>
                <a:srgbClr val="5483A6"/>
              </a:buClr>
              <a:buSzPts val="800"/>
              <a:buFont typeface="Helvetica Neue"/>
              <a:buNone/>
              <a:defRPr sz="800"/>
            </a:lvl3pPr>
            <a:lvl4pPr indent="-228600" lvl="3" marL="1828800" algn="l">
              <a:lnSpc>
                <a:spcPct val="100000"/>
              </a:lnSpc>
              <a:spcBef>
                <a:spcPts val="0"/>
              </a:spcBef>
              <a:spcAft>
                <a:spcPts val="0"/>
              </a:spcAft>
              <a:buClr>
                <a:srgbClr val="5483A6"/>
              </a:buClr>
              <a:buSzPts val="600"/>
              <a:buFont typeface="Helvetica Neue"/>
              <a:buNone/>
              <a:defRPr sz="600"/>
            </a:lvl4pPr>
            <a:lvl5pPr indent="-228600" lvl="4" marL="2286000" algn="l">
              <a:lnSpc>
                <a:spcPct val="100000"/>
              </a:lnSpc>
              <a:spcBef>
                <a:spcPts val="0"/>
              </a:spcBef>
              <a:spcAft>
                <a:spcPts val="0"/>
              </a:spcAft>
              <a:buClr>
                <a:srgbClr val="5483A6"/>
              </a:buClr>
              <a:buSzPts val="600"/>
              <a:buFont typeface="Helvetica Neue"/>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g5e803fb5f1_1_64"/>
          <p:cNvSpPr txBox="1"/>
          <p:nvPr>
            <p:ph type="title"/>
          </p:nvPr>
        </p:nvSpPr>
        <p:spPr>
          <a:xfrm>
            <a:off x="629543" y="343235"/>
            <a:ext cx="2949029" cy="1199648"/>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sz="21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8" name="Google Shape;108;g5e803fb5f1_1_64"/>
          <p:cNvSpPr txBox="1"/>
          <p:nvPr>
            <p:ph idx="1" type="body"/>
          </p:nvPr>
        </p:nvSpPr>
        <p:spPr>
          <a:xfrm>
            <a:off x="3887763" y="740885"/>
            <a:ext cx="4628926" cy="3655033"/>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SzPts val="900"/>
              <a:buNone/>
              <a:defRPr sz="2100"/>
            </a:lvl1pPr>
            <a:lvl2pPr indent="-228600" lvl="1" marL="914400" algn="l">
              <a:lnSpc>
                <a:spcPct val="100000"/>
              </a:lnSpc>
              <a:spcBef>
                <a:spcPts val="0"/>
              </a:spcBef>
              <a:spcAft>
                <a:spcPts val="0"/>
              </a:spcAft>
              <a:buSzPts val="900"/>
              <a:buNone/>
              <a:defRPr sz="1800"/>
            </a:lvl2pPr>
            <a:lvl3pPr indent="-228600" lvl="2" marL="1371600" algn="l">
              <a:lnSpc>
                <a:spcPct val="100000"/>
              </a:lnSpc>
              <a:spcBef>
                <a:spcPts val="0"/>
              </a:spcBef>
              <a:spcAft>
                <a:spcPts val="0"/>
              </a:spcAft>
              <a:buSzPts val="900"/>
              <a:buNone/>
              <a:defRPr sz="1500"/>
            </a:lvl3pPr>
            <a:lvl4pPr indent="-228600" lvl="3" marL="1828800" algn="l">
              <a:lnSpc>
                <a:spcPct val="100000"/>
              </a:lnSpc>
              <a:spcBef>
                <a:spcPts val="0"/>
              </a:spcBef>
              <a:spcAft>
                <a:spcPts val="0"/>
              </a:spcAft>
              <a:buSzPts val="900"/>
              <a:buNone/>
              <a:defRPr sz="1300"/>
            </a:lvl4pPr>
            <a:lvl5pPr indent="-228600" lvl="4" marL="2286000" algn="l">
              <a:lnSpc>
                <a:spcPct val="100000"/>
              </a:lnSpc>
              <a:spcBef>
                <a:spcPts val="0"/>
              </a:spcBef>
              <a:spcAft>
                <a:spcPts val="0"/>
              </a:spcAft>
              <a:buSzPts val="900"/>
              <a:buNone/>
              <a:defRPr sz="1300"/>
            </a:lvl5pPr>
            <a:lvl6pPr indent="-311150" lvl="5" marL="2743200" algn="l">
              <a:lnSpc>
                <a:spcPct val="90000"/>
              </a:lnSpc>
              <a:spcBef>
                <a:spcPts val="300"/>
              </a:spcBef>
              <a:spcAft>
                <a:spcPts val="0"/>
              </a:spcAft>
              <a:buClr>
                <a:schemeClr val="dk1"/>
              </a:buClr>
              <a:buSzPts val="1300"/>
              <a:buChar char="•"/>
              <a:defRPr sz="1300"/>
            </a:lvl6pPr>
            <a:lvl7pPr indent="-311150" lvl="6" marL="3200400" algn="l">
              <a:lnSpc>
                <a:spcPct val="90000"/>
              </a:lnSpc>
              <a:spcBef>
                <a:spcPts val="300"/>
              </a:spcBef>
              <a:spcAft>
                <a:spcPts val="0"/>
              </a:spcAft>
              <a:buClr>
                <a:schemeClr val="dk1"/>
              </a:buClr>
              <a:buSzPts val="1300"/>
              <a:buChar char="•"/>
              <a:defRPr sz="1300"/>
            </a:lvl7pPr>
            <a:lvl8pPr indent="-311150" lvl="7" marL="3657600" algn="l">
              <a:lnSpc>
                <a:spcPct val="90000"/>
              </a:lnSpc>
              <a:spcBef>
                <a:spcPts val="300"/>
              </a:spcBef>
              <a:spcAft>
                <a:spcPts val="0"/>
              </a:spcAft>
              <a:buClr>
                <a:schemeClr val="dk1"/>
              </a:buClr>
              <a:buSzPts val="1300"/>
              <a:buChar char="•"/>
              <a:defRPr sz="1300"/>
            </a:lvl8pPr>
            <a:lvl9pPr indent="-311150" lvl="8" marL="4114800" algn="l">
              <a:lnSpc>
                <a:spcPct val="90000"/>
              </a:lnSpc>
              <a:spcBef>
                <a:spcPts val="300"/>
              </a:spcBef>
              <a:spcAft>
                <a:spcPts val="0"/>
              </a:spcAft>
              <a:buClr>
                <a:schemeClr val="dk1"/>
              </a:buClr>
              <a:buSzPts val="1300"/>
              <a:buChar char="•"/>
              <a:defRPr sz="1300"/>
            </a:lvl9pPr>
          </a:lstStyle>
          <a:p/>
        </p:txBody>
      </p:sp>
      <p:sp>
        <p:nvSpPr>
          <p:cNvPr id="109" name="Google Shape;109;g5e803fb5f1_1_64"/>
          <p:cNvSpPr txBox="1"/>
          <p:nvPr>
            <p:ph idx="2" type="body"/>
          </p:nvPr>
        </p:nvSpPr>
        <p:spPr>
          <a:xfrm>
            <a:off x="629543" y="1542883"/>
            <a:ext cx="2949029" cy="2858895"/>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Clr>
                <a:srgbClr val="5483A6"/>
              </a:buClr>
              <a:buSzPts val="1000"/>
              <a:buFont typeface="Helvetica Neue"/>
              <a:buNone/>
              <a:defRPr sz="1000"/>
            </a:lvl1pPr>
            <a:lvl2pPr indent="-228600" lvl="1" marL="914400" algn="l">
              <a:lnSpc>
                <a:spcPct val="100000"/>
              </a:lnSpc>
              <a:spcBef>
                <a:spcPts val="0"/>
              </a:spcBef>
              <a:spcAft>
                <a:spcPts val="0"/>
              </a:spcAft>
              <a:buClr>
                <a:srgbClr val="5483A6"/>
              </a:buClr>
              <a:buSzPts val="900"/>
              <a:buFont typeface="Helvetica Neue"/>
              <a:buNone/>
              <a:defRPr sz="900"/>
            </a:lvl2pPr>
            <a:lvl3pPr indent="-228600" lvl="2" marL="1371600" algn="l">
              <a:lnSpc>
                <a:spcPct val="100000"/>
              </a:lnSpc>
              <a:spcBef>
                <a:spcPts val="0"/>
              </a:spcBef>
              <a:spcAft>
                <a:spcPts val="0"/>
              </a:spcAft>
              <a:buClr>
                <a:srgbClr val="5483A6"/>
              </a:buClr>
              <a:buSzPts val="800"/>
              <a:buFont typeface="Helvetica Neue"/>
              <a:buNone/>
              <a:defRPr sz="800"/>
            </a:lvl3pPr>
            <a:lvl4pPr indent="-228600" lvl="3" marL="1828800" algn="l">
              <a:lnSpc>
                <a:spcPct val="100000"/>
              </a:lnSpc>
              <a:spcBef>
                <a:spcPts val="0"/>
              </a:spcBef>
              <a:spcAft>
                <a:spcPts val="0"/>
              </a:spcAft>
              <a:buClr>
                <a:srgbClr val="5483A6"/>
              </a:buClr>
              <a:buSzPts val="600"/>
              <a:buFont typeface="Helvetica Neue"/>
              <a:buNone/>
              <a:defRPr sz="600"/>
            </a:lvl4pPr>
            <a:lvl5pPr indent="-228600" lvl="4" marL="2286000" algn="l">
              <a:lnSpc>
                <a:spcPct val="100000"/>
              </a:lnSpc>
              <a:spcBef>
                <a:spcPts val="0"/>
              </a:spcBef>
              <a:spcAft>
                <a:spcPts val="0"/>
              </a:spcAft>
              <a:buClr>
                <a:srgbClr val="5483A6"/>
              </a:buClr>
              <a:buSzPts val="600"/>
              <a:buFont typeface="Helvetica Neue"/>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g5e803fb5f1_1_69"/>
          <p:cNvSpPr txBox="1"/>
          <p:nvPr>
            <p:ph type="title"/>
          </p:nvPr>
        </p:nvSpPr>
        <p:spPr>
          <a:xfrm>
            <a:off x="1000125" y="2759273"/>
            <a:ext cx="7420570" cy="1393031"/>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g5e803fb5f1_1_71"/>
          <p:cNvSpPr txBox="1"/>
          <p:nvPr>
            <p:ph type="title"/>
          </p:nvPr>
        </p:nvSpPr>
        <p:spPr>
          <a:xfrm>
            <a:off x="629543" y="273751"/>
            <a:ext cx="7887146" cy="994544"/>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5" name="Google Shape;115;g5e803fb5f1_1_71"/>
          <p:cNvSpPr txBox="1"/>
          <p:nvPr>
            <p:ph idx="1" type="body"/>
          </p:nvPr>
        </p:nvSpPr>
        <p:spPr>
          <a:xfrm>
            <a:off x="629543" y="1260760"/>
            <a:ext cx="3868787" cy="617823"/>
          </a:xfrm>
          <a:prstGeom prst="rect">
            <a:avLst/>
          </a:prstGeom>
          <a:noFill/>
          <a:ln>
            <a:noFill/>
          </a:ln>
        </p:spPr>
        <p:txBody>
          <a:bodyPr anchorCtr="0" anchor="b" bIns="32750" lIns="32750" spcFirstLastPara="1" rIns="32750" wrap="square" tIns="32750">
            <a:noAutofit/>
          </a:bodyPr>
          <a:lstStyle>
            <a:lvl1pPr indent="-228600" lvl="0" marL="457200" algn="l">
              <a:lnSpc>
                <a:spcPct val="100000"/>
              </a:lnSpc>
              <a:spcBef>
                <a:spcPts val="0"/>
              </a:spcBef>
              <a:spcAft>
                <a:spcPts val="0"/>
              </a:spcAft>
              <a:buClr>
                <a:srgbClr val="5483A6"/>
              </a:buClr>
              <a:buSzPts val="1500"/>
              <a:buFont typeface="Helvetica Neue"/>
              <a:buNone/>
              <a:defRPr b="1" sz="1500"/>
            </a:lvl1pPr>
            <a:lvl2pPr indent="-228600" lvl="1" marL="914400" algn="l">
              <a:lnSpc>
                <a:spcPct val="100000"/>
              </a:lnSpc>
              <a:spcBef>
                <a:spcPts val="0"/>
              </a:spcBef>
              <a:spcAft>
                <a:spcPts val="0"/>
              </a:spcAft>
              <a:buClr>
                <a:srgbClr val="5483A6"/>
              </a:buClr>
              <a:buSzPts val="1300"/>
              <a:buFont typeface="Helvetica Neue"/>
              <a:buNone/>
              <a:defRPr b="1" sz="1300"/>
            </a:lvl2pPr>
            <a:lvl3pPr indent="-228600" lvl="2" marL="1371600" algn="l">
              <a:lnSpc>
                <a:spcPct val="100000"/>
              </a:lnSpc>
              <a:spcBef>
                <a:spcPts val="0"/>
              </a:spcBef>
              <a:spcAft>
                <a:spcPts val="0"/>
              </a:spcAft>
              <a:buClr>
                <a:srgbClr val="5483A6"/>
              </a:buClr>
              <a:buSzPts val="1200"/>
              <a:buFont typeface="Helvetica Neue"/>
              <a:buNone/>
              <a:defRPr b="1" sz="1200"/>
            </a:lvl3pPr>
            <a:lvl4pPr indent="-228600" lvl="3" marL="1828800" algn="l">
              <a:lnSpc>
                <a:spcPct val="100000"/>
              </a:lnSpc>
              <a:spcBef>
                <a:spcPts val="0"/>
              </a:spcBef>
              <a:spcAft>
                <a:spcPts val="0"/>
              </a:spcAft>
              <a:buClr>
                <a:srgbClr val="5483A6"/>
              </a:buClr>
              <a:buSzPts val="1000"/>
              <a:buFont typeface="Helvetica Neue"/>
              <a:buNone/>
              <a:defRPr b="1" sz="1000"/>
            </a:lvl4pPr>
            <a:lvl5pPr indent="-228600" lvl="4" marL="2286000" algn="l">
              <a:lnSpc>
                <a:spcPct val="100000"/>
              </a:lnSpc>
              <a:spcBef>
                <a:spcPts val="0"/>
              </a:spcBef>
              <a:spcAft>
                <a:spcPts val="0"/>
              </a:spcAft>
              <a:buClr>
                <a:srgbClr val="5483A6"/>
              </a:buClr>
              <a:buSzPts val="1000"/>
              <a:buFont typeface="Helvetica Neue"/>
              <a:buNone/>
              <a:defRPr b="1" sz="1000"/>
            </a:lvl5pPr>
            <a:lvl6pPr indent="-228600" lvl="5" marL="2743200" algn="l">
              <a:lnSpc>
                <a:spcPct val="90000"/>
              </a:lnSpc>
              <a:spcBef>
                <a:spcPts val="300"/>
              </a:spcBef>
              <a:spcAft>
                <a:spcPts val="0"/>
              </a:spcAft>
              <a:buClr>
                <a:schemeClr val="dk1"/>
              </a:buClr>
              <a:buSzPts val="1000"/>
              <a:buNone/>
              <a:defRPr b="1" sz="1000"/>
            </a:lvl6pPr>
            <a:lvl7pPr indent="-228600" lvl="6" marL="3200400" algn="l">
              <a:lnSpc>
                <a:spcPct val="90000"/>
              </a:lnSpc>
              <a:spcBef>
                <a:spcPts val="300"/>
              </a:spcBef>
              <a:spcAft>
                <a:spcPts val="0"/>
              </a:spcAft>
              <a:buClr>
                <a:schemeClr val="dk1"/>
              </a:buClr>
              <a:buSzPts val="1000"/>
              <a:buNone/>
              <a:defRPr b="1" sz="1000"/>
            </a:lvl7pPr>
            <a:lvl8pPr indent="-228600" lvl="7" marL="3657600" algn="l">
              <a:lnSpc>
                <a:spcPct val="90000"/>
              </a:lnSpc>
              <a:spcBef>
                <a:spcPts val="300"/>
              </a:spcBef>
              <a:spcAft>
                <a:spcPts val="0"/>
              </a:spcAft>
              <a:buClr>
                <a:schemeClr val="dk1"/>
              </a:buClr>
              <a:buSzPts val="1000"/>
              <a:buNone/>
              <a:defRPr b="1" sz="1000"/>
            </a:lvl8pPr>
            <a:lvl9pPr indent="-228600" lvl="8" marL="4114800" algn="l">
              <a:lnSpc>
                <a:spcPct val="90000"/>
              </a:lnSpc>
              <a:spcBef>
                <a:spcPts val="300"/>
              </a:spcBef>
              <a:spcAft>
                <a:spcPts val="0"/>
              </a:spcAft>
              <a:buClr>
                <a:schemeClr val="dk1"/>
              </a:buClr>
              <a:buSzPts val="1000"/>
              <a:buNone/>
              <a:defRPr b="1" sz="1000"/>
            </a:lvl9pPr>
          </a:lstStyle>
          <a:p/>
        </p:txBody>
      </p:sp>
      <p:sp>
        <p:nvSpPr>
          <p:cNvPr id="116" name="Google Shape;116;g5e803fb5f1_1_71"/>
          <p:cNvSpPr txBox="1"/>
          <p:nvPr>
            <p:ph idx="2" type="body"/>
          </p:nvPr>
        </p:nvSpPr>
        <p:spPr>
          <a:xfrm>
            <a:off x="629543" y="1878583"/>
            <a:ext cx="3868787" cy="2763459"/>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SzPts val="900"/>
              <a:buNone/>
              <a:defRPr/>
            </a:lvl1pPr>
            <a:lvl2pPr indent="-228600" lvl="1" marL="914400" algn="l">
              <a:lnSpc>
                <a:spcPct val="100000"/>
              </a:lnSpc>
              <a:spcBef>
                <a:spcPts val="0"/>
              </a:spcBef>
              <a:spcAft>
                <a:spcPts val="0"/>
              </a:spcAft>
              <a:buSzPts val="900"/>
              <a:buNone/>
              <a:defRPr/>
            </a:lvl2pPr>
            <a:lvl3pPr indent="-228600" lvl="2" marL="1371600" algn="l">
              <a:lnSpc>
                <a:spcPct val="100000"/>
              </a:lnSpc>
              <a:spcBef>
                <a:spcPts val="0"/>
              </a:spcBef>
              <a:spcAft>
                <a:spcPts val="0"/>
              </a:spcAft>
              <a:buSzPts val="900"/>
              <a:buNone/>
              <a:defRPr/>
            </a:lvl3pPr>
            <a:lvl4pPr indent="-228600" lvl="3" marL="1828800" algn="l">
              <a:lnSpc>
                <a:spcPct val="100000"/>
              </a:lnSpc>
              <a:spcBef>
                <a:spcPts val="0"/>
              </a:spcBef>
              <a:spcAft>
                <a:spcPts val="0"/>
              </a:spcAft>
              <a:buSzPts val="900"/>
              <a:buNone/>
              <a:defRPr/>
            </a:lvl4pPr>
            <a:lvl5pPr indent="-228600" lvl="4" marL="2286000" algn="l">
              <a:lnSpc>
                <a:spcPct val="100000"/>
              </a:lnSpc>
              <a:spcBef>
                <a:spcPts val="0"/>
              </a:spcBef>
              <a:spcAft>
                <a:spcPts val="0"/>
              </a:spcAft>
              <a:buSzPts val="900"/>
              <a:buNone/>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117" name="Google Shape;117;g5e803fb5f1_1_71"/>
          <p:cNvSpPr txBox="1"/>
          <p:nvPr>
            <p:ph idx="3" type="body"/>
          </p:nvPr>
        </p:nvSpPr>
        <p:spPr>
          <a:xfrm>
            <a:off x="4628927" y="1260760"/>
            <a:ext cx="3887762" cy="617823"/>
          </a:xfrm>
          <a:prstGeom prst="rect">
            <a:avLst/>
          </a:prstGeom>
          <a:noFill/>
          <a:ln>
            <a:noFill/>
          </a:ln>
        </p:spPr>
        <p:txBody>
          <a:bodyPr anchorCtr="0" anchor="b" bIns="32750" lIns="32750" spcFirstLastPara="1" rIns="32750" wrap="square" tIns="32750">
            <a:noAutofit/>
          </a:bodyPr>
          <a:lstStyle>
            <a:lvl1pPr indent="-228600" lvl="0" marL="457200" algn="l">
              <a:lnSpc>
                <a:spcPct val="100000"/>
              </a:lnSpc>
              <a:spcBef>
                <a:spcPts val="0"/>
              </a:spcBef>
              <a:spcAft>
                <a:spcPts val="0"/>
              </a:spcAft>
              <a:buClr>
                <a:srgbClr val="5483A6"/>
              </a:buClr>
              <a:buSzPts val="1500"/>
              <a:buFont typeface="Helvetica Neue"/>
              <a:buNone/>
              <a:defRPr b="1" sz="1500"/>
            </a:lvl1pPr>
            <a:lvl2pPr indent="-228600" lvl="1" marL="914400" algn="l">
              <a:lnSpc>
                <a:spcPct val="100000"/>
              </a:lnSpc>
              <a:spcBef>
                <a:spcPts val="0"/>
              </a:spcBef>
              <a:spcAft>
                <a:spcPts val="0"/>
              </a:spcAft>
              <a:buClr>
                <a:srgbClr val="5483A6"/>
              </a:buClr>
              <a:buSzPts val="1300"/>
              <a:buFont typeface="Helvetica Neue"/>
              <a:buNone/>
              <a:defRPr b="1" sz="1300"/>
            </a:lvl2pPr>
            <a:lvl3pPr indent="-228600" lvl="2" marL="1371600" algn="l">
              <a:lnSpc>
                <a:spcPct val="100000"/>
              </a:lnSpc>
              <a:spcBef>
                <a:spcPts val="0"/>
              </a:spcBef>
              <a:spcAft>
                <a:spcPts val="0"/>
              </a:spcAft>
              <a:buClr>
                <a:srgbClr val="5483A6"/>
              </a:buClr>
              <a:buSzPts val="1200"/>
              <a:buFont typeface="Helvetica Neue"/>
              <a:buNone/>
              <a:defRPr b="1" sz="1200"/>
            </a:lvl3pPr>
            <a:lvl4pPr indent="-228600" lvl="3" marL="1828800" algn="l">
              <a:lnSpc>
                <a:spcPct val="100000"/>
              </a:lnSpc>
              <a:spcBef>
                <a:spcPts val="0"/>
              </a:spcBef>
              <a:spcAft>
                <a:spcPts val="0"/>
              </a:spcAft>
              <a:buClr>
                <a:srgbClr val="5483A6"/>
              </a:buClr>
              <a:buSzPts val="1000"/>
              <a:buFont typeface="Helvetica Neue"/>
              <a:buNone/>
              <a:defRPr b="1" sz="1000"/>
            </a:lvl4pPr>
            <a:lvl5pPr indent="-228600" lvl="4" marL="2286000" algn="l">
              <a:lnSpc>
                <a:spcPct val="100000"/>
              </a:lnSpc>
              <a:spcBef>
                <a:spcPts val="0"/>
              </a:spcBef>
              <a:spcAft>
                <a:spcPts val="0"/>
              </a:spcAft>
              <a:buClr>
                <a:srgbClr val="5483A6"/>
              </a:buClr>
              <a:buSzPts val="1000"/>
              <a:buFont typeface="Helvetica Neue"/>
              <a:buNone/>
              <a:defRPr b="1" sz="1000"/>
            </a:lvl5pPr>
            <a:lvl6pPr indent="-228600" lvl="5" marL="2743200" algn="l">
              <a:lnSpc>
                <a:spcPct val="90000"/>
              </a:lnSpc>
              <a:spcBef>
                <a:spcPts val="300"/>
              </a:spcBef>
              <a:spcAft>
                <a:spcPts val="0"/>
              </a:spcAft>
              <a:buClr>
                <a:schemeClr val="dk1"/>
              </a:buClr>
              <a:buSzPts val="1000"/>
              <a:buNone/>
              <a:defRPr b="1" sz="1000"/>
            </a:lvl6pPr>
            <a:lvl7pPr indent="-228600" lvl="6" marL="3200400" algn="l">
              <a:lnSpc>
                <a:spcPct val="90000"/>
              </a:lnSpc>
              <a:spcBef>
                <a:spcPts val="300"/>
              </a:spcBef>
              <a:spcAft>
                <a:spcPts val="0"/>
              </a:spcAft>
              <a:buClr>
                <a:schemeClr val="dk1"/>
              </a:buClr>
              <a:buSzPts val="1000"/>
              <a:buNone/>
              <a:defRPr b="1" sz="1000"/>
            </a:lvl7pPr>
            <a:lvl8pPr indent="-228600" lvl="7" marL="3657600" algn="l">
              <a:lnSpc>
                <a:spcPct val="90000"/>
              </a:lnSpc>
              <a:spcBef>
                <a:spcPts val="300"/>
              </a:spcBef>
              <a:spcAft>
                <a:spcPts val="0"/>
              </a:spcAft>
              <a:buClr>
                <a:schemeClr val="dk1"/>
              </a:buClr>
              <a:buSzPts val="1000"/>
              <a:buNone/>
              <a:defRPr b="1" sz="1000"/>
            </a:lvl8pPr>
            <a:lvl9pPr indent="-228600" lvl="8" marL="4114800" algn="l">
              <a:lnSpc>
                <a:spcPct val="90000"/>
              </a:lnSpc>
              <a:spcBef>
                <a:spcPts val="300"/>
              </a:spcBef>
              <a:spcAft>
                <a:spcPts val="0"/>
              </a:spcAft>
              <a:buClr>
                <a:schemeClr val="dk1"/>
              </a:buClr>
              <a:buSzPts val="1000"/>
              <a:buNone/>
              <a:defRPr b="1" sz="1000"/>
            </a:lvl9pPr>
          </a:lstStyle>
          <a:p/>
        </p:txBody>
      </p:sp>
      <p:sp>
        <p:nvSpPr>
          <p:cNvPr id="118" name="Google Shape;118;g5e803fb5f1_1_71"/>
          <p:cNvSpPr txBox="1"/>
          <p:nvPr>
            <p:ph idx="4" type="body"/>
          </p:nvPr>
        </p:nvSpPr>
        <p:spPr>
          <a:xfrm>
            <a:off x="4628927" y="1878583"/>
            <a:ext cx="3887762" cy="2763459"/>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SzPts val="900"/>
              <a:buNone/>
              <a:defRPr/>
            </a:lvl1pPr>
            <a:lvl2pPr indent="-228600" lvl="1" marL="914400" algn="l">
              <a:lnSpc>
                <a:spcPct val="100000"/>
              </a:lnSpc>
              <a:spcBef>
                <a:spcPts val="0"/>
              </a:spcBef>
              <a:spcAft>
                <a:spcPts val="0"/>
              </a:spcAft>
              <a:buSzPts val="900"/>
              <a:buNone/>
              <a:defRPr/>
            </a:lvl2pPr>
            <a:lvl3pPr indent="-228600" lvl="2" marL="1371600" algn="l">
              <a:lnSpc>
                <a:spcPct val="100000"/>
              </a:lnSpc>
              <a:spcBef>
                <a:spcPts val="0"/>
              </a:spcBef>
              <a:spcAft>
                <a:spcPts val="0"/>
              </a:spcAft>
              <a:buSzPts val="900"/>
              <a:buNone/>
              <a:defRPr/>
            </a:lvl3pPr>
            <a:lvl4pPr indent="-228600" lvl="3" marL="1828800" algn="l">
              <a:lnSpc>
                <a:spcPct val="100000"/>
              </a:lnSpc>
              <a:spcBef>
                <a:spcPts val="0"/>
              </a:spcBef>
              <a:spcAft>
                <a:spcPts val="0"/>
              </a:spcAft>
              <a:buSzPts val="900"/>
              <a:buNone/>
              <a:defRPr/>
            </a:lvl4pPr>
            <a:lvl5pPr indent="-228600" lvl="4" marL="2286000" algn="l">
              <a:lnSpc>
                <a:spcPct val="100000"/>
              </a:lnSpc>
              <a:spcBef>
                <a:spcPts val="0"/>
              </a:spcBef>
              <a:spcAft>
                <a:spcPts val="0"/>
              </a:spcAft>
              <a:buSzPts val="900"/>
              <a:buNone/>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g5e803fb5f1_1_77"/>
          <p:cNvSpPr txBox="1"/>
          <p:nvPr>
            <p:ph type="title"/>
          </p:nvPr>
        </p:nvSpPr>
        <p:spPr>
          <a:xfrm>
            <a:off x="1000125" y="2759273"/>
            <a:ext cx="7420570" cy="1393031"/>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21" name="Google Shape;121;g5e803fb5f1_1_77"/>
          <p:cNvSpPr txBox="1"/>
          <p:nvPr>
            <p:ph idx="1" type="body"/>
          </p:nvPr>
        </p:nvSpPr>
        <p:spPr>
          <a:xfrm>
            <a:off x="1000125" y="4145607"/>
            <a:ext cx="3656707" cy="850553"/>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SzPts val="900"/>
              <a:buNone/>
              <a:defRPr/>
            </a:lvl1pPr>
            <a:lvl2pPr indent="-228600" lvl="1" marL="914400" algn="l">
              <a:lnSpc>
                <a:spcPct val="100000"/>
              </a:lnSpc>
              <a:spcBef>
                <a:spcPts val="0"/>
              </a:spcBef>
              <a:spcAft>
                <a:spcPts val="0"/>
              </a:spcAft>
              <a:buSzPts val="900"/>
              <a:buNone/>
              <a:defRPr/>
            </a:lvl2pPr>
            <a:lvl3pPr indent="-228600" lvl="2" marL="1371600" algn="l">
              <a:lnSpc>
                <a:spcPct val="100000"/>
              </a:lnSpc>
              <a:spcBef>
                <a:spcPts val="0"/>
              </a:spcBef>
              <a:spcAft>
                <a:spcPts val="0"/>
              </a:spcAft>
              <a:buSzPts val="900"/>
              <a:buNone/>
              <a:defRPr/>
            </a:lvl3pPr>
            <a:lvl4pPr indent="-228600" lvl="3" marL="1828800" algn="l">
              <a:lnSpc>
                <a:spcPct val="100000"/>
              </a:lnSpc>
              <a:spcBef>
                <a:spcPts val="0"/>
              </a:spcBef>
              <a:spcAft>
                <a:spcPts val="0"/>
              </a:spcAft>
              <a:buSzPts val="900"/>
              <a:buNone/>
              <a:defRPr/>
            </a:lvl4pPr>
            <a:lvl5pPr indent="-228600" lvl="4" marL="2286000" algn="l">
              <a:lnSpc>
                <a:spcPct val="100000"/>
              </a:lnSpc>
              <a:spcBef>
                <a:spcPts val="0"/>
              </a:spcBef>
              <a:spcAft>
                <a:spcPts val="0"/>
              </a:spcAft>
              <a:buSzPts val="900"/>
              <a:buNone/>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122" name="Google Shape;122;g5e803fb5f1_1_77"/>
          <p:cNvSpPr txBox="1"/>
          <p:nvPr>
            <p:ph idx="2" type="body"/>
          </p:nvPr>
        </p:nvSpPr>
        <p:spPr>
          <a:xfrm>
            <a:off x="4763988" y="4145607"/>
            <a:ext cx="3656707" cy="850553"/>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SzPts val="900"/>
              <a:buNone/>
              <a:defRPr/>
            </a:lvl1pPr>
            <a:lvl2pPr indent="-228600" lvl="1" marL="914400" algn="l">
              <a:lnSpc>
                <a:spcPct val="100000"/>
              </a:lnSpc>
              <a:spcBef>
                <a:spcPts val="0"/>
              </a:spcBef>
              <a:spcAft>
                <a:spcPts val="0"/>
              </a:spcAft>
              <a:buSzPts val="900"/>
              <a:buNone/>
              <a:defRPr/>
            </a:lvl2pPr>
            <a:lvl3pPr indent="-228600" lvl="2" marL="1371600" algn="l">
              <a:lnSpc>
                <a:spcPct val="100000"/>
              </a:lnSpc>
              <a:spcBef>
                <a:spcPts val="0"/>
              </a:spcBef>
              <a:spcAft>
                <a:spcPts val="0"/>
              </a:spcAft>
              <a:buSzPts val="900"/>
              <a:buNone/>
              <a:defRPr/>
            </a:lvl3pPr>
            <a:lvl4pPr indent="-228600" lvl="3" marL="1828800" algn="l">
              <a:lnSpc>
                <a:spcPct val="100000"/>
              </a:lnSpc>
              <a:spcBef>
                <a:spcPts val="0"/>
              </a:spcBef>
              <a:spcAft>
                <a:spcPts val="0"/>
              </a:spcAft>
              <a:buSzPts val="900"/>
              <a:buNone/>
              <a:defRPr/>
            </a:lvl4pPr>
            <a:lvl5pPr indent="-228600" lvl="4" marL="2286000" algn="l">
              <a:lnSpc>
                <a:spcPct val="100000"/>
              </a:lnSpc>
              <a:spcBef>
                <a:spcPts val="0"/>
              </a:spcBef>
              <a:spcAft>
                <a:spcPts val="0"/>
              </a:spcAft>
              <a:buSzPts val="900"/>
              <a:buNone/>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4" name="Shape 14"/>
        <p:cNvGrpSpPr/>
        <p:nvPr/>
      </p:nvGrpSpPr>
      <p:grpSpPr>
        <a:xfrm>
          <a:off x="0" y="0"/>
          <a:ext cx="0" cy="0"/>
          <a:chOff x="0" y="0"/>
          <a:chExt cx="0" cy="0"/>
        </a:xfrm>
      </p:grpSpPr>
      <p:sp>
        <p:nvSpPr>
          <p:cNvPr id="15" name="Google Shape;15;p46"/>
          <p:cNvSpPr txBox="1"/>
          <p:nvPr>
            <p:ph type="title"/>
          </p:nvPr>
        </p:nvSpPr>
        <p:spPr>
          <a:xfrm>
            <a:off x="319500" y="936600"/>
            <a:ext cx="2808000" cy="7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90000"/>
              </a:lnSpc>
              <a:spcBef>
                <a:spcPts val="0"/>
              </a:spcBef>
              <a:spcAft>
                <a:spcPts val="0"/>
              </a:spcAft>
              <a:buSzPts val="2600"/>
              <a:buNone/>
              <a:defRPr sz="2400"/>
            </a:lvl1pPr>
            <a:lvl2pPr lvl="1" algn="l">
              <a:lnSpc>
                <a:spcPct val="90000"/>
              </a:lnSpc>
              <a:spcBef>
                <a:spcPts val="0"/>
              </a:spcBef>
              <a:spcAft>
                <a:spcPts val="0"/>
              </a:spcAft>
              <a:buSzPts val="2600"/>
              <a:buNone/>
              <a:defRPr sz="2400"/>
            </a:lvl2pPr>
            <a:lvl3pPr lvl="2" algn="l">
              <a:lnSpc>
                <a:spcPct val="90000"/>
              </a:lnSpc>
              <a:spcBef>
                <a:spcPts val="0"/>
              </a:spcBef>
              <a:spcAft>
                <a:spcPts val="0"/>
              </a:spcAft>
              <a:buSzPts val="2600"/>
              <a:buNone/>
              <a:defRPr sz="2400"/>
            </a:lvl3pPr>
            <a:lvl4pPr lvl="3" algn="l">
              <a:lnSpc>
                <a:spcPct val="90000"/>
              </a:lnSpc>
              <a:spcBef>
                <a:spcPts val="0"/>
              </a:spcBef>
              <a:spcAft>
                <a:spcPts val="0"/>
              </a:spcAft>
              <a:buSzPts val="2600"/>
              <a:buNone/>
              <a:defRPr sz="2400"/>
            </a:lvl4pPr>
            <a:lvl5pPr lvl="4" algn="l">
              <a:lnSpc>
                <a:spcPct val="90000"/>
              </a:lnSpc>
              <a:spcBef>
                <a:spcPts val="0"/>
              </a:spcBef>
              <a:spcAft>
                <a:spcPts val="0"/>
              </a:spcAft>
              <a:buSzPts val="2600"/>
              <a:buNone/>
              <a:defRPr sz="2400"/>
            </a:lvl5pPr>
            <a:lvl6pPr lvl="5" algn="l">
              <a:lnSpc>
                <a:spcPct val="90000"/>
              </a:lnSpc>
              <a:spcBef>
                <a:spcPts val="0"/>
              </a:spcBef>
              <a:spcAft>
                <a:spcPts val="0"/>
              </a:spcAft>
              <a:buSzPts val="2600"/>
              <a:buNone/>
              <a:defRPr sz="2400"/>
            </a:lvl6pPr>
            <a:lvl7pPr lvl="6" algn="l">
              <a:lnSpc>
                <a:spcPct val="90000"/>
              </a:lnSpc>
              <a:spcBef>
                <a:spcPts val="0"/>
              </a:spcBef>
              <a:spcAft>
                <a:spcPts val="0"/>
              </a:spcAft>
              <a:buSzPts val="2600"/>
              <a:buNone/>
              <a:defRPr sz="2400"/>
            </a:lvl7pPr>
            <a:lvl8pPr lvl="7" algn="l">
              <a:lnSpc>
                <a:spcPct val="90000"/>
              </a:lnSpc>
              <a:spcBef>
                <a:spcPts val="0"/>
              </a:spcBef>
              <a:spcAft>
                <a:spcPts val="0"/>
              </a:spcAft>
              <a:buSzPts val="2600"/>
              <a:buNone/>
              <a:defRPr sz="2400"/>
            </a:lvl8pPr>
            <a:lvl9pPr lvl="8" algn="l">
              <a:lnSpc>
                <a:spcPct val="90000"/>
              </a:lnSpc>
              <a:spcBef>
                <a:spcPts val="0"/>
              </a:spcBef>
              <a:spcAft>
                <a:spcPts val="0"/>
              </a:spcAft>
              <a:buSzPts val="2600"/>
              <a:buNone/>
              <a:defRPr sz="2400"/>
            </a:lvl9pPr>
          </a:lstStyle>
          <a:p/>
        </p:txBody>
      </p:sp>
      <p:sp>
        <p:nvSpPr>
          <p:cNvPr id="16" name="Google Shape;16;p46"/>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20000"/>
              </a:lnSpc>
              <a:spcBef>
                <a:spcPts val="0"/>
              </a:spcBef>
              <a:spcAft>
                <a:spcPts val="0"/>
              </a:spcAft>
              <a:buSzPts val="1200"/>
              <a:buChar char="◦"/>
              <a:defRPr sz="12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1000"/>
              </a:spcAft>
              <a:buSzPts val="1200"/>
              <a:buChar char="◦"/>
              <a:defRPr sz="1200"/>
            </a:lvl9pPr>
          </a:lstStyle>
          <a:p/>
        </p:txBody>
      </p:sp>
      <p:sp>
        <p:nvSpPr>
          <p:cNvPr id="17" name="Google Shape;17;p46"/>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g5e803fb5f1_1_81"/>
          <p:cNvSpPr txBox="1"/>
          <p:nvPr>
            <p:ph type="title"/>
          </p:nvPr>
        </p:nvSpPr>
        <p:spPr>
          <a:xfrm>
            <a:off x="623962" y="1282526"/>
            <a:ext cx="7887146" cy="2138939"/>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900"/>
              <a:buNone/>
              <a:defRPr sz="39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25" name="Google Shape;125;g5e803fb5f1_1_81"/>
          <p:cNvSpPr txBox="1"/>
          <p:nvPr>
            <p:ph idx="1" type="body"/>
          </p:nvPr>
        </p:nvSpPr>
        <p:spPr>
          <a:xfrm>
            <a:off x="623962" y="3442395"/>
            <a:ext cx="7887146" cy="1125141"/>
          </a:xfrm>
          <a:prstGeom prst="rect">
            <a:avLst/>
          </a:prstGeom>
          <a:noFill/>
          <a:ln>
            <a:noFill/>
          </a:ln>
        </p:spPr>
        <p:txBody>
          <a:bodyPr anchorCtr="0" anchor="t" bIns="32750" lIns="32750" spcFirstLastPara="1" rIns="32750" wrap="square" tIns="32750">
            <a:noAutofit/>
          </a:bodyPr>
          <a:lstStyle>
            <a:lvl1pPr indent="-228600" lvl="0" marL="457200" algn="l">
              <a:lnSpc>
                <a:spcPct val="100000"/>
              </a:lnSpc>
              <a:spcBef>
                <a:spcPts val="0"/>
              </a:spcBef>
              <a:spcAft>
                <a:spcPts val="0"/>
              </a:spcAft>
              <a:buClr>
                <a:srgbClr val="5483A6"/>
              </a:buClr>
              <a:buSzPts val="1500"/>
              <a:buFont typeface="Helvetica Neue"/>
              <a:buNone/>
              <a:defRPr sz="1500"/>
            </a:lvl1pPr>
            <a:lvl2pPr indent="-228600" lvl="1" marL="914400" algn="l">
              <a:lnSpc>
                <a:spcPct val="100000"/>
              </a:lnSpc>
              <a:spcBef>
                <a:spcPts val="0"/>
              </a:spcBef>
              <a:spcAft>
                <a:spcPts val="0"/>
              </a:spcAft>
              <a:buClr>
                <a:srgbClr val="5483A6"/>
              </a:buClr>
              <a:buSzPts val="1300"/>
              <a:buFont typeface="Helvetica Neue"/>
              <a:buNone/>
              <a:defRPr sz="1300"/>
            </a:lvl2pPr>
            <a:lvl3pPr indent="-228600" lvl="2" marL="1371600" algn="l">
              <a:lnSpc>
                <a:spcPct val="100000"/>
              </a:lnSpc>
              <a:spcBef>
                <a:spcPts val="0"/>
              </a:spcBef>
              <a:spcAft>
                <a:spcPts val="0"/>
              </a:spcAft>
              <a:buClr>
                <a:srgbClr val="5483A6"/>
              </a:buClr>
              <a:buSzPts val="1200"/>
              <a:buFont typeface="Helvetica Neue"/>
              <a:buNone/>
              <a:defRPr sz="1200"/>
            </a:lvl3pPr>
            <a:lvl4pPr indent="-228600" lvl="3" marL="1828800" algn="l">
              <a:lnSpc>
                <a:spcPct val="100000"/>
              </a:lnSpc>
              <a:spcBef>
                <a:spcPts val="0"/>
              </a:spcBef>
              <a:spcAft>
                <a:spcPts val="0"/>
              </a:spcAft>
              <a:buClr>
                <a:srgbClr val="5483A6"/>
              </a:buClr>
              <a:buSzPts val="1000"/>
              <a:buFont typeface="Helvetica Neue"/>
              <a:buNone/>
              <a:defRPr sz="1000"/>
            </a:lvl4pPr>
            <a:lvl5pPr indent="-228600" lvl="4" marL="2286000" algn="l">
              <a:lnSpc>
                <a:spcPct val="100000"/>
              </a:lnSpc>
              <a:spcBef>
                <a:spcPts val="0"/>
              </a:spcBef>
              <a:spcAft>
                <a:spcPts val="0"/>
              </a:spcAft>
              <a:buClr>
                <a:srgbClr val="5483A6"/>
              </a:buClr>
              <a:buSzPts val="1000"/>
              <a:buFont typeface="Helvetica Neue"/>
              <a:buNone/>
              <a:defRPr sz="1000"/>
            </a:lvl5pPr>
            <a:lvl6pPr indent="-228600" lvl="5" marL="2743200" algn="l">
              <a:lnSpc>
                <a:spcPct val="90000"/>
              </a:lnSpc>
              <a:spcBef>
                <a:spcPts val="300"/>
              </a:spcBef>
              <a:spcAft>
                <a:spcPts val="0"/>
              </a:spcAft>
              <a:buClr>
                <a:schemeClr val="dk1"/>
              </a:buClr>
              <a:buSzPts val="1000"/>
              <a:buNone/>
              <a:defRPr sz="1000"/>
            </a:lvl6pPr>
            <a:lvl7pPr indent="-228600" lvl="6" marL="3200400" algn="l">
              <a:lnSpc>
                <a:spcPct val="90000"/>
              </a:lnSpc>
              <a:spcBef>
                <a:spcPts val="300"/>
              </a:spcBef>
              <a:spcAft>
                <a:spcPts val="0"/>
              </a:spcAft>
              <a:buClr>
                <a:schemeClr val="dk1"/>
              </a:buClr>
              <a:buSzPts val="1000"/>
              <a:buNone/>
              <a:defRPr sz="1000"/>
            </a:lvl7pPr>
            <a:lvl8pPr indent="-228600" lvl="7" marL="3657600" algn="l">
              <a:lnSpc>
                <a:spcPct val="90000"/>
              </a:lnSpc>
              <a:spcBef>
                <a:spcPts val="300"/>
              </a:spcBef>
              <a:spcAft>
                <a:spcPts val="0"/>
              </a:spcAft>
              <a:buClr>
                <a:schemeClr val="dk1"/>
              </a:buClr>
              <a:buSzPts val="1000"/>
              <a:buNone/>
              <a:defRPr sz="1000"/>
            </a:lvl8pPr>
            <a:lvl9pPr indent="-228600" lvl="8" marL="4114800" algn="l">
              <a:lnSpc>
                <a:spcPct val="90000"/>
              </a:lnSpc>
              <a:spcBef>
                <a:spcPts val="300"/>
              </a:spcBef>
              <a:spcAft>
                <a:spcPts val="0"/>
              </a:spcAft>
              <a:buClr>
                <a:schemeClr val="dk1"/>
              </a:buClr>
              <a:buSzPts val="1000"/>
              <a:buNone/>
              <a:defRPr sz="1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6" name="Shape 126"/>
        <p:cNvGrpSpPr/>
        <p:nvPr/>
      </p:nvGrpSpPr>
      <p:grpSpPr>
        <a:xfrm>
          <a:off x="0" y="0"/>
          <a:ext cx="0" cy="0"/>
          <a:chOff x="0" y="0"/>
          <a:chExt cx="0" cy="0"/>
        </a:xfrm>
      </p:grpSpPr>
      <p:sp>
        <p:nvSpPr>
          <p:cNvPr id="127" name="Google Shape;127;g5e803fb5f1_1_84"/>
          <p:cNvSpPr txBox="1"/>
          <p:nvPr>
            <p:ph type="ctrTitle"/>
          </p:nvPr>
        </p:nvSpPr>
        <p:spPr>
          <a:xfrm>
            <a:off x="1143000" y="842181"/>
            <a:ext cx="6858000" cy="1790682"/>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SzPts val="900"/>
              <a:buNone/>
              <a:defRPr sz="39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28" name="Google Shape;128;g5e803fb5f1_1_84"/>
          <p:cNvSpPr txBox="1"/>
          <p:nvPr>
            <p:ph idx="1" type="subTitle"/>
          </p:nvPr>
        </p:nvSpPr>
        <p:spPr>
          <a:xfrm>
            <a:off x="1143000" y="2701510"/>
            <a:ext cx="6858000" cy="1241505"/>
          </a:xfrm>
          <a:prstGeom prst="rect">
            <a:avLst/>
          </a:prstGeom>
          <a:noFill/>
          <a:ln>
            <a:noFill/>
          </a:ln>
        </p:spPr>
        <p:txBody>
          <a:bodyPr anchorCtr="0" anchor="t" bIns="32750" lIns="32750" spcFirstLastPara="1" rIns="32750" wrap="square" tIns="32750">
            <a:noAutofit/>
          </a:bodyPr>
          <a:lstStyle>
            <a:lvl1pPr lvl="0" algn="ctr">
              <a:lnSpc>
                <a:spcPct val="100000"/>
              </a:lnSpc>
              <a:spcBef>
                <a:spcPts val="0"/>
              </a:spcBef>
              <a:spcAft>
                <a:spcPts val="0"/>
              </a:spcAft>
              <a:buClr>
                <a:srgbClr val="5483A6"/>
              </a:buClr>
              <a:buSzPts val="1500"/>
              <a:buFont typeface="Helvetica Neue"/>
              <a:buNone/>
              <a:defRPr sz="1500"/>
            </a:lvl1pPr>
            <a:lvl2pPr lvl="1" algn="ctr">
              <a:lnSpc>
                <a:spcPct val="100000"/>
              </a:lnSpc>
              <a:spcBef>
                <a:spcPts val="0"/>
              </a:spcBef>
              <a:spcAft>
                <a:spcPts val="0"/>
              </a:spcAft>
              <a:buClr>
                <a:srgbClr val="5483A6"/>
              </a:buClr>
              <a:buSzPts val="1300"/>
              <a:buFont typeface="Helvetica Neue"/>
              <a:buNone/>
              <a:defRPr sz="1300"/>
            </a:lvl2pPr>
            <a:lvl3pPr lvl="2" algn="ctr">
              <a:lnSpc>
                <a:spcPct val="100000"/>
              </a:lnSpc>
              <a:spcBef>
                <a:spcPts val="0"/>
              </a:spcBef>
              <a:spcAft>
                <a:spcPts val="0"/>
              </a:spcAft>
              <a:buClr>
                <a:srgbClr val="5483A6"/>
              </a:buClr>
              <a:buSzPts val="1200"/>
              <a:buFont typeface="Helvetica Neue"/>
              <a:buNone/>
              <a:defRPr sz="1200"/>
            </a:lvl3pPr>
            <a:lvl4pPr lvl="3" algn="ctr">
              <a:lnSpc>
                <a:spcPct val="100000"/>
              </a:lnSpc>
              <a:spcBef>
                <a:spcPts val="0"/>
              </a:spcBef>
              <a:spcAft>
                <a:spcPts val="0"/>
              </a:spcAft>
              <a:buClr>
                <a:srgbClr val="5483A6"/>
              </a:buClr>
              <a:buSzPts val="1000"/>
              <a:buFont typeface="Helvetica Neue"/>
              <a:buNone/>
              <a:defRPr sz="1000"/>
            </a:lvl4pPr>
            <a:lvl5pPr lvl="4" algn="ctr">
              <a:lnSpc>
                <a:spcPct val="100000"/>
              </a:lnSpc>
              <a:spcBef>
                <a:spcPts val="0"/>
              </a:spcBef>
              <a:spcAft>
                <a:spcPts val="0"/>
              </a:spcAft>
              <a:buClr>
                <a:srgbClr val="5483A6"/>
              </a:buClr>
              <a:buSzPts val="1000"/>
              <a:buFont typeface="Helvetica Neue"/>
              <a:buNone/>
              <a:defRPr sz="1000"/>
            </a:lvl5pPr>
            <a:lvl6pPr lvl="5" algn="ctr">
              <a:lnSpc>
                <a:spcPct val="90000"/>
              </a:lnSpc>
              <a:spcBef>
                <a:spcPts val="300"/>
              </a:spcBef>
              <a:spcAft>
                <a:spcPts val="0"/>
              </a:spcAft>
              <a:buClr>
                <a:schemeClr val="dk1"/>
              </a:buClr>
              <a:buSzPts val="1000"/>
              <a:buNone/>
              <a:defRPr sz="1000"/>
            </a:lvl6pPr>
            <a:lvl7pPr lvl="6" algn="ctr">
              <a:lnSpc>
                <a:spcPct val="90000"/>
              </a:lnSpc>
              <a:spcBef>
                <a:spcPts val="300"/>
              </a:spcBef>
              <a:spcAft>
                <a:spcPts val="0"/>
              </a:spcAft>
              <a:buClr>
                <a:schemeClr val="dk1"/>
              </a:buClr>
              <a:buSzPts val="1000"/>
              <a:buNone/>
              <a:defRPr sz="1000"/>
            </a:lvl7pPr>
            <a:lvl8pPr lvl="7" algn="ctr">
              <a:lnSpc>
                <a:spcPct val="90000"/>
              </a:lnSpc>
              <a:spcBef>
                <a:spcPts val="300"/>
              </a:spcBef>
              <a:spcAft>
                <a:spcPts val="0"/>
              </a:spcAft>
              <a:buClr>
                <a:schemeClr val="dk1"/>
              </a:buClr>
              <a:buSzPts val="1000"/>
              <a:buNone/>
              <a:defRPr sz="1000"/>
            </a:lvl8pPr>
            <a:lvl9pPr lvl="8" algn="ctr">
              <a:lnSpc>
                <a:spcPct val="90000"/>
              </a:lnSpc>
              <a:spcBef>
                <a:spcPts val="300"/>
              </a:spcBef>
              <a:spcAft>
                <a:spcPts val="0"/>
              </a:spcAft>
              <a:buClr>
                <a:schemeClr val="dk1"/>
              </a:buClr>
              <a:buSzPts val="1000"/>
              <a:buNone/>
              <a:defRPr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4"/>
          <p:cNvSpPr txBox="1"/>
          <p:nvPr>
            <p:ph type="title"/>
          </p:nvPr>
        </p:nvSpPr>
        <p:spPr>
          <a:xfrm>
            <a:off x="457200" y="400050"/>
            <a:ext cx="8229600" cy="742800"/>
          </a:xfrm>
          <a:prstGeom prst="rect">
            <a:avLst/>
          </a:prstGeom>
          <a:noFill/>
          <a:ln>
            <a:noFill/>
          </a:ln>
          <a:effectLst>
            <a:outerShdw blurRad="42863" rotWithShape="0" algn="bl" dir="5400000" dist="9525">
              <a:srgbClr val="000000">
                <a:alpha val="20000"/>
              </a:srgbClr>
            </a:outerShdw>
          </a:effectLst>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20" name="Google Shape;20;p44"/>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Autofit/>
          </a:bodyPr>
          <a:lstStyle>
            <a:lvl1pPr indent="-325755" lvl="0" marL="457200" algn="l">
              <a:lnSpc>
                <a:spcPct val="115000"/>
              </a:lnSpc>
              <a:spcBef>
                <a:spcPts val="360"/>
              </a:spcBef>
              <a:spcAft>
                <a:spcPts val="0"/>
              </a:spcAft>
              <a:buSzPts val="1530"/>
              <a:buChar char="◦"/>
              <a:defRPr/>
            </a:lvl1pPr>
            <a:lvl2pPr indent="-325755" lvl="1" marL="914400" algn="l">
              <a:lnSpc>
                <a:spcPct val="115000"/>
              </a:lnSpc>
              <a:spcBef>
                <a:spcPts val="360"/>
              </a:spcBef>
              <a:spcAft>
                <a:spcPts val="0"/>
              </a:spcAft>
              <a:buSzPts val="1530"/>
              <a:buChar char="◦"/>
              <a:defRPr/>
            </a:lvl2pPr>
            <a:lvl3pPr indent="-331469" lvl="2" marL="1371600" algn="l">
              <a:lnSpc>
                <a:spcPct val="115000"/>
              </a:lnSpc>
              <a:spcBef>
                <a:spcPts val="360"/>
              </a:spcBef>
              <a:spcAft>
                <a:spcPts val="0"/>
              </a:spcAft>
              <a:buSzPts val="162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1000"/>
              </a:spcAft>
              <a:buSzPts val="1800"/>
              <a:buChar char="◦"/>
              <a:defRPr/>
            </a:lvl9pPr>
          </a:lstStyle>
          <a:p/>
        </p:txBody>
      </p:sp>
      <p:sp>
        <p:nvSpPr>
          <p:cNvPr id="21" name="Google Shape;21;p44"/>
          <p:cNvSpPr txBox="1"/>
          <p:nvPr>
            <p:ph idx="10" type="dt"/>
          </p:nvPr>
        </p:nvSpPr>
        <p:spPr>
          <a:xfrm>
            <a:off x="457200" y="13716"/>
            <a:ext cx="2895600" cy="24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44"/>
          <p:cNvSpPr txBox="1"/>
          <p:nvPr>
            <p:ph idx="11" type="ftr"/>
          </p:nvPr>
        </p:nvSpPr>
        <p:spPr>
          <a:xfrm>
            <a:off x="3429000" y="13716"/>
            <a:ext cx="4114800" cy="24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4"/>
          <p:cNvSpPr txBox="1"/>
          <p:nvPr>
            <p:ph idx="12" type="sldNum"/>
          </p:nvPr>
        </p:nvSpPr>
        <p:spPr>
          <a:xfrm>
            <a:off x="7620000" y="13716"/>
            <a:ext cx="1066800" cy="246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24" name="Shape 24"/>
        <p:cNvGrpSpPr/>
        <p:nvPr/>
      </p:nvGrpSpPr>
      <p:grpSpPr>
        <a:xfrm>
          <a:off x="0" y="0"/>
          <a:ext cx="0" cy="0"/>
          <a:chOff x="0" y="0"/>
          <a:chExt cx="0" cy="0"/>
        </a:xfrm>
      </p:grpSpPr>
      <p:sp>
        <p:nvSpPr>
          <p:cNvPr id="25" name="Google Shape;25;g5e7586e717_1_8"/>
          <p:cNvSpPr txBox="1"/>
          <p:nvPr>
            <p:ph type="ctrTitle"/>
          </p:nvPr>
        </p:nvSpPr>
        <p:spPr>
          <a:xfrm>
            <a:off x="455613" y="1440656"/>
            <a:ext cx="8226425" cy="1302544"/>
          </a:xfrm>
          <a:prstGeom prst="rect">
            <a:avLst/>
          </a:prstGeom>
          <a:noFill/>
          <a:ln>
            <a:noFill/>
          </a:ln>
          <a:effectLst>
            <a:outerShdw blurRad="42863" rotWithShape="0" algn="bl" dir="5400000" dist="9525">
              <a:srgbClr val="000000">
                <a:alpha val="20000"/>
              </a:srgbClr>
            </a:outerShdw>
          </a:effectLst>
        </p:spPr>
        <p:txBody>
          <a:bodyPr anchorCtr="1" anchor="b" bIns="45700" lIns="91425" spcFirstLastPara="1" rIns="91425" wrap="square" tIns="45700">
            <a:noAutofit/>
          </a:bodyPr>
          <a:lstStyle>
            <a:lvl1pPr lvl="0" algn="ctr">
              <a:lnSpc>
                <a:spcPct val="100000"/>
              </a:lnSpc>
              <a:spcBef>
                <a:spcPts val="0"/>
              </a:spcBef>
              <a:spcAft>
                <a:spcPts val="0"/>
              </a:spcAft>
              <a:buSzPts val="2600"/>
              <a:buNone/>
              <a:defRPr sz="5400"/>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sp>
        <p:nvSpPr>
          <p:cNvPr id="26" name="Google Shape;26;g5e7586e717_1_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lnSpc>
                <a:spcPct val="115000"/>
              </a:lnSpc>
              <a:spcBef>
                <a:spcPts val="640"/>
              </a:spcBef>
              <a:spcAft>
                <a:spcPts val="0"/>
              </a:spcAft>
              <a:buSzPts val="3680"/>
              <a:buFont typeface="Noto Sans Symbols"/>
              <a:buNone/>
              <a:defRPr/>
            </a:lvl1pPr>
            <a:lvl2pPr lvl="1" algn="l">
              <a:lnSpc>
                <a:spcPct val="115000"/>
              </a:lnSpc>
              <a:spcBef>
                <a:spcPts val="360"/>
              </a:spcBef>
              <a:spcAft>
                <a:spcPts val="0"/>
              </a:spcAft>
              <a:buClr>
                <a:schemeClr val="lt1"/>
              </a:buClr>
              <a:buSzPts val="1800"/>
              <a:buChar char="◦"/>
              <a:defRPr/>
            </a:lvl2pPr>
            <a:lvl3pPr lvl="2" algn="l">
              <a:lnSpc>
                <a:spcPct val="115000"/>
              </a:lnSpc>
              <a:spcBef>
                <a:spcPts val="360"/>
              </a:spcBef>
              <a:spcAft>
                <a:spcPts val="0"/>
              </a:spcAft>
              <a:buSzPts val="2070"/>
              <a:buChar char="◦"/>
              <a:defRPr/>
            </a:lvl3pPr>
            <a:lvl4pPr lvl="3" algn="l">
              <a:lnSpc>
                <a:spcPct val="115000"/>
              </a:lnSpc>
              <a:spcBef>
                <a:spcPts val="360"/>
              </a:spcBef>
              <a:spcAft>
                <a:spcPts val="0"/>
              </a:spcAft>
              <a:buClr>
                <a:schemeClr val="lt1"/>
              </a:buClr>
              <a:buSzPts val="1800"/>
              <a:buChar char="◦"/>
              <a:defRPr/>
            </a:lvl4pPr>
            <a:lvl5pPr lvl="4" algn="l">
              <a:lnSpc>
                <a:spcPct val="115000"/>
              </a:lnSpc>
              <a:spcBef>
                <a:spcPts val="360"/>
              </a:spcBef>
              <a:spcAft>
                <a:spcPts val="0"/>
              </a:spcAft>
              <a:buSzPts val="2070"/>
              <a:buChar char="◦"/>
              <a:defRPr/>
            </a:lvl5pPr>
            <a:lvl6pPr lvl="5" algn="l">
              <a:lnSpc>
                <a:spcPct val="115000"/>
              </a:lnSpc>
              <a:spcBef>
                <a:spcPts val="360"/>
              </a:spcBef>
              <a:spcAft>
                <a:spcPts val="0"/>
              </a:spcAft>
              <a:buSzPts val="2070"/>
              <a:buChar char="◦"/>
              <a:defRPr/>
            </a:lvl6pPr>
            <a:lvl7pPr lvl="6" algn="l">
              <a:lnSpc>
                <a:spcPct val="115000"/>
              </a:lnSpc>
              <a:spcBef>
                <a:spcPts val="360"/>
              </a:spcBef>
              <a:spcAft>
                <a:spcPts val="0"/>
              </a:spcAft>
              <a:buSzPts val="2070"/>
              <a:buChar char="◦"/>
              <a:defRPr/>
            </a:lvl7pPr>
            <a:lvl8pPr lvl="7" algn="l">
              <a:lnSpc>
                <a:spcPct val="115000"/>
              </a:lnSpc>
              <a:spcBef>
                <a:spcPts val="360"/>
              </a:spcBef>
              <a:spcAft>
                <a:spcPts val="0"/>
              </a:spcAft>
              <a:buSzPts val="2070"/>
              <a:buChar char="◦"/>
              <a:defRPr/>
            </a:lvl8pPr>
            <a:lvl9pPr lvl="8" algn="l">
              <a:lnSpc>
                <a:spcPct val="115000"/>
              </a:lnSpc>
              <a:spcBef>
                <a:spcPts val="360"/>
              </a:spcBef>
              <a:spcAft>
                <a:spcPts val="0"/>
              </a:spcAft>
              <a:buSzPts val="2070"/>
              <a:buChar char="◦"/>
              <a:defRPr/>
            </a:lvl9pPr>
          </a:lstStyle>
          <a:p/>
        </p:txBody>
      </p:sp>
      <p:sp>
        <p:nvSpPr>
          <p:cNvPr id="27" name="Google Shape;27;g5e7586e717_1_8"/>
          <p:cNvSpPr txBox="1"/>
          <p:nvPr>
            <p:ph idx="10" type="dt"/>
          </p:nvPr>
        </p:nvSpPr>
        <p:spPr>
          <a:xfrm>
            <a:off x="455612" y="4681538"/>
            <a:ext cx="2130425" cy="3559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5e7586e717_1_8"/>
          <p:cNvSpPr txBox="1"/>
          <p:nvPr>
            <p:ph idx="11" type="ftr"/>
          </p:nvPr>
        </p:nvSpPr>
        <p:spPr>
          <a:xfrm>
            <a:off x="3124200" y="4681538"/>
            <a:ext cx="2895600" cy="3559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5e7586e717_1_8"/>
          <p:cNvSpPr txBox="1"/>
          <p:nvPr>
            <p:ph idx="12" type="sldNum"/>
          </p:nvPr>
        </p:nvSpPr>
        <p:spPr>
          <a:xfrm>
            <a:off x="6553200" y="4681538"/>
            <a:ext cx="2130425" cy="355996"/>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30" name="Shape 30"/>
        <p:cNvGrpSpPr/>
        <p:nvPr/>
      </p:nvGrpSpPr>
      <p:grpSpPr>
        <a:xfrm>
          <a:off x="0" y="0"/>
          <a:ext cx="0" cy="0"/>
          <a:chOff x="0" y="0"/>
          <a:chExt cx="0" cy="0"/>
        </a:xfrm>
      </p:grpSpPr>
      <p:sp>
        <p:nvSpPr>
          <p:cNvPr id="31" name="Google Shape;31;p42"/>
          <p:cNvSpPr txBox="1"/>
          <p:nvPr>
            <p:ph type="ctrTitle"/>
          </p:nvPr>
        </p:nvSpPr>
        <p:spPr>
          <a:xfrm>
            <a:off x="2396319" y="601724"/>
            <a:ext cx="5618400" cy="1906200"/>
          </a:xfrm>
          <a:prstGeom prst="rect">
            <a:avLst/>
          </a:prstGeom>
          <a:noFill/>
          <a:ln>
            <a:noFill/>
          </a:ln>
          <a:effectLst>
            <a:outerShdw blurRad="42863" rotWithShape="0" algn="bl" dir="5400000" dist="9525">
              <a:srgbClr val="000000">
                <a:alpha val="20000"/>
              </a:srgbClr>
            </a:outerShdw>
          </a:effectLst>
        </p:spPr>
        <p:txBody>
          <a:bodyPr anchorCtr="0" anchor="b" bIns="0" lIns="91425" spcFirstLastPara="1" rIns="91425" wrap="square" tIns="45700">
            <a:noAutofit/>
          </a:bodyPr>
          <a:lstStyle>
            <a:lvl1pPr lvl="0" algn="l">
              <a:lnSpc>
                <a:spcPct val="90000"/>
              </a:lnSpc>
              <a:spcBef>
                <a:spcPts val="0"/>
              </a:spcBef>
              <a:spcAft>
                <a:spcPts val="0"/>
              </a:spcAft>
              <a:buSzPts val="2600"/>
              <a:buNone/>
              <a:defRPr sz="5400"/>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32" name="Google Shape;32;p42"/>
          <p:cNvSpPr txBox="1"/>
          <p:nvPr>
            <p:ph idx="1" type="subTitle"/>
          </p:nvPr>
        </p:nvSpPr>
        <p:spPr>
          <a:xfrm>
            <a:off x="2396319" y="2648404"/>
            <a:ext cx="5618400" cy="733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1000"/>
              </a:spcAft>
              <a:buSzPts val="1200"/>
              <a:buNone/>
              <a:defRPr sz="1200"/>
            </a:lvl9pPr>
          </a:lstStyle>
          <a:p/>
        </p:txBody>
      </p:sp>
      <p:sp>
        <p:nvSpPr>
          <p:cNvPr id="33" name="Google Shape;33;p42"/>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42"/>
          <p:cNvSpPr txBox="1"/>
          <p:nvPr>
            <p:ph idx="11" type="ftr"/>
          </p:nvPr>
        </p:nvSpPr>
        <p:spPr>
          <a:xfrm>
            <a:off x="2395537" y="246459"/>
            <a:ext cx="30876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42"/>
          <p:cNvSpPr txBox="1"/>
          <p:nvPr>
            <p:ph idx="12" type="sldNum"/>
          </p:nvPr>
        </p:nvSpPr>
        <p:spPr>
          <a:xfrm>
            <a:off x="1435100" y="598884"/>
            <a:ext cx="8016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 name="Shape 36"/>
        <p:cNvGrpSpPr/>
        <p:nvPr/>
      </p:nvGrpSpPr>
      <p:grpSpPr>
        <a:xfrm>
          <a:off x="0" y="0"/>
          <a:ext cx="0" cy="0"/>
          <a:chOff x="0" y="0"/>
          <a:chExt cx="0" cy="0"/>
        </a:xfrm>
      </p:grpSpPr>
      <p:sp>
        <p:nvSpPr>
          <p:cNvPr id="37" name="Google Shape;37;p43"/>
          <p:cNvSpPr txBox="1"/>
          <p:nvPr>
            <p:ph type="ctrTitle"/>
          </p:nvPr>
        </p:nvSpPr>
        <p:spPr>
          <a:xfrm>
            <a:off x="335250" y="932100"/>
            <a:ext cx="5508300" cy="16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Font typeface="Gill Sans"/>
              <a:buNone/>
              <a:defRPr b="1" sz="5200">
                <a:solidFill>
                  <a:schemeClr val="dk1"/>
                </a:solidFill>
              </a:defRPr>
            </a:lvl1pPr>
            <a:lvl2pPr lvl="1" algn="l">
              <a:lnSpc>
                <a:spcPct val="100000"/>
              </a:lnSpc>
              <a:spcBef>
                <a:spcPts val="0"/>
              </a:spcBef>
              <a:spcAft>
                <a:spcPts val="0"/>
              </a:spcAft>
              <a:buClr>
                <a:schemeClr val="dk1"/>
              </a:buClr>
              <a:buSzPts val="5200"/>
              <a:buFont typeface="Gill Sans"/>
              <a:buNone/>
              <a:defRPr b="1" sz="5200">
                <a:solidFill>
                  <a:schemeClr val="dk1"/>
                </a:solidFill>
              </a:defRPr>
            </a:lvl2pPr>
            <a:lvl3pPr lvl="2" algn="l">
              <a:lnSpc>
                <a:spcPct val="100000"/>
              </a:lnSpc>
              <a:spcBef>
                <a:spcPts val="0"/>
              </a:spcBef>
              <a:spcAft>
                <a:spcPts val="0"/>
              </a:spcAft>
              <a:buClr>
                <a:schemeClr val="dk1"/>
              </a:buClr>
              <a:buSzPts val="5200"/>
              <a:buFont typeface="Gill Sans"/>
              <a:buNone/>
              <a:defRPr b="1" sz="5200">
                <a:solidFill>
                  <a:schemeClr val="dk1"/>
                </a:solidFill>
              </a:defRPr>
            </a:lvl3pPr>
            <a:lvl4pPr lvl="3" algn="l">
              <a:lnSpc>
                <a:spcPct val="100000"/>
              </a:lnSpc>
              <a:spcBef>
                <a:spcPts val="0"/>
              </a:spcBef>
              <a:spcAft>
                <a:spcPts val="0"/>
              </a:spcAft>
              <a:buClr>
                <a:schemeClr val="dk1"/>
              </a:buClr>
              <a:buSzPts val="5200"/>
              <a:buFont typeface="Gill Sans"/>
              <a:buNone/>
              <a:defRPr b="1" sz="5200">
                <a:solidFill>
                  <a:schemeClr val="dk1"/>
                </a:solidFill>
              </a:defRPr>
            </a:lvl4pPr>
            <a:lvl5pPr lvl="4" algn="l">
              <a:lnSpc>
                <a:spcPct val="100000"/>
              </a:lnSpc>
              <a:spcBef>
                <a:spcPts val="0"/>
              </a:spcBef>
              <a:spcAft>
                <a:spcPts val="0"/>
              </a:spcAft>
              <a:buClr>
                <a:schemeClr val="dk1"/>
              </a:buClr>
              <a:buSzPts val="5200"/>
              <a:buFont typeface="Gill Sans"/>
              <a:buNone/>
              <a:defRPr b="1" sz="5200">
                <a:solidFill>
                  <a:schemeClr val="dk1"/>
                </a:solidFill>
              </a:defRPr>
            </a:lvl5pPr>
            <a:lvl6pPr lvl="5" algn="l">
              <a:lnSpc>
                <a:spcPct val="100000"/>
              </a:lnSpc>
              <a:spcBef>
                <a:spcPts val="0"/>
              </a:spcBef>
              <a:spcAft>
                <a:spcPts val="0"/>
              </a:spcAft>
              <a:buClr>
                <a:schemeClr val="dk1"/>
              </a:buClr>
              <a:buSzPts val="5200"/>
              <a:buFont typeface="Gill Sans"/>
              <a:buNone/>
              <a:defRPr b="1" sz="5200">
                <a:solidFill>
                  <a:schemeClr val="dk1"/>
                </a:solidFill>
              </a:defRPr>
            </a:lvl6pPr>
            <a:lvl7pPr lvl="6" algn="l">
              <a:lnSpc>
                <a:spcPct val="100000"/>
              </a:lnSpc>
              <a:spcBef>
                <a:spcPts val="0"/>
              </a:spcBef>
              <a:spcAft>
                <a:spcPts val="0"/>
              </a:spcAft>
              <a:buClr>
                <a:schemeClr val="dk1"/>
              </a:buClr>
              <a:buSzPts val="5200"/>
              <a:buFont typeface="Gill Sans"/>
              <a:buNone/>
              <a:defRPr b="1" sz="5200">
                <a:solidFill>
                  <a:schemeClr val="dk1"/>
                </a:solidFill>
              </a:defRPr>
            </a:lvl7pPr>
            <a:lvl8pPr lvl="7" algn="l">
              <a:lnSpc>
                <a:spcPct val="100000"/>
              </a:lnSpc>
              <a:spcBef>
                <a:spcPts val="0"/>
              </a:spcBef>
              <a:spcAft>
                <a:spcPts val="0"/>
              </a:spcAft>
              <a:buClr>
                <a:schemeClr val="dk1"/>
              </a:buClr>
              <a:buSzPts val="5200"/>
              <a:buFont typeface="Gill Sans"/>
              <a:buNone/>
              <a:defRPr b="1" sz="5200">
                <a:solidFill>
                  <a:schemeClr val="dk1"/>
                </a:solidFill>
              </a:defRPr>
            </a:lvl8pPr>
            <a:lvl9pPr lvl="8" algn="l">
              <a:lnSpc>
                <a:spcPct val="100000"/>
              </a:lnSpc>
              <a:spcBef>
                <a:spcPts val="0"/>
              </a:spcBef>
              <a:spcAft>
                <a:spcPts val="0"/>
              </a:spcAft>
              <a:buClr>
                <a:schemeClr val="dk1"/>
              </a:buClr>
              <a:buSzPts val="5200"/>
              <a:buFont typeface="Gill Sans"/>
              <a:buNone/>
              <a:defRPr b="1" sz="5200">
                <a:solidFill>
                  <a:schemeClr val="dk1"/>
                </a:solidFill>
              </a:defRPr>
            </a:lvl9pPr>
          </a:lstStyle>
          <a:p/>
        </p:txBody>
      </p:sp>
      <p:sp>
        <p:nvSpPr>
          <p:cNvPr id="38" name="Google Shape;38;p43"/>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39" name="Google Shape;39;p43"/>
          <p:cNvSpPr txBox="1"/>
          <p:nvPr>
            <p:ph idx="12" type="sldNum"/>
          </p:nvPr>
        </p:nvSpPr>
        <p:spPr>
          <a:xfrm>
            <a:off x="8472487" y="4663678"/>
            <a:ext cx="549300" cy="3930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40" name="Shape 40"/>
        <p:cNvGrpSpPr/>
        <p:nvPr/>
      </p:nvGrpSpPr>
      <p:grpSpPr>
        <a:xfrm>
          <a:off x="0" y="0"/>
          <a:ext cx="0" cy="0"/>
          <a:chOff x="0" y="0"/>
          <a:chExt cx="0" cy="0"/>
        </a:xfrm>
      </p:grpSpPr>
      <p:sp>
        <p:nvSpPr>
          <p:cNvPr id="41" name="Google Shape;41;p45"/>
          <p:cNvSpPr txBox="1"/>
          <p:nvPr>
            <p:ph type="title"/>
          </p:nvPr>
        </p:nvSpPr>
        <p:spPr>
          <a:xfrm>
            <a:off x="283103" y="712141"/>
            <a:ext cx="6244200" cy="38355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lvl1pPr lvl="0" algn="l">
              <a:lnSpc>
                <a:spcPct val="90000"/>
              </a:lnSpc>
              <a:spcBef>
                <a:spcPts val="0"/>
              </a:spcBef>
              <a:spcAft>
                <a:spcPts val="0"/>
              </a:spcAft>
              <a:buSzPts val="2600"/>
              <a:buNone/>
              <a:defRPr sz="4800">
                <a:solidFill>
                  <a:schemeClr val="lt1"/>
                </a:solidFill>
              </a:defRPr>
            </a:lvl1pPr>
            <a:lvl2pPr lvl="1" algn="l">
              <a:lnSpc>
                <a:spcPct val="90000"/>
              </a:lnSpc>
              <a:spcBef>
                <a:spcPts val="0"/>
              </a:spcBef>
              <a:spcAft>
                <a:spcPts val="0"/>
              </a:spcAft>
              <a:buSzPts val="2600"/>
              <a:buNone/>
              <a:defRPr sz="4800">
                <a:solidFill>
                  <a:schemeClr val="lt1"/>
                </a:solidFill>
              </a:defRPr>
            </a:lvl2pPr>
            <a:lvl3pPr lvl="2" algn="l">
              <a:lnSpc>
                <a:spcPct val="90000"/>
              </a:lnSpc>
              <a:spcBef>
                <a:spcPts val="0"/>
              </a:spcBef>
              <a:spcAft>
                <a:spcPts val="0"/>
              </a:spcAft>
              <a:buSzPts val="2600"/>
              <a:buNone/>
              <a:defRPr sz="4800">
                <a:solidFill>
                  <a:schemeClr val="lt1"/>
                </a:solidFill>
              </a:defRPr>
            </a:lvl3pPr>
            <a:lvl4pPr lvl="3" algn="l">
              <a:lnSpc>
                <a:spcPct val="90000"/>
              </a:lnSpc>
              <a:spcBef>
                <a:spcPts val="0"/>
              </a:spcBef>
              <a:spcAft>
                <a:spcPts val="0"/>
              </a:spcAft>
              <a:buSzPts val="2600"/>
              <a:buNone/>
              <a:defRPr sz="4800">
                <a:solidFill>
                  <a:schemeClr val="lt1"/>
                </a:solidFill>
              </a:defRPr>
            </a:lvl4pPr>
            <a:lvl5pPr lvl="4" algn="l">
              <a:lnSpc>
                <a:spcPct val="90000"/>
              </a:lnSpc>
              <a:spcBef>
                <a:spcPts val="0"/>
              </a:spcBef>
              <a:spcAft>
                <a:spcPts val="0"/>
              </a:spcAft>
              <a:buSzPts val="2600"/>
              <a:buNone/>
              <a:defRPr sz="4800">
                <a:solidFill>
                  <a:schemeClr val="lt1"/>
                </a:solidFill>
              </a:defRPr>
            </a:lvl5pPr>
            <a:lvl6pPr lvl="5" algn="l">
              <a:lnSpc>
                <a:spcPct val="90000"/>
              </a:lnSpc>
              <a:spcBef>
                <a:spcPts val="0"/>
              </a:spcBef>
              <a:spcAft>
                <a:spcPts val="0"/>
              </a:spcAft>
              <a:buSzPts val="2600"/>
              <a:buNone/>
              <a:defRPr sz="4800">
                <a:solidFill>
                  <a:schemeClr val="lt1"/>
                </a:solidFill>
              </a:defRPr>
            </a:lvl6pPr>
            <a:lvl7pPr lvl="6" algn="l">
              <a:lnSpc>
                <a:spcPct val="90000"/>
              </a:lnSpc>
              <a:spcBef>
                <a:spcPts val="0"/>
              </a:spcBef>
              <a:spcAft>
                <a:spcPts val="0"/>
              </a:spcAft>
              <a:buSzPts val="2600"/>
              <a:buNone/>
              <a:defRPr sz="4800">
                <a:solidFill>
                  <a:schemeClr val="lt1"/>
                </a:solidFill>
              </a:defRPr>
            </a:lvl7pPr>
            <a:lvl8pPr lvl="7" algn="l">
              <a:lnSpc>
                <a:spcPct val="90000"/>
              </a:lnSpc>
              <a:spcBef>
                <a:spcPts val="0"/>
              </a:spcBef>
              <a:spcAft>
                <a:spcPts val="0"/>
              </a:spcAft>
              <a:buSzPts val="2600"/>
              <a:buNone/>
              <a:defRPr sz="4800">
                <a:solidFill>
                  <a:schemeClr val="lt1"/>
                </a:solidFill>
              </a:defRPr>
            </a:lvl8pPr>
            <a:lvl9pPr lvl="8" algn="l">
              <a:lnSpc>
                <a:spcPct val="90000"/>
              </a:lnSpc>
              <a:spcBef>
                <a:spcPts val="0"/>
              </a:spcBef>
              <a:spcAft>
                <a:spcPts val="0"/>
              </a:spcAft>
              <a:buSzPts val="2600"/>
              <a:buNone/>
              <a:defRPr sz="4800">
                <a:solidFill>
                  <a:schemeClr val="lt1"/>
                </a:solidFill>
              </a:defRPr>
            </a:lvl9pPr>
          </a:lstStyle>
          <a:p/>
        </p:txBody>
      </p:sp>
      <p:sp>
        <p:nvSpPr>
          <p:cNvPr id="42" name="Google Shape;42;p45"/>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47"/>
          <p:cNvSpPr txBox="1"/>
          <p:nvPr>
            <p:ph type="title"/>
          </p:nvPr>
        </p:nvSpPr>
        <p:spPr>
          <a:xfrm>
            <a:off x="1443491" y="603667"/>
            <a:ext cx="6571200" cy="794400"/>
          </a:xfrm>
          <a:prstGeom prst="rect">
            <a:avLst/>
          </a:prstGeom>
          <a:noFill/>
          <a:ln>
            <a:noFill/>
          </a:ln>
          <a:effectLst>
            <a:outerShdw blurRad="42863" rotWithShape="0" algn="bl" dir="5400000" dist="9525">
              <a:srgbClr val="000000">
                <a:alpha val="20000"/>
              </a:srgbClr>
            </a:outerShdw>
          </a:effectLst>
        </p:spPr>
        <p:txBody>
          <a:bodyPr anchorCtr="0" anchor="t" bIns="45700" lIns="91425" spcFirstLastPara="1" rIns="91425" wrap="square" tIns="45700">
            <a:noAutofit/>
          </a:bodyPr>
          <a:lstStyle>
            <a:lvl1pPr lvl="0" algn="l">
              <a:lnSpc>
                <a:spcPct val="90000"/>
              </a:lnSpc>
              <a:spcBef>
                <a:spcPts val="0"/>
              </a:spcBef>
              <a:spcAft>
                <a:spcPts val="0"/>
              </a:spcAft>
              <a:buSzPts val="2600"/>
              <a:buNone/>
              <a:defRPr/>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45" name="Google Shape;45;p47"/>
          <p:cNvSpPr txBox="1"/>
          <p:nvPr>
            <p:ph idx="1" type="body"/>
          </p:nvPr>
        </p:nvSpPr>
        <p:spPr>
          <a:xfrm>
            <a:off x="1443490" y="1510452"/>
            <a:ext cx="31260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46" name="Google Shape;46;p47"/>
          <p:cNvSpPr txBox="1"/>
          <p:nvPr>
            <p:ph idx="2" type="body"/>
          </p:nvPr>
        </p:nvSpPr>
        <p:spPr>
          <a:xfrm>
            <a:off x="4889182" y="1510452"/>
            <a:ext cx="31257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47" name="Google Shape;47;p47"/>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7"/>
          <p:cNvSpPr txBox="1"/>
          <p:nvPr>
            <p:ph idx="11" type="ftr"/>
          </p:nvPr>
        </p:nvSpPr>
        <p:spPr>
          <a:xfrm>
            <a:off x="1443037" y="246459"/>
            <a:ext cx="40338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47"/>
          <p:cNvSpPr txBox="1"/>
          <p:nvPr>
            <p:ph idx="12" type="sldNum"/>
          </p:nvPr>
        </p:nvSpPr>
        <p:spPr>
          <a:xfrm>
            <a:off x="487362" y="598884"/>
            <a:ext cx="7953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theme" Target="../theme/theme3.xml"/><Relationship Id="rId12" Type="http://schemas.openxmlformats.org/officeDocument/2006/relationships/slideLayout" Target="../slideLayouts/slideLayout20.xml"/><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theme" Target="../theme/theme4.xml"/><Relationship Id="rId12" Type="http://schemas.openxmlformats.org/officeDocument/2006/relationships/slideLayout" Target="../slideLayouts/slideLayout31.xml"/><Relationship Id="rId1" Type="http://schemas.openxmlformats.org/officeDocument/2006/relationships/image" Target="../media/image2.jp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3C78D8"/>
            </a:gs>
            <a:gs pos="100000">
              <a:srgbClr val="00FFFF"/>
            </a:gs>
          </a:gsLst>
          <a:lin ang="5400012" scaled="0"/>
        </a:gra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2pPr>
            <a:lvl3pPr lvl="2"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3pPr>
            <a:lvl4pPr lvl="3"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4pPr>
            <a:lvl5pPr lvl="4"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5pPr>
            <a:lvl6pPr lvl="5"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6pPr>
            <a:lvl7pPr lvl="6"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7pPr>
            <a:lvl8pPr lvl="7"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8pPr>
            <a:lvl9pPr lvl="8"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9pPr>
          </a:lstStyle>
          <a:p/>
        </p:txBody>
      </p:sp>
      <p:sp>
        <p:nvSpPr>
          <p:cNvPr id="7" name="Google Shape;7;p34"/>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marR="0" rtl="0" algn="l">
              <a:lnSpc>
                <a:spcPct val="115000"/>
              </a:lnSpc>
              <a:spcBef>
                <a:spcPts val="6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1pPr>
            <a:lvl2pPr indent="-368300" lvl="1" marL="914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2pPr>
            <a:lvl3pPr indent="-368300" lvl="2" marL="1371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3pPr>
            <a:lvl4pPr indent="-368300" lvl="3" marL="18288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4pPr>
            <a:lvl5pPr indent="-368300" lvl="4" marL="22860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5pPr>
            <a:lvl6pPr indent="-368300" lvl="5" marL="27432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6pPr>
            <a:lvl7pPr indent="-368300" lvl="6" marL="3200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7pPr>
            <a:lvl8pPr indent="-368300" lvl="7" marL="3657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8pPr>
            <a:lvl9pPr indent="-368300" lvl="8" marL="4114800" marR="0" rtl="0" algn="l">
              <a:lnSpc>
                <a:spcPct val="115000"/>
              </a:lnSpc>
              <a:spcBef>
                <a:spcPts val="1000"/>
              </a:spcBef>
              <a:spcAft>
                <a:spcPts val="100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9pPr>
          </a:lstStyle>
          <a:p/>
        </p:txBody>
      </p:sp>
      <p:sp>
        <p:nvSpPr>
          <p:cNvPr id="8" name="Google Shape;8;p3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g5e803fb5f1_1_141"/>
          <p:cNvSpPr txBox="1"/>
          <p:nvPr>
            <p:ph type="title"/>
          </p:nvPr>
        </p:nvSpPr>
        <p:spPr>
          <a:xfrm>
            <a:off x="553641" y="133945"/>
            <a:ext cx="8036719" cy="1285875"/>
          </a:xfrm>
          <a:prstGeom prst="rect">
            <a:avLst/>
          </a:prstGeom>
          <a:noFill/>
          <a:ln>
            <a:noFill/>
          </a:ln>
        </p:spPr>
        <p:txBody>
          <a:bodyPr anchorCtr="0" anchor="ctr"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2pPr>
            <a:lvl3pPr lvl="2"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3pPr>
            <a:lvl4pPr lvl="3"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4pPr>
            <a:lvl5pPr lvl="4"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5pPr>
            <a:lvl6pPr lvl="5"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6pPr>
            <a:lvl7pPr lvl="6"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7pPr>
            <a:lvl8pPr lvl="7"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8pPr>
            <a:lvl9pPr lvl="8" marR="0" rtl="0" algn="l">
              <a:lnSpc>
                <a:spcPct val="100000"/>
              </a:lnSpc>
              <a:spcBef>
                <a:spcPts val="0"/>
              </a:spcBef>
              <a:spcAft>
                <a:spcPts val="0"/>
              </a:spcAft>
              <a:buClr>
                <a:srgbClr val="000000"/>
              </a:buClr>
              <a:buSzPts val="900"/>
              <a:buFont typeface="Arial"/>
              <a:buNone/>
              <a:defRPr b="0" i="0" sz="4600" u="none" cap="none" strike="noStrike">
                <a:solidFill>
                  <a:schemeClr val="lt1"/>
                </a:solidFill>
                <a:latin typeface="Helvetica Neue Light"/>
                <a:ea typeface="Helvetica Neue Light"/>
                <a:cs typeface="Helvetica Neue Light"/>
                <a:sym typeface="Helvetica Neue Light"/>
              </a:defRPr>
            </a:lvl9pPr>
          </a:lstStyle>
          <a:p/>
        </p:txBody>
      </p:sp>
      <p:sp>
        <p:nvSpPr>
          <p:cNvPr id="52" name="Google Shape;52;g5e803fb5f1_1_141"/>
          <p:cNvSpPr txBox="1"/>
          <p:nvPr>
            <p:ph idx="1" type="body"/>
          </p:nvPr>
        </p:nvSpPr>
        <p:spPr>
          <a:xfrm>
            <a:off x="553641" y="1460004"/>
            <a:ext cx="8036719" cy="3013769"/>
          </a:xfrm>
          <a:prstGeom prst="rect">
            <a:avLst/>
          </a:prstGeom>
          <a:noFill/>
          <a:ln>
            <a:noFill/>
          </a:ln>
        </p:spPr>
        <p:txBody>
          <a:bodyPr anchorCtr="0" anchor="ctr" bIns="32750" lIns="32750" spcFirstLastPara="1" rIns="32750" wrap="square" tIns="32750">
            <a:noAutofit/>
          </a:bodyPr>
          <a:lstStyle>
            <a:lvl1pPr indent="-298450" lvl="0" marL="457200" marR="0" rtl="0" algn="l">
              <a:lnSpc>
                <a:spcPct val="100000"/>
              </a:lnSpc>
              <a:spcBef>
                <a:spcPts val="1500"/>
              </a:spcBef>
              <a:spcAft>
                <a:spcPts val="0"/>
              </a:spcAft>
              <a:buClr>
                <a:schemeClr val="lt1"/>
              </a:buClr>
              <a:buSzPts val="1100"/>
              <a:buFont typeface="Helvetica Neue Light"/>
              <a:buChar char="•"/>
              <a:defRPr b="0" i="0" sz="2300" u="none" cap="none" strike="noStrike">
                <a:solidFill>
                  <a:schemeClr val="lt1"/>
                </a:solidFill>
                <a:latin typeface="Helvetica Neue Light"/>
                <a:ea typeface="Helvetica Neue Light"/>
                <a:cs typeface="Helvetica Neue Light"/>
                <a:sym typeface="Helvetica Neue Light"/>
              </a:defRPr>
            </a:lvl1pPr>
            <a:lvl2pPr indent="-298450" lvl="1" marL="914400" marR="0" rtl="0" algn="l">
              <a:lnSpc>
                <a:spcPct val="100000"/>
              </a:lnSpc>
              <a:spcBef>
                <a:spcPts val="1500"/>
              </a:spcBef>
              <a:spcAft>
                <a:spcPts val="0"/>
              </a:spcAft>
              <a:buClr>
                <a:schemeClr val="lt1"/>
              </a:buClr>
              <a:buSzPts val="1100"/>
              <a:buFont typeface="Helvetica Neue Light"/>
              <a:buChar char="•"/>
              <a:defRPr b="0" i="0" sz="2300" u="none" cap="none" strike="noStrike">
                <a:solidFill>
                  <a:schemeClr val="lt1"/>
                </a:solidFill>
                <a:latin typeface="Helvetica Neue Light"/>
                <a:ea typeface="Helvetica Neue Light"/>
                <a:cs typeface="Helvetica Neue Light"/>
                <a:sym typeface="Helvetica Neue Light"/>
              </a:defRPr>
            </a:lvl2pPr>
            <a:lvl3pPr indent="-298450" lvl="2" marL="1371600" marR="0" rtl="0" algn="l">
              <a:lnSpc>
                <a:spcPct val="100000"/>
              </a:lnSpc>
              <a:spcBef>
                <a:spcPts val="1500"/>
              </a:spcBef>
              <a:spcAft>
                <a:spcPts val="0"/>
              </a:spcAft>
              <a:buClr>
                <a:schemeClr val="lt1"/>
              </a:buClr>
              <a:buSzPts val="1100"/>
              <a:buFont typeface="Helvetica Neue Light"/>
              <a:buChar char="•"/>
              <a:defRPr b="0" i="0" sz="2300" u="none" cap="none" strike="noStrike">
                <a:solidFill>
                  <a:schemeClr val="lt1"/>
                </a:solidFill>
                <a:latin typeface="Helvetica Neue Light"/>
                <a:ea typeface="Helvetica Neue Light"/>
                <a:cs typeface="Helvetica Neue Light"/>
                <a:sym typeface="Helvetica Neue Light"/>
              </a:defRPr>
            </a:lvl3pPr>
            <a:lvl4pPr indent="-298450" lvl="3" marL="1828800" marR="0" rtl="0" algn="l">
              <a:lnSpc>
                <a:spcPct val="100000"/>
              </a:lnSpc>
              <a:spcBef>
                <a:spcPts val="1500"/>
              </a:spcBef>
              <a:spcAft>
                <a:spcPts val="0"/>
              </a:spcAft>
              <a:buClr>
                <a:schemeClr val="lt1"/>
              </a:buClr>
              <a:buSzPts val="1100"/>
              <a:buFont typeface="Helvetica Neue Light"/>
              <a:buChar char="•"/>
              <a:defRPr b="0" i="0" sz="2300" u="none" cap="none" strike="noStrike">
                <a:solidFill>
                  <a:schemeClr val="lt1"/>
                </a:solidFill>
                <a:latin typeface="Helvetica Neue Light"/>
                <a:ea typeface="Helvetica Neue Light"/>
                <a:cs typeface="Helvetica Neue Light"/>
                <a:sym typeface="Helvetica Neue Light"/>
              </a:defRPr>
            </a:lvl4pPr>
            <a:lvl5pPr indent="-298450" lvl="4" marL="2286000" marR="0" rtl="0" algn="l">
              <a:lnSpc>
                <a:spcPct val="100000"/>
              </a:lnSpc>
              <a:spcBef>
                <a:spcPts val="1500"/>
              </a:spcBef>
              <a:spcAft>
                <a:spcPts val="0"/>
              </a:spcAft>
              <a:buClr>
                <a:schemeClr val="lt1"/>
              </a:buClr>
              <a:buSzPts val="1100"/>
              <a:buFont typeface="Helvetica Neue Light"/>
              <a:buChar char="•"/>
              <a:defRPr b="0" i="0" sz="2300" u="none" cap="none" strike="noStrike">
                <a:solidFill>
                  <a:schemeClr val="lt1"/>
                </a:solidFill>
                <a:latin typeface="Helvetica Neue Light"/>
                <a:ea typeface="Helvetica Neue Light"/>
                <a:cs typeface="Helvetica Neue Light"/>
                <a:sym typeface="Helvetica Neue Light"/>
              </a:defRPr>
            </a:lvl5pPr>
            <a:lvl6pPr indent="-304800" lvl="5" marL="27432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Helvetica Neue Light"/>
                <a:ea typeface="Helvetica Neue Light"/>
                <a:cs typeface="Helvetica Neue Light"/>
                <a:sym typeface="Helvetica Neue Light"/>
              </a:defRPr>
            </a:lvl6pPr>
            <a:lvl7pPr indent="-304800" lvl="6" marL="32004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Helvetica Neue Light"/>
                <a:ea typeface="Helvetica Neue Light"/>
                <a:cs typeface="Helvetica Neue Light"/>
                <a:sym typeface="Helvetica Neue Light"/>
              </a:defRPr>
            </a:lvl7pPr>
            <a:lvl8pPr indent="-304800" lvl="7" marL="36576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Helvetica Neue Light"/>
                <a:ea typeface="Helvetica Neue Light"/>
                <a:cs typeface="Helvetica Neue Light"/>
                <a:sym typeface="Helvetica Neue Light"/>
              </a:defRPr>
            </a:lvl8pPr>
            <a:lvl9pPr indent="-304800" lvl="8" marL="41148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9" name="Shape 89"/>
        <p:cNvGrpSpPr/>
        <p:nvPr/>
      </p:nvGrpSpPr>
      <p:grpSpPr>
        <a:xfrm>
          <a:off x="0" y="0"/>
          <a:ext cx="0" cy="0"/>
          <a:chOff x="0" y="0"/>
          <a:chExt cx="0" cy="0"/>
        </a:xfrm>
      </p:grpSpPr>
      <p:sp>
        <p:nvSpPr>
          <p:cNvPr id="90" name="Google Shape;90;g5e803fb5f1_1_47"/>
          <p:cNvSpPr txBox="1"/>
          <p:nvPr/>
        </p:nvSpPr>
        <p:spPr>
          <a:xfrm>
            <a:off x="198686" y="140643"/>
            <a:ext cx="8751094" cy="4862215"/>
          </a:xfrm>
          <a:prstGeom prst="rect">
            <a:avLst/>
          </a:prstGeom>
          <a:noFill/>
          <a:ln cap="flat" cmpd="sng" w="25400">
            <a:solidFill>
              <a:srgbClr val="908F95"/>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sp>
        <p:nvSpPr>
          <p:cNvPr id="91" name="Google Shape;91;g5e803fb5f1_1_47"/>
          <p:cNvSpPr txBox="1"/>
          <p:nvPr>
            <p:ph type="title"/>
          </p:nvPr>
        </p:nvSpPr>
        <p:spPr>
          <a:xfrm>
            <a:off x="1000125" y="2759273"/>
            <a:ext cx="7420570" cy="1393031"/>
          </a:xfrm>
          <a:prstGeom prst="rect">
            <a:avLst/>
          </a:prstGeom>
          <a:noFill/>
          <a:ln>
            <a:noFill/>
          </a:ln>
        </p:spPr>
        <p:txBody>
          <a:bodyPr anchorCtr="0" anchor="b" bIns="32750" lIns="32750" spcFirstLastPara="1" rIns="32750" wrap="square" tIns="32750">
            <a:noAutofit/>
          </a:bodyPr>
          <a:lstStyle>
            <a:lvl1pPr lvl="0"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900"/>
              <a:buFont typeface="Arial"/>
              <a:buNone/>
              <a:defRPr b="1" i="0" sz="4600" u="none" cap="none" strike="noStrike">
                <a:solidFill>
                  <a:srgbClr val="D5D4D6"/>
                </a:solidFill>
                <a:latin typeface="Helvetica Neue"/>
                <a:ea typeface="Helvetica Neue"/>
                <a:cs typeface="Helvetica Neue"/>
                <a:sym typeface="Helvetica Neue"/>
              </a:defRPr>
            </a:lvl9pPr>
          </a:lstStyle>
          <a:p/>
        </p:txBody>
      </p:sp>
      <p:sp>
        <p:nvSpPr>
          <p:cNvPr id="92" name="Google Shape;92;g5e803fb5f1_1_47"/>
          <p:cNvSpPr txBox="1"/>
          <p:nvPr>
            <p:ph idx="1" type="body"/>
          </p:nvPr>
        </p:nvSpPr>
        <p:spPr>
          <a:xfrm>
            <a:off x="1000125" y="4145607"/>
            <a:ext cx="7420570" cy="850553"/>
          </a:xfrm>
          <a:prstGeom prst="rect">
            <a:avLst/>
          </a:prstGeom>
          <a:noFill/>
          <a:ln>
            <a:noFill/>
          </a:ln>
        </p:spPr>
        <p:txBody>
          <a:bodyPr anchorCtr="0" anchor="t" bIns="32750" lIns="32750" spcFirstLastPara="1" rIns="32750" wrap="square" tIns="32750">
            <a:noAutofit/>
          </a:bodyPr>
          <a:lstStyle>
            <a:lvl1pPr indent="-228600" lvl="0" marL="457200" marR="0" rtl="0" algn="l">
              <a:lnSpc>
                <a:spcPct val="100000"/>
              </a:lnSpc>
              <a:spcBef>
                <a:spcPts val="0"/>
              </a:spcBef>
              <a:spcAft>
                <a:spcPts val="0"/>
              </a:spcAft>
              <a:buClr>
                <a:srgbClr val="000000"/>
              </a:buClr>
              <a:buSzPts val="900"/>
              <a:buFont typeface="Arial"/>
              <a:buNone/>
              <a:defRPr b="1" i="0" sz="2800" u="none" cap="none" strike="noStrike">
                <a:solidFill>
                  <a:srgbClr val="5483A6"/>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900"/>
              <a:buFont typeface="Arial"/>
              <a:buNone/>
              <a:defRPr b="1" i="0" sz="2800" u="none" cap="none" strike="noStrike">
                <a:solidFill>
                  <a:srgbClr val="5483A6"/>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900"/>
              <a:buFont typeface="Arial"/>
              <a:buNone/>
              <a:defRPr b="1" i="0" sz="2800" u="none" cap="none" strike="noStrike">
                <a:solidFill>
                  <a:srgbClr val="5483A6"/>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900"/>
              <a:buFont typeface="Arial"/>
              <a:buNone/>
              <a:defRPr b="1" i="0" sz="2800" u="none" cap="none" strike="noStrike">
                <a:solidFill>
                  <a:srgbClr val="5483A6"/>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900"/>
              <a:buFont typeface="Arial"/>
              <a:buNone/>
              <a:defRPr b="1" i="0" sz="2800" u="none" cap="none" strike="noStrike">
                <a:solidFill>
                  <a:srgbClr val="5483A6"/>
                </a:solidFill>
                <a:latin typeface="Helvetica Neue"/>
                <a:ea typeface="Helvetica Neue"/>
                <a:cs typeface="Helvetica Neue"/>
                <a:sym typeface="Helvetica Neue"/>
              </a:defRPr>
            </a:lvl5pPr>
            <a:lvl6pPr indent="-304800" lvl="5" marL="2743200" marR="0" rtl="0" algn="l">
              <a:lnSpc>
                <a:spcPct val="90000"/>
              </a:lnSpc>
              <a:spcBef>
                <a:spcPts val="300"/>
              </a:spcBef>
              <a:spcAft>
                <a:spcPts val="0"/>
              </a:spcAft>
              <a:buClr>
                <a:schemeClr val="dk1"/>
              </a:buClr>
              <a:buSzPts val="1200"/>
              <a:buFont typeface="Arial"/>
              <a:buChar char="•"/>
              <a:defRPr b="1"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300"/>
              </a:spcBef>
              <a:spcAft>
                <a:spcPts val="0"/>
              </a:spcAft>
              <a:buClr>
                <a:schemeClr val="dk1"/>
              </a:buClr>
              <a:buSzPts val="1200"/>
              <a:buFont typeface="Arial"/>
              <a:buChar char="•"/>
              <a:defRPr b="1"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300"/>
              </a:spcBef>
              <a:spcAft>
                <a:spcPts val="0"/>
              </a:spcAft>
              <a:buClr>
                <a:schemeClr val="dk1"/>
              </a:buClr>
              <a:buSzPts val="1200"/>
              <a:buFont typeface="Arial"/>
              <a:buChar char="•"/>
              <a:defRPr b="1"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300"/>
              </a:spcBef>
              <a:spcAft>
                <a:spcPts val="0"/>
              </a:spcAft>
              <a:buClr>
                <a:schemeClr val="dk1"/>
              </a:buClr>
              <a:buSzPts val="1200"/>
              <a:buFont typeface="Arial"/>
              <a:buChar char="•"/>
              <a:defRPr b="1" i="0" sz="1200" u="none" cap="none" strike="noStrike">
                <a:solidFill>
                  <a:schemeClr val="dk1"/>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sexhelp.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hyperlink" Target="https://www.psychologytoday.com/us/basics/relationships" TargetMode="External"/><Relationship Id="rId4" Type="http://schemas.openxmlformats.org/officeDocument/2006/relationships/hyperlink" Target="https://www.psychologytoday.com/us/basics/forgiveness" TargetMode="External"/><Relationship Id="rId5"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ph type="ctrTitle"/>
          </p:nvPr>
        </p:nvSpPr>
        <p:spPr>
          <a:xfrm>
            <a:off x="2068997" y="1073182"/>
            <a:ext cx="5006006"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lang="en-US"/>
              <a:t>Viktor Frankl Marriage &amp; Intimacy</a:t>
            </a:r>
            <a:endParaRPr/>
          </a:p>
          <a:p>
            <a:pPr indent="0" lvl="0" marL="0" rtl="0" algn="ctr">
              <a:lnSpc>
                <a:spcPct val="100000"/>
              </a:lnSpc>
              <a:spcBef>
                <a:spcPts val="0"/>
              </a:spcBef>
              <a:spcAft>
                <a:spcPts val="0"/>
              </a:spcAft>
              <a:buSzPts val="3600"/>
              <a:buNone/>
            </a:pPr>
            <a:r>
              <a:rPr lang="en-US"/>
              <a:t>Coaching</a:t>
            </a:r>
            <a:br>
              <a:rPr lang="en-US"/>
            </a:br>
            <a:r>
              <a:rPr lang="en-US" sz="2000"/>
              <a:t>With Rabbi Daniel Schonbuch, LMFT</a:t>
            </a:r>
            <a:endParaRPr sz="2000"/>
          </a:p>
          <a:p>
            <a:pPr indent="0" lvl="0" marL="0" rtl="0" algn="ctr">
              <a:lnSpc>
                <a:spcPct val="100000"/>
              </a:lnSpc>
              <a:spcBef>
                <a:spcPts val="0"/>
              </a:spcBef>
              <a:spcAft>
                <a:spcPts val="0"/>
              </a:spcAft>
              <a:buSzPts val="3600"/>
              <a:buNone/>
            </a:pPr>
            <a:r>
              <a:t/>
            </a:r>
            <a:endParaRPr sz="2000"/>
          </a:p>
          <a:p>
            <a:pPr indent="0" lvl="0" marL="0" rtl="0" algn="ctr">
              <a:lnSpc>
                <a:spcPct val="100000"/>
              </a:lnSpc>
              <a:spcBef>
                <a:spcPts val="0"/>
              </a:spcBef>
              <a:spcAft>
                <a:spcPts val="0"/>
              </a:spcAft>
              <a:buSzPts val="3600"/>
              <a:buNone/>
            </a:pPr>
            <a:r>
              <a:rPr lang="en-US" sz="2400"/>
              <a:t>Week 14</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5e7586e717_1_340"/>
          <p:cNvSpPr txBox="1"/>
          <p:nvPr>
            <p:ph type="ctrTitle"/>
          </p:nvPr>
        </p:nvSpPr>
        <p:spPr>
          <a:xfrm>
            <a:off x="685800" y="1078706"/>
            <a:ext cx="7772400" cy="1302600"/>
          </a:xfrm>
          <a:prstGeom prst="rect">
            <a:avLst/>
          </a:prstGeom>
          <a:noFill/>
          <a:ln>
            <a:noFill/>
          </a:ln>
          <a:effectLst>
            <a:outerShdw blurRad="42863" rotWithShape="0" algn="bl" dir="5400000" dist="9525">
              <a:srgbClr val="000000">
                <a:alpha val="20000"/>
              </a:srgbClr>
            </a:outerShdw>
          </a:effectLst>
        </p:spPr>
        <p:txBody>
          <a:bodyPr anchorCtr="1" anchor="b" bIns="45700" lIns="91425" spcFirstLastPara="1" rIns="91425" wrap="square" tIns="45700">
            <a:noAutofit/>
          </a:bodyPr>
          <a:lstStyle/>
          <a:p>
            <a:pPr indent="0" lvl="0" marL="0" rtl="0" algn="ctr">
              <a:lnSpc>
                <a:spcPct val="100000"/>
              </a:lnSpc>
              <a:spcBef>
                <a:spcPts val="0"/>
              </a:spcBef>
              <a:spcAft>
                <a:spcPts val="0"/>
              </a:spcAft>
              <a:buClr>
                <a:srgbClr val="FFFF66"/>
              </a:buClr>
              <a:buSzPts val="6000"/>
              <a:buFont typeface="Arial"/>
              <a:buNone/>
            </a:pPr>
            <a:r>
              <a:rPr b="0" i="1" lang="en-US" sz="6000" u="none">
                <a:solidFill>
                  <a:srgbClr val="FFFFFF"/>
                </a:solidFill>
                <a:latin typeface="Arial"/>
                <a:ea typeface="Arial"/>
                <a:cs typeface="Arial"/>
                <a:sym typeface="Arial"/>
              </a:rPr>
              <a:t>Sexual Addiction Assessment</a:t>
            </a:r>
            <a:endParaRPr>
              <a:solidFill>
                <a:srgbClr val="FFFFFF"/>
              </a:solidFill>
            </a:endParaRPr>
          </a:p>
        </p:txBody>
      </p:sp>
      <p:pic>
        <p:nvPicPr>
          <p:cNvPr id="194" name="Google Shape;194;g5e7586e717_1_340"/>
          <p:cNvPicPr preferRelativeResize="0"/>
          <p:nvPr/>
        </p:nvPicPr>
        <p:blipFill rotWithShape="1">
          <a:blip r:embed="rId3">
            <a:alphaModFix/>
          </a:blip>
          <a:srcRect b="0" l="0" r="0" t="0"/>
          <a:stretch/>
        </p:blipFill>
        <p:spPr>
          <a:xfrm>
            <a:off x="3644288" y="2609850"/>
            <a:ext cx="1703019" cy="169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5e7586e717_1_344"/>
          <p:cNvSpPr txBox="1"/>
          <p:nvPr>
            <p:ph type="title"/>
          </p:nvPr>
        </p:nvSpPr>
        <p:spPr>
          <a:xfrm>
            <a:off x="-292893" y="764382"/>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a:buNone/>
            </a:pPr>
            <a:r>
              <a:rPr i="1" lang="en-US" sz="6000" u="none">
                <a:solidFill>
                  <a:schemeClr val="lt1"/>
                </a:solidFill>
                <a:latin typeface="Book Antiqua"/>
                <a:ea typeface="Book Antiqua"/>
                <a:cs typeface="Book Antiqua"/>
                <a:sym typeface="Book Antiqua"/>
              </a:rPr>
              <a:t>Initial Assessment</a:t>
            </a:r>
            <a:endParaRPr b="1" i="1">
              <a:latin typeface="Book Antiqua"/>
              <a:ea typeface="Book Antiqua"/>
              <a:cs typeface="Book Antiqua"/>
              <a:sym typeface="Book Antiqua"/>
            </a:endParaRPr>
          </a:p>
        </p:txBody>
      </p:sp>
      <p:sp>
        <p:nvSpPr>
          <p:cNvPr id="201" name="Google Shape;201;g5e7586e717_1_344"/>
          <p:cNvSpPr txBox="1"/>
          <p:nvPr>
            <p:ph idx="1" type="body"/>
          </p:nvPr>
        </p:nvSpPr>
        <p:spPr>
          <a:xfrm>
            <a:off x="457200" y="1707357"/>
            <a:ext cx="8229600" cy="3600450"/>
          </a:xfrm>
          <a:prstGeom prst="rect">
            <a:avLst/>
          </a:prstGeom>
          <a:noFill/>
          <a:ln>
            <a:noFill/>
          </a:ln>
        </p:spPr>
        <p:txBody>
          <a:bodyPr anchorCtr="0" anchor="t" bIns="45700" lIns="91425" spcFirstLastPara="1" rIns="91425" wrap="square" tIns="45700">
            <a:noAutofit/>
          </a:bodyPr>
          <a:lstStyle/>
          <a:p>
            <a:pPr indent="-278130" lvl="0" marL="342900" rtl="0" algn="l">
              <a:lnSpc>
                <a:spcPct val="90000"/>
              </a:lnSpc>
              <a:spcBef>
                <a:spcPts val="0"/>
              </a:spcBef>
              <a:spcAft>
                <a:spcPts val="0"/>
              </a:spcAft>
              <a:buClr>
                <a:schemeClr val="lt2"/>
              </a:buClr>
              <a:buSzPts val="2200"/>
              <a:buFont typeface="Noto Sans Symbols"/>
              <a:buChar char="▪"/>
            </a:pPr>
            <a:r>
              <a:rPr b="0" i="0" lang="en-US" u="none">
                <a:solidFill>
                  <a:schemeClr val="lt1"/>
                </a:solidFill>
                <a:latin typeface="Arial"/>
                <a:ea typeface="Arial"/>
                <a:cs typeface="Arial"/>
                <a:sym typeface="Arial"/>
              </a:rPr>
              <a:t>Sexual Addiction Screening Test – Revised (SAST-R) available on </a:t>
            </a:r>
            <a:r>
              <a:rPr b="0" i="0" lang="en-US" u="sng">
                <a:solidFill>
                  <a:schemeClr val="lt1"/>
                </a:solidFill>
                <a:hlinkClick r:id="rId3">
                  <a:extLst>
                    <a:ext uri="{A12FA001-AC4F-418D-AE19-62706E023703}">
                      <ahyp:hlinkClr val="tx"/>
                    </a:ext>
                  </a:extLst>
                </a:hlinkClick>
              </a:rPr>
              <a:t>www.SexHelp.com</a:t>
            </a:r>
            <a:br>
              <a:rPr b="0" i="0" lang="en-US" u="sng">
                <a:solidFill>
                  <a:schemeClr val="lt1"/>
                </a:solidFill>
              </a:rPr>
            </a:br>
            <a:endParaRPr>
              <a:solidFill>
                <a:schemeClr val="lt1"/>
              </a:solidFill>
            </a:endParaRPr>
          </a:p>
          <a:p>
            <a:pPr indent="-278130" lvl="0" marL="342900" rtl="0" algn="l">
              <a:lnSpc>
                <a:spcPct val="90000"/>
              </a:lnSpc>
              <a:spcBef>
                <a:spcPts val="560"/>
              </a:spcBef>
              <a:spcAft>
                <a:spcPts val="0"/>
              </a:spcAft>
              <a:buClr>
                <a:schemeClr val="lt2"/>
              </a:buClr>
              <a:buSzPts val="2200"/>
              <a:buFont typeface="Noto Sans Symbols"/>
              <a:buChar char="▪"/>
            </a:pPr>
            <a:r>
              <a:rPr b="0" i="0" lang="en-US" u="none">
                <a:solidFill>
                  <a:schemeClr val="lt1"/>
                </a:solidFill>
                <a:latin typeface="Arial"/>
                <a:ea typeface="Arial"/>
                <a:cs typeface="Arial"/>
                <a:sym typeface="Arial"/>
              </a:rPr>
              <a:t>SAST-R provides a profile of responses which help to discriminate between addictive and non-addictive behavior. </a:t>
            </a:r>
            <a:br>
              <a:rPr b="0" i="0" lang="en-US" u="none">
                <a:solidFill>
                  <a:schemeClr val="lt1"/>
                </a:solidFill>
                <a:latin typeface="Arial"/>
                <a:ea typeface="Arial"/>
                <a:cs typeface="Arial"/>
                <a:sym typeface="Arial"/>
              </a:rPr>
            </a:br>
            <a:endParaRPr>
              <a:solidFill>
                <a:schemeClr val="lt1"/>
              </a:solidFill>
            </a:endParaRPr>
          </a:p>
          <a:p>
            <a:pPr indent="-278130" lvl="0" marL="342900" rtl="0" algn="l">
              <a:lnSpc>
                <a:spcPct val="90000"/>
              </a:lnSpc>
              <a:spcBef>
                <a:spcPts val="560"/>
              </a:spcBef>
              <a:spcAft>
                <a:spcPts val="0"/>
              </a:spcAft>
              <a:buClr>
                <a:schemeClr val="lt2"/>
              </a:buClr>
              <a:buSzPts val="2200"/>
              <a:buFont typeface="Noto Sans Symbols"/>
              <a:buChar char="▪"/>
            </a:pPr>
            <a:r>
              <a:rPr b="0" i="0" lang="en-US" u="none">
                <a:solidFill>
                  <a:schemeClr val="lt1"/>
                </a:solidFill>
                <a:latin typeface="Arial"/>
                <a:ea typeface="Arial"/>
                <a:cs typeface="Arial"/>
                <a:sym typeface="Arial"/>
              </a:rPr>
              <a:t>Comprised of 45 yes or no questions.</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05" name="Shape 205"/>
        <p:cNvGrpSpPr/>
        <p:nvPr/>
      </p:nvGrpSpPr>
      <p:grpSpPr>
        <a:xfrm>
          <a:off x="0" y="0"/>
          <a:ext cx="0" cy="0"/>
          <a:chOff x="0" y="0"/>
          <a:chExt cx="0" cy="0"/>
        </a:xfrm>
      </p:grpSpPr>
      <p:sp>
        <p:nvSpPr>
          <p:cNvPr id="206" name="Google Shape;206;g5e803fb5f1_1_454"/>
          <p:cNvSpPr txBox="1"/>
          <p:nvPr>
            <p:ph type="title"/>
          </p:nvPr>
        </p:nvSpPr>
        <p:spPr>
          <a:xfrm>
            <a:off x="2054700" y="451658"/>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600">
                <a:solidFill>
                  <a:srgbClr val="FFFFFF"/>
                </a:solidFill>
              </a:rPr>
              <a:t>Carl Jung on Addiction</a:t>
            </a:r>
            <a:endParaRPr sz="3600">
              <a:solidFill>
                <a:srgbClr val="FFFFFF"/>
              </a:solidFill>
            </a:endParaRPr>
          </a:p>
        </p:txBody>
      </p:sp>
      <p:pic>
        <p:nvPicPr>
          <p:cNvPr id="207" name="Google Shape;207;g5e803fb5f1_1_454" title="Alcoholics Anonymous - Dr Jung - Spirituality as a cure for alcoholism"/>
          <p:cNvPicPr preferRelativeResize="0"/>
          <p:nvPr/>
        </p:nvPicPr>
        <p:blipFill rotWithShape="1">
          <a:blip r:embed="rId3">
            <a:alphaModFix/>
          </a:blip>
          <a:srcRect b="0" l="0" r="0" t="0"/>
          <a:stretch/>
        </p:blipFill>
        <p:spPr>
          <a:xfrm>
            <a:off x="2628900" y="1450710"/>
            <a:ext cx="3886200" cy="2912533"/>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11" name="Shape 211"/>
        <p:cNvGrpSpPr/>
        <p:nvPr/>
      </p:nvGrpSpPr>
      <p:grpSpPr>
        <a:xfrm>
          <a:off x="0" y="0"/>
          <a:ext cx="0" cy="0"/>
          <a:chOff x="0" y="0"/>
          <a:chExt cx="0" cy="0"/>
        </a:xfrm>
      </p:grpSpPr>
      <p:sp>
        <p:nvSpPr>
          <p:cNvPr id="212" name="Google Shape;212;g5e803fb5f1_1_499"/>
          <p:cNvSpPr txBox="1"/>
          <p:nvPr>
            <p:ph type="title"/>
          </p:nvPr>
        </p:nvSpPr>
        <p:spPr>
          <a:xfrm>
            <a:off x="934450" y="636780"/>
            <a:ext cx="10022680" cy="542400"/>
          </a:xfrm>
          <a:prstGeom prst="rect">
            <a:avLst/>
          </a:prstGeom>
          <a:noFill/>
          <a:ln>
            <a:noFill/>
          </a:ln>
        </p:spPr>
        <p:txBody>
          <a:bodyPr anchorCtr="0" anchor="ctr" bIns="32750" lIns="32750" spcFirstLastPara="1" rIns="32750" wrap="square" tIns="32750">
            <a:noAutofit/>
          </a:bodyPr>
          <a:lstStyle/>
          <a:p>
            <a:pPr indent="0" lvl="0" marL="0" rtl="0" algn="l">
              <a:lnSpc>
                <a:spcPct val="115000"/>
              </a:lnSpc>
              <a:spcBef>
                <a:spcPts val="0"/>
              </a:spcBef>
              <a:spcAft>
                <a:spcPts val="0"/>
              </a:spcAft>
              <a:buSzPts val="900"/>
              <a:buNone/>
            </a:pPr>
            <a:r>
              <a:rPr i="1" lang="en-US" sz="3600"/>
              <a:t>Spiritus Contra Spiritum</a:t>
            </a:r>
            <a:endParaRPr i="1" sz="3600"/>
          </a:p>
        </p:txBody>
      </p:sp>
      <p:sp>
        <p:nvSpPr>
          <p:cNvPr id="213" name="Google Shape;213;g5e803fb5f1_1_499"/>
          <p:cNvSpPr txBox="1"/>
          <p:nvPr/>
        </p:nvSpPr>
        <p:spPr>
          <a:xfrm>
            <a:off x="854832" y="1073175"/>
            <a:ext cx="5090958" cy="352481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2400" u="none" cap="none" strike="noStrike">
                <a:solidFill>
                  <a:schemeClr val="lt1"/>
                </a:solidFill>
                <a:latin typeface="Arial"/>
                <a:ea typeface="Arial"/>
                <a:cs typeface="Arial"/>
                <a:sym typeface="Arial"/>
              </a:rPr>
              <a:t>“the equivalent, on a low level, </a:t>
            </a:r>
            <a:endParaRPr/>
          </a:p>
          <a:p>
            <a:pPr indent="0" lvl="0" marL="0" marR="0" rtl="0" algn="l">
              <a:lnSpc>
                <a:spcPct val="115000"/>
              </a:lnSpc>
              <a:spcBef>
                <a:spcPts val="0"/>
              </a:spcBef>
              <a:spcAft>
                <a:spcPts val="0"/>
              </a:spcAft>
              <a:buNone/>
            </a:pPr>
            <a:r>
              <a:rPr b="0" i="0" lang="en-US" sz="2400" u="none" cap="none" strike="noStrike">
                <a:solidFill>
                  <a:schemeClr val="lt1"/>
                </a:solidFill>
                <a:latin typeface="Arial"/>
                <a:ea typeface="Arial"/>
                <a:cs typeface="Arial"/>
                <a:sym typeface="Arial"/>
              </a:rPr>
              <a:t>of the spiritual thirst of our being </a:t>
            </a:r>
            <a:endParaRPr/>
          </a:p>
          <a:p>
            <a:pPr indent="0" lvl="0" marL="0" marR="0" rtl="0" algn="l">
              <a:lnSpc>
                <a:spcPct val="115000"/>
              </a:lnSpc>
              <a:spcBef>
                <a:spcPts val="0"/>
              </a:spcBef>
              <a:spcAft>
                <a:spcPts val="0"/>
              </a:spcAft>
              <a:buNone/>
            </a:pPr>
            <a:r>
              <a:rPr b="0" i="0" lang="en-US" sz="2400" u="none" cap="none" strike="noStrike">
                <a:solidFill>
                  <a:schemeClr val="lt1"/>
                </a:solidFill>
                <a:latin typeface="Arial"/>
                <a:ea typeface="Arial"/>
                <a:cs typeface="Arial"/>
                <a:sym typeface="Arial"/>
              </a:rPr>
              <a:t>for wholeness, expressed in medieval language: the union </a:t>
            </a:r>
            <a:endParaRPr/>
          </a:p>
          <a:p>
            <a:pPr indent="0" lvl="0" marL="0" marR="0" rtl="0" algn="l">
              <a:lnSpc>
                <a:spcPct val="115000"/>
              </a:lnSpc>
              <a:spcBef>
                <a:spcPts val="0"/>
              </a:spcBef>
              <a:spcAft>
                <a:spcPts val="0"/>
              </a:spcAft>
              <a:buNone/>
            </a:pPr>
            <a:r>
              <a:rPr b="0" i="0" lang="en-US" sz="2400" u="none" cap="none" strike="noStrike">
                <a:solidFill>
                  <a:schemeClr val="lt1"/>
                </a:solidFill>
                <a:latin typeface="Arial"/>
                <a:ea typeface="Arial"/>
                <a:cs typeface="Arial"/>
                <a:sym typeface="Arial"/>
              </a:rPr>
              <a:t>with God." </a:t>
            </a:r>
            <a:endParaRPr/>
          </a:p>
          <a:p>
            <a:pPr indent="0" lvl="0" marL="0" marR="0" rtl="0" algn="l">
              <a:lnSpc>
                <a:spcPct val="115000"/>
              </a:lnSpc>
              <a:spcBef>
                <a:spcPts val="0"/>
              </a:spcBef>
              <a:spcAft>
                <a:spcPts val="0"/>
              </a:spcAft>
              <a:buNone/>
            </a:pPr>
            <a:r>
              <a:t/>
            </a:r>
            <a:endParaRPr b="0" i="0" sz="24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None/>
            </a:pPr>
            <a:r>
              <a:rPr b="0" i="0" lang="en-US" sz="2400" u="none" cap="none" strike="noStrike">
                <a:solidFill>
                  <a:schemeClr val="lt1"/>
                </a:solidFill>
                <a:latin typeface="Arial"/>
                <a:ea typeface="Arial"/>
                <a:cs typeface="Arial"/>
                <a:sym typeface="Arial"/>
              </a:rPr>
              <a:t>(Carl Jung)</a:t>
            </a:r>
            <a:endParaRPr b="1" i="0" sz="2400" u="none" cap="none" strike="noStrike">
              <a:solidFill>
                <a:schemeClr val="lt1"/>
              </a:solidFill>
              <a:latin typeface="Arial"/>
              <a:ea typeface="Arial"/>
              <a:cs typeface="Arial"/>
              <a:sym typeface="Arial"/>
            </a:endParaRPr>
          </a:p>
        </p:txBody>
      </p:sp>
      <p:pic>
        <p:nvPicPr>
          <p:cNvPr descr="Image result for internet addiction" id="214" name="Google Shape;214;g5e803fb5f1_1_499"/>
          <p:cNvPicPr preferRelativeResize="0"/>
          <p:nvPr/>
        </p:nvPicPr>
        <p:blipFill rotWithShape="1">
          <a:blip r:embed="rId3">
            <a:alphaModFix/>
          </a:blip>
          <a:srcRect b="0" l="0" r="0" t="0"/>
          <a:stretch/>
        </p:blipFill>
        <p:spPr>
          <a:xfrm>
            <a:off x="5695799" y="1695227"/>
            <a:ext cx="2677078" cy="1292954"/>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18" name="Shape 218"/>
        <p:cNvGrpSpPr/>
        <p:nvPr/>
      </p:nvGrpSpPr>
      <p:grpSpPr>
        <a:xfrm>
          <a:off x="0" y="0"/>
          <a:ext cx="0" cy="0"/>
          <a:chOff x="0" y="0"/>
          <a:chExt cx="0" cy="0"/>
        </a:xfrm>
      </p:grpSpPr>
      <p:sp>
        <p:nvSpPr>
          <p:cNvPr id="219" name="Google Shape;219;g5e803fb5f1_1_520"/>
          <p:cNvSpPr txBox="1"/>
          <p:nvPr/>
        </p:nvSpPr>
        <p:spPr>
          <a:xfrm>
            <a:off x="870155" y="2281592"/>
            <a:ext cx="5272548"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"As a hart cries longingly for rivulets of water, so does my soul cry longingly to You, O God." (Tehilim 42:2).</a:t>
            </a:r>
            <a:endParaRPr/>
          </a:p>
        </p:txBody>
      </p:sp>
      <p:sp>
        <p:nvSpPr>
          <p:cNvPr id="220" name="Google Shape;220;g5e803fb5f1_1_520"/>
          <p:cNvSpPr txBox="1"/>
          <p:nvPr/>
        </p:nvSpPr>
        <p:spPr>
          <a:xfrm>
            <a:off x="722671" y="808027"/>
            <a:ext cx="5420032"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lt1"/>
                </a:solidFill>
                <a:latin typeface="Arial"/>
                <a:ea typeface="Arial"/>
                <a:cs typeface="Arial"/>
                <a:sym typeface="Arial"/>
              </a:rPr>
              <a:t>ב</a:t>
            </a:r>
            <a:r>
              <a:rPr b="0" i="0" lang="en-US" sz="3200" u="none" cap="none" strike="noStrike">
                <a:solidFill>
                  <a:schemeClr val="lt1"/>
                </a:solidFill>
                <a:latin typeface="Arial"/>
                <a:ea typeface="Arial"/>
                <a:cs typeface="Arial"/>
                <a:sym typeface="Arial"/>
              </a:rPr>
              <a:t>  כְּאַיָּל, תַּעֲרֹג עַל-אֲפִיקֵי-מָיִם--    כֵּן נַפְשִׁי תַעֲרֹג אֵלֶיךָ אֱלֹהִים.</a:t>
            </a:r>
            <a:endParaRPr b="0" i="0" sz="3200" u="none" cap="none" strike="noStrike">
              <a:solidFill>
                <a:schemeClr val="lt1"/>
              </a:solidFill>
              <a:latin typeface="Arial"/>
              <a:ea typeface="Arial"/>
              <a:cs typeface="Arial"/>
              <a:sym typeface="Arial"/>
            </a:endParaRPr>
          </a:p>
        </p:txBody>
      </p:sp>
      <p:pic>
        <p:nvPicPr>
          <p:cNvPr descr="Image result for deer at river painting" id="221" name="Google Shape;221;g5e803fb5f1_1_520"/>
          <p:cNvPicPr preferRelativeResize="0"/>
          <p:nvPr/>
        </p:nvPicPr>
        <p:blipFill rotWithShape="1">
          <a:blip r:embed="rId3">
            <a:alphaModFix/>
          </a:blip>
          <a:srcRect b="0" l="16762" r="17614" t="0"/>
          <a:stretch/>
        </p:blipFill>
        <p:spPr>
          <a:xfrm>
            <a:off x="6142703" y="1273096"/>
            <a:ext cx="1909916" cy="2597307"/>
          </a:xfrm>
          <a:prstGeom prst="rect">
            <a:avLst/>
          </a:prstGeom>
          <a:noFill/>
          <a:ln>
            <a:noFill/>
          </a:ln>
        </p:spPr>
      </p:pic>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25" name="Shape 225"/>
        <p:cNvGrpSpPr/>
        <p:nvPr/>
      </p:nvGrpSpPr>
      <p:grpSpPr>
        <a:xfrm>
          <a:off x="0" y="0"/>
          <a:ext cx="0" cy="0"/>
          <a:chOff x="0" y="0"/>
          <a:chExt cx="0" cy="0"/>
        </a:xfrm>
      </p:grpSpPr>
      <p:sp>
        <p:nvSpPr>
          <p:cNvPr id="226" name="Google Shape;226;g5e803fb5f1_1_637"/>
          <p:cNvSpPr txBox="1"/>
          <p:nvPr/>
        </p:nvSpPr>
        <p:spPr>
          <a:xfrm>
            <a:off x="791574" y="1145382"/>
            <a:ext cx="448765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SA is a misplaced desire for connection and intimacy. </a:t>
            </a:r>
            <a:endParaRPr/>
          </a:p>
        </p:txBody>
      </p:sp>
      <p:pic>
        <p:nvPicPr>
          <p:cNvPr descr="Image result for misplaced" id="227" name="Google Shape;227;g5e803fb5f1_1_637"/>
          <p:cNvPicPr preferRelativeResize="0"/>
          <p:nvPr/>
        </p:nvPicPr>
        <p:blipFill rotWithShape="1">
          <a:blip r:embed="rId3">
            <a:alphaModFix/>
          </a:blip>
          <a:srcRect b="0" l="0" r="0" t="0"/>
          <a:stretch/>
        </p:blipFill>
        <p:spPr>
          <a:xfrm>
            <a:off x="5279231" y="759620"/>
            <a:ext cx="2593182" cy="3444278"/>
          </a:xfrm>
          <a:prstGeom prst="rect">
            <a:avLst/>
          </a:prstGeom>
          <a:noFill/>
          <a:ln>
            <a:noFill/>
          </a:ln>
        </p:spPr>
      </p:pic>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5e803fb5f1_1_632"/>
          <p:cNvSpPr txBox="1"/>
          <p:nvPr/>
        </p:nvSpPr>
        <p:spPr>
          <a:xfrm>
            <a:off x="457200" y="507210"/>
            <a:ext cx="8229600" cy="10382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4400" u="none" cap="none" strike="noStrike">
                <a:solidFill>
                  <a:schemeClr val="lt1"/>
                </a:solidFill>
                <a:latin typeface="Arial"/>
                <a:ea typeface="Arial"/>
                <a:cs typeface="Arial"/>
                <a:sym typeface="Arial"/>
              </a:rPr>
              <a:t>Intimacy Disorder and Sexual Addiction</a:t>
            </a:r>
            <a:endParaRPr b="0" i="0" sz="4400" u="none" cap="none" strike="noStrike">
              <a:solidFill>
                <a:srgbClr val="000000"/>
              </a:solidFill>
              <a:latin typeface="Arial"/>
              <a:ea typeface="Arial"/>
              <a:cs typeface="Arial"/>
              <a:sym typeface="Arial"/>
            </a:endParaRPr>
          </a:p>
        </p:txBody>
      </p:sp>
      <p:pic>
        <p:nvPicPr>
          <p:cNvPr id="234" name="Google Shape;234;g5e803fb5f1_1_632" title="Intimacy Disorder and Sexual Addiction"/>
          <p:cNvPicPr preferRelativeResize="0"/>
          <p:nvPr/>
        </p:nvPicPr>
        <p:blipFill rotWithShape="1">
          <a:blip r:embed="rId3">
            <a:alphaModFix/>
          </a:blip>
          <a:srcRect b="0" l="0" r="0" t="0"/>
          <a:stretch/>
        </p:blipFill>
        <p:spPr>
          <a:xfrm>
            <a:off x="2055018" y="1934319"/>
            <a:ext cx="5033963" cy="28316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38" name="Shape 238"/>
        <p:cNvGrpSpPr/>
        <p:nvPr/>
      </p:nvGrpSpPr>
      <p:grpSpPr>
        <a:xfrm>
          <a:off x="0" y="0"/>
          <a:ext cx="0" cy="0"/>
          <a:chOff x="0" y="0"/>
          <a:chExt cx="0" cy="0"/>
        </a:xfrm>
      </p:grpSpPr>
      <p:sp>
        <p:nvSpPr>
          <p:cNvPr id="239" name="Google Shape;239;g5e803fb5f1_1_599"/>
          <p:cNvSpPr txBox="1"/>
          <p:nvPr>
            <p:ph type="title"/>
          </p:nvPr>
        </p:nvSpPr>
        <p:spPr>
          <a:xfrm>
            <a:off x="3445754" y="651275"/>
            <a:ext cx="2571900" cy="5625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Clr>
                <a:srgbClr val="FED164"/>
              </a:buClr>
              <a:buSzPts val="3100"/>
              <a:buFont typeface="Helvetica Neue Light"/>
              <a:buNone/>
            </a:pPr>
            <a:r>
              <a:rPr i="1" lang="en-US" sz="4800">
                <a:solidFill>
                  <a:srgbClr val="FFFFFF"/>
                </a:solidFill>
                <a:latin typeface="Book Antiqua"/>
                <a:ea typeface="Book Antiqua"/>
                <a:cs typeface="Book Antiqua"/>
                <a:sym typeface="Book Antiqua"/>
              </a:rPr>
              <a:t>12 Steps </a:t>
            </a:r>
            <a:endParaRPr i="1" sz="4800">
              <a:solidFill>
                <a:srgbClr val="FFFFFF"/>
              </a:solidFill>
              <a:latin typeface="Book Antiqua"/>
              <a:ea typeface="Book Antiqua"/>
              <a:cs typeface="Book Antiqua"/>
              <a:sym typeface="Book Antiqua"/>
            </a:endParaRPr>
          </a:p>
        </p:txBody>
      </p:sp>
      <p:sp>
        <p:nvSpPr>
          <p:cNvPr id="240" name="Google Shape;240;g5e803fb5f1_1_599"/>
          <p:cNvSpPr txBox="1"/>
          <p:nvPr/>
        </p:nvSpPr>
        <p:spPr>
          <a:xfrm>
            <a:off x="662525" y="1632875"/>
            <a:ext cx="7724700" cy="32574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FF00"/>
              </a:solidFill>
              <a:latin typeface="Arial"/>
              <a:ea typeface="Arial"/>
              <a:cs typeface="Arial"/>
              <a:sym typeface="Arial"/>
            </a:endParaRPr>
          </a:p>
        </p:txBody>
      </p:sp>
      <p:sp>
        <p:nvSpPr>
          <p:cNvPr id="241" name="Google Shape;241;g5e803fb5f1_1_599"/>
          <p:cNvSpPr txBox="1"/>
          <p:nvPr/>
        </p:nvSpPr>
        <p:spPr>
          <a:xfrm>
            <a:off x="2792300" y="2765325"/>
            <a:ext cx="4971000" cy="579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pic>
        <p:nvPicPr>
          <p:cNvPr id="242" name="Google Shape;242;g5e803fb5f1_1_599" title="Dr. Patrick Carnes | Why Are 12 Steps So Effective? | SexHelp.com"/>
          <p:cNvPicPr preferRelativeResize="0"/>
          <p:nvPr/>
        </p:nvPicPr>
        <p:blipFill rotWithShape="1">
          <a:blip r:embed="rId3">
            <a:alphaModFix/>
          </a:blip>
          <a:srcRect b="0" l="0" r="0" t="0"/>
          <a:stretch/>
        </p:blipFill>
        <p:spPr>
          <a:xfrm>
            <a:off x="2425303" y="1498750"/>
            <a:ext cx="4293394" cy="3217707"/>
          </a:xfrm>
          <a:prstGeom prst="rect">
            <a:avLst/>
          </a:prstGeom>
          <a:noFill/>
          <a:ln>
            <a:noFill/>
          </a:ln>
        </p:spPr>
      </p:pic>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46" name="Shape 246"/>
        <p:cNvGrpSpPr/>
        <p:nvPr/>
      </p:nvGrpSpPr>
      <p:grpSpPr>
        <a:xfrm>
          <a:off x="0" y="0"/>
          <a:ext cx="0" cy="0"/>
          <a:chOff x="0" y="0"/>
          <a:chExt cx="0" cy="0"/>
        </a:xfrm>
      </p:grpSpPr>
      <p:sp>
        <p:nvSpPr>
          <p:cNvPr id="247" name="Google Shape;247;g5e803fb5f1_1_622"/>
          <p:cNvSpPr txBox="1"/>
          <p:nvPr>
            <p:ph type="title"/>
          </p:nvPr>
        </p:nvSpPr>
        <p:spPr>
          <a:xfrm>
            <a:off x="3445754" y="651275"/>
            <a:ext cx="2571900" cy="5625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Clr>
                <a:srgbClr val="FED164"/>
              </a:buClr>
              <a:buSzPts val="3100"/>
              <a:buFont typeface="Helvetica Neue Light"/>
              <a:buNone/>
            </a:pPr>
            <a:r>
              <a:rPr i="1" lang="en-US" sz="4800">
                <a:solidFill>
                  <a:srgbClr val="FFFFFF"/>
                </a:solidFill>
                <a:latin typeface="Book Antiqua"/>
                <a:ea typeface="Book Antiqua"/>
                <a:cs typeface="Book Antiqua"/>
                <a:sym typeface="Book Antiqua"/>
              </a:rPr>
              <a:t>12 Steps </a:t>
            </a:r>
            <a:endParaRPr i="1" sz="4800">
              <a:solidFill>
                <a:srgbClr val="FFFFFF"/>
              </a:solidFill>
              <a:latin typeface="Book Antiqua"/>
              <a:ea typeface="Book Antiqua"/>
              <a:cs typeface="Book Antiqua"/>
              <a:sym typeface="Book Antiqua"/>
            </a:endParaRPr>
          </a:p>
        </p:txBody>
      </p:sp>
      <p:sp>
        <p:nvSpPr>
          <p:cNvPr id="248" name="Google Shape;248;g5e803fb5f1_1_622"/>
          <p:cNvSpPr txBox="1"/>
          <p:nvPr/>
        </p:nvSpPr>
        <p:spPr>
          <a:xfrm>
            <a:off x="709650" y="1597157"/>
            <a:ext cx="7724700" cy="32574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FF00"/>
              </a:solidFill>
              <a:latin typeface="Arial"/>
              <a:ea typeface="Arial"/>
              <a:cs typeface="Arial"/>
              <a:sym typeface="Arial"/>
            </a:endParaRPr>
          </a:p>
        </p:txBody>
      </p:sp>
      <p:sp>
        <p:nvSpPr>
          <p:cNvPr id="249" name="Google Shape;249;g5e803fb5f1_1_622"/>
          <p:cNvSpPr txBox="1"/>
          <p:nvPr/>
        </p:nvSpPr>
        <p:spPr>
          <a:xfrm>
            <a:off x="2792300" y="2765325"/>
            <a:ext cx="4971000" cy="579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pic>
        <p:nvPicPr>
          <p:cNvPr id="250" name="Google Shape;250;g5e803fb5f1_1_622" title="12 Steps of Recovery"/>
          <p:cNvPicPr preferRelativeResize="0"/>
          <p:nvPr/>
        </p:nvPicPr>
        <p:blipFill rotWithShape="1">
          <a:blip r:embed="rId3">
            <a:alphaModFix/>
          </a:blip>
          <a:srcRect b="0" l="0" r="0" t="0"/>
          <a:stretch/>
        </p:blipFill>
        <p:spPr>
          <a:xfrm>
            <a:off x="2015728" y="1496995"/>
            <a:ext cx="5112544" cy="2875806"/>
          </a:xfrm>
          <a:prstGeom prst="rect">
            <a:avLst/>
          </a:prstGeom>
          <a:noFill/>
          <a:ln>
            <a:noFill/>
          </a:ln>
        </p:spPr>
      </p:pic>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54" name="Shape 254"/>
        <p:cNvGrpSpPr/>
        <p:nvPr/>
      </p:nvGrpSpPr>
      <p:grpSpPr>
        <a:xfrm>
          <a:off x="0" y="0"/>
          <a:ext cx="0" cy="0"/>
          <a:chOff x="0" y="0"/>
          <a:chExt cx="0" cy="0"/>
        </a:xfrm>
      </p:grpSpPr>
      <p:sp>
        <p:nvSpPr>
          <p:cNvPr id="255" name="Google Shape;255;g5e7586e717_0_45"/>
          <p:cNvSpPr txBox="1"/>
          <p:nvPr>
            <p:ph type="title"/>
          </p:nvPr>
        </p:nvSpPr>
        <p:spPr>
          <a:xfrm>
            <a:off x="588325" y="356968"/>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100">
                <a:solidFill>
                  <a:srgbClr val="FFFFFF"/>
                </a:solidFill>
              </a:rPr>
              <a:t>12 Steps </a:t>
            </a:r>
            <a:endParaRPr sz="900">
              <a:solidFill>
                <a:srgbClr val="FFFFFF"/>
              </a:solidFill>
            </a:endParaRPr>
          </a:p>
        </p:txBody>
      </p:sp>
      <p:sp>
        <p:nvSpPr>
          <p:cNvPr id="256" name="Google Shape;256;g5e7586e717_0_45"/>
          <p:cNvSpPr txBox="1"/>
          <p:nvPr>
            <p:ph idx="1" type="body"/>
          </p:nvPr>
        </p:nvSpPr>
        <p:spPr>
          <a:xfrm>
            <a:off x="297356" y="899368"/>
            <a:ext cx="8549287" cy="3710400"/>
          </a:xfrm>
          <a:prstGeom prst="rect">
            <a:avLst/>
          </a:prstGeom>
          <a:noFill/>
          <a:ln>
            <a:noFill/>
          </a:ln>
        </p:spPr>
        <p:txBody>
          <a:bodyPr anchorCtr="0" anchor="ctr" bIns="32750" lIns="32750" spcFirstLastPara="1" rIns="32750" wrap="square" tIns="32750">
            <a:noAutofit/>
          </a:bodyPr>
          <a:lstStyle/>
          <a:p>
            <a:pPr indent="-266700" lvl="0" marL="266700" rtl="0" algn="l">
              <a:lnSpc>
                <a:spcPct val="115000"/>
              </a:lnSpc>
              <a:spcBef>
                <a:spcPts val="1200"/>
              </a:spcBef>
              <a:spcAft>
                <a:spcPts val="0"/>
              </a:spcAft>
              <a:buClr>
                <a:srgbClr val="FFFF00"/>
              </a:buClr>
              <a:buSzPts val="1100"/>
              <a:buFont typeface="Arial"/>
              <a:buChar char="•"/>
            </a:pPr>
            <a:r>
              <a:rPr lang="en-US" sz="1800">
                <a:solidFill>
                  <a:schemeClr val="lt1"/>
                </a:solidFill>
                <a:latin typeface="Arial"/>
                <a:ea typeface="Arial"/>
                <a:cs typeface="Arial"/>
                <a:sym typeface="Arial"/>
              </a:rPr>
              <a:t>1 We admitted we were powerless over addictive sexual behavior - that our lives          had become unmanageable.</a:t>
            </a:r>
            <a:endParaRPr sz="1800">
              <a:solidFill>
                <a:schemeClr val="lt1"/>
              </a:solidFill>
              <a:latin typeface="Arial"/>
              <a:ea typeface="Arial"/>
              <a:cs typeface="Arial"/>
              <a:sym typeface="Arial"/>
            </a:endParaRPr>
          </a:p>
          <a:p>
            <a:pPr indent="-266700" lvl="0" marL="266700" rtl="0" algn="l">
              <a:lnSpc>
                <a:spcPct val="115000"/>
              </a:lnSpc>
              <a:spcBef>
                <a:spcPts val="0"/>
              </a:spcBef>
              <a:spcAft>
                <a:spcPts val="0"/>
              </a:spcAft>
              <a:buClr>
                <a:srgbClr val="FFFF00"/>
              </a:buClr>
              <a:buSzPts val="1100"/>
              <a:buFont typeface="Arial"/>
              <a:buChar char="•"/>
            </a:pPr>
            <a:r>
              <a:rPr lang="en-US" sz="1800">
                <a:solidFill>
                  <a:schemeClr val="lt1"/>
                </a:solidFill>
                <a:latin typeface="Arial"/>
                <a:ea typeface="Arial"/>
                <a:cs typeface="Arial"/>
                <a:sym typeface="Arial"/>
              </a:rPr>
              <a:t>2 Came to believe that a Power greater than ourselves could restore us to sanity.</a:t>
            </a:r>
            <a:endParaRPr sz="1800">
              <a:solidFill>
                <a:schemeClr val="lt1"/>
              </a:solidFill>
              <a:latin typeface="Arial"/>
              <a:ea typeface="Arial"/>
              <a:cs typeface="Arial"/>
              <a:sym typeface="Arial"/>
            </a:endParaRPr>
          </a:p>
          <a:p>
            <a:pPr indent="-266700" lvl="0" marL="266700" rtl="0" algn="l">
              <a:lnSpc>
                <a:spcPct val="115000"/>
              </a:lnSpc>
              <a:spcBef>
                <a:spcPts val="0"/>
              </a:spcBef>
              <a:spcAft>
                <a:spcPts val="0"/>
              </a:spcAft>
              <a:buClr>
                <a:srgbClr val="FFFF00"/>
              </a:buClr>
              <a:buSzPts val="1100"/>
              <a:buFont typeface="Arial"/>
              <a:buChar char="•"/>
            </a:pPr>
            <a:r>
              <a:rPr lang="en-US" sz="1800">
                <a:solidFill>
                  <a:schemeClr val="lt1"/>
                </a:solidFill>
                <a:latin typeface="Arial"/>
                <a:ea typeface="Arial"/>
                <a:cs typeface="Arial"/>
                <a:sym typeface="Arial"/>
              </a:rPr>
              <a:t>3 Made a decision to turn our will and our lives over to the care of God as we understood God.</a:t>
            </a:r>
            <a:endParaRPr sz="1800">
              <a:solidFill>
                <a:schemeClr val="lt1"/>
              </a:solidFill>
              <a:latin typeface="Arial"/>
              <a:ea typeface="Arial"/>
              <a:cs typeface="Arial"/>
              <a:sym typeface="Arial"/>
            </a:endParaRPr>
          </a:p>
          <a:p>
            <a:pPr indent="-266700" lvl="0" marL="266700" rtl="0" algn="l">
              <a:lnSpc>
                <a:spcPct val="115000"/>
              </a:lnSpc>
              <a:spcBef>
                <a:spcPts val="0"/>
              </a:spcBef>
              <a:spcAft>
                <a:spcPts val="0"/>
              </a:spcAft>
              <a:buClr>
                <a:srgbClr val="FFFF00"/>
              </a:buClr>
              <a:buSzPts val="1100"/>
              <a:buFont typeface="Arial"/>
              <a:buChar char="•"/>
            </a:pPr>
            <a:r>
              <a:rPr lang="en-US" sz="1800">
                <a:solidFill>
                  <a:schemeClr val="lt1"/>
                </a:solidFill>
                <a:latin typeface="Arial"/>
                <a:ea typeface="Arial"/>
                <a:cs typeface="Arial"/>
                <a:sym typeface="Arial"/>
              </a:rPr>
              <a:t>4 Made a searching and fearless moral inventory of ourselves.</a:t>
            </a:r>
            <a:endParaRPr sz="1800">
              <a:solidFill>
                <a:schemeClr val="lt1"/>
              </a:solidFill>
              <a:latin typeface="Arial"/>
              <a:ea typeface="Arial"/>
              <a:cs typeface="Arial"/>
              <a:sym typeface="Arial"/>
            </a:endParaRPr>
          </a:p>
          <a:p>
            <a:pPr indent="-266700" lvl="0" marL="266700" rtl="0" algn="l">
              <a:lnSpc>
                <a:spcPct val="115000"/>
              </a:lnSpc>
              <a:spcBef>
                <a:spcPts val="0"/>
              </a:spcBef>
              <a:spcAft>
                <a:spcPts val="0"/>
              </a:spcAft>
              <a:buClr>
                <a:srgbClr val="FFFF00"/>
              </a:buClr>
              <a:buSzPts val="1100"/>
              <a:buFont typeface="Arial"/>
              <a:buChar char="•"/>
            </a:pPr>
            <a:r>
              <a:rPr lang="en-US" sz="1800">
                <a:solidFill>
                  <a:schemeClr val="lt1"/>
                </a:solidFill>
                <a:latin typeface="Arial"/>
                <a:ea typeface="Arial"/>
                <a:cs typeface="Arial"/>
                <a:sym typeface="Arial"/>
              </a:rPr>
              <a:t>5 Admitted to God, to ourselves, and to another human being the exact nature of our wrongs.</a:t>
            </a:r>
            <a:endParaRPr sz="1800">
              <a:solidFill>
                <a:schemeClr val="lt1"/>
              </a:solidFill>
              <a:latin typeface="Arial"/>
              <a:ea typeface="Arial"/>
              <a:cs typeface="Arial"/>
              <a:sym typeface="Arial"/>
            </a:endParaRPr>
          </a:p>
          <a:p>
            <a:pPr indent="-266700" lvl="0" marL="266700" rtl="0" algn="l">
              <a:lnSpc>
                <a:spcPct val="115000"/>
              </a:lnSpc>
              <a:spcBef>
                <a:spcPts val="0"/>
              </a:spcBef>
              <a:spcAft>
                <a:spcPts val="0"/>
              </a:spcAft>
              <a:buClr>
                <a:srgbClr val="FFFF00"/>
              </a:buClr>
              <a:buSzPts val="1100"/>
              <a:buFont typeface="Arial"/>
              <a:buChar char="•"/>
            </a:pPr>
            <a:r>
              <a:rPr lang="en-US" sz="1800">
                <a:solidFill>
                  <a:schemeClr val="lt1"/>
                </a:solidFill>
                <a:latin typeface="Arial"/>
                <a:ea typeface="Arial"/>
                <a:cs typeface="Arial"/>
                <a:sym typeface="Arial"/>
              </a:rPr>
              <a:t>6  Were entirely ready to have God remove all these defects of character.</a:t>
            </a:r>
            <a:endParaRPr sz="1800">
              <a:solidFill>
                <a:schemeClr val="lt1"/>
              </a:solidFill>
              <a:latin typeface="Arial"/>
              <a:ea typeface="Arial"/>
              <a:cs typeface="Arial"/>
              <a:sym typeface="Arial"/>
            </a:endParaRPr>
          </a:p>
          <a:p>
            <a:pPr indent="-196850" lvl="0" marL="266700" rtl="0" algn="l">
              <a:lnSpc>
                <a:spcPct val="100000"/>
              </a:lnSpc>
              <a:spcBef>
                <a:spcPts val="0"/>
              </a:spcBef>
              <a:spcAft>
                <a:spcPts val="0"/>
              </a:spcAft>
              <a:buClr>
                <a:srgbClr val="FFFF00"/>
              </a:buClr>
              <a:buSzPts val="1100"/>
              <a:buFont typeface="Arial"/>
              <a:buNone/>
            </a:pPr>
            <a:r>
              <a:t/>
            </a:r>
            <a:endParaRPr sz="1100">
              <a:solidFill>
                <a:srgbClr val="FFFF0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5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5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5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500"/>
                                        <p:tgtEl>
                                          <p:spTgt spid="2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Effect filter="fade" transition="in">
                                      <p:cBhvr>
                                        <p:cTn dur="500"/>
                                        <p:tgtEl>
                                          <p:spTgt spid="2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animEffect filter="fade" transition="in">
                                      <p:cBhvr>
                                        <p:cTn dur="500"/>
                                        <p:tgtEl>
                                          <p:spTgt spid="2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6" st="6"/>
                                            </p:txEl>
                                          </p:spTgt>
                                        </p:tgtEl>
                                        <p:attrNameLst>
                                          <p:attrName>style.visibility</p:attrName>
                                        </p:attrNameLst>
                                      </p:cBhvr>
                                      <p:to>
                                        <p:strVal val="visible"/>
                                      </p:to>
                                    </p:set>
                                    <p:animEffect filter="fade" transition="in">
                                      <p:cBhvr>
                                        <p:cTn dur="500"/>
                                        <p:tgtEl>
                                          <p:spTgt spid="25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5e803fb5f1_1_739"/>
          <p:cNvSpPr txBox="1"/>
          <p:nvPr>
            <p:ph idx="4294967295" type="title"/>
          </p:nvPr>
        </p:nvSpPr>
        <p:spPr>
          <a:xfrm>
            <a:off x="535775" y="712150"/>
            <a:ext cx="5197200" cy="768000"/>
          </a:xfrm>
          <a:prstGeom prst="rect">
            <a:avLst/>
          </a:prstGeom>
          <a:noFill/>
          <a:ln>
            <a:noFill/>
          </a:ln>
          <a:effectLst>
            <a:outerShdw blurRad="42863" rotWithShape="0" algn="bl" dir="5400000" dist="9525">
              <a:srgbClr val="000000">
                <a:alpha val="2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US" sz="3600">
                <a:solidFill>
                  <a:srgbClr val="FFFFFF"/>
                </a:solidFill>
              </a:rPr>
              <a:t>Week 1</a:t>
            </a:r>
            <a:r>
              <a:rPr lang="en-US" sz="3600"/>
              <a:t>4</a:t>
            </a:r>
            <a:endParaRPr sz="3600">
              <a:solidFill>
                <a:srgbClr val="FFFFFF"/>
              </a:solidFill>
            </a:endParaRPr>
          </a:p>
          <a:p>
            <a:pPr indent="0" lvl="0" marL="0" rtl="0" algn="l">
              <a:lnSpc>
                <a:spcPct val="100000"/>
              </a:lnSpc>
              <a:spcBef>
                <a:spcPts val="1600"/>
              </a:spcBef>
              <a:spcAft>
                <a:spcPts val="1600"/>
              </a:spcAft>
              <a:buSzPts val="2600"/>
              <a:buNone/>
            </a:pPr>
            <a:r>
              <a:t/>
            </a:r>
            <a:endParaRPr sz="3600">
              <a:solidFill>
                <a:srgbClr val="FFFFFF"/>
              </a:solidFill>
            </a:endParaRPr>
          </a:p>
        </p:txBody>
      </p:sp>
      <p:sp>
        <p:nvSpPr>
          <p:cNvPr id="139" name="Google Shape;139;g5e803fb5f1_1_739"/>
          <p:cNvSpPr txBox="1"/>
          <p:nvPr>
            <p:ph idx="4294967295" type="title"/>
          </p:nvPr>
        </p:nvSpPr>
        <p:spPr>
          <a:xfrm>
            <a:off x="456875" y="1530850"/>
            <a:ext cx="5878500" cy="3544800"/>
          </a:xfrm>
          <a:prstGeom prst="rect">
            <a:avLst/>
          </a:prstGeom>
          <a:noFill/>
          <a:ln>
            <a:noFill/>
          </a:ln>
          <a:effectLst>
            <a:outerShdw blurRad="42863" rotWithShape="0" algn="bl" dir="5400000" dist="9525">
              <a:srgbClr val="000000">
                <a:alpha val="20000"/>
              </a:srgbClr>
            </a:outerShdw>
          </a:effectLst>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Font typeface="Arial"/>
              <a:buChar char="-"/>
            </a:pPr>
            <a:r>
              <a:rPr lang="en-US" sz="2100">
                <a:latin typeface="Arial"/>
                <a:ea typeface="Arial"/>
                <a:cs typeface="Arial"/>
                <a:sym typeface="Arial"/>
              </a:rPr>
              <a:t>Internet and Addiction</a:t>
            </a:r>
            <a:endParaRPr sz="2100">
              <a:latin typeface="Arial"/>
              <a:ea typeface="Arial"/>
              <a:cs typeface="Arial"/>
              <a:sym typeface="Arial"/>
            </a:endParaRPr>
          </a:p>
          <a:p>
            <a:pPr indent="-361950" lvl="0" marL="457200" rtl="0" algn="l">
              <a:lnSpc>
                <a:spcPct val="150000"/>
              </a:lnSpc>
              <a:spcBef>
                <a:spcPts val="0"/>
              </a:spcBef>
              <a:spcAft>
                <a:spcPts val="0"/>
              </a:spcAft>
              <a:buSzPts val="2100"/>
              <a:buFont typeface="Arial"/>
              <a:buChar char="-"/>
            </a:pPr>
            <a:r>
              <a:rPr lang="en-US" sz="2100">
                <a:latin typeface="Arial"/>
                <a:ea typeface="Arial"/>
                <a:cs typeface="Arial"/>
                <a:sym typeface="Arial"/>
              </a:rPr>
              <a:t>Strategies for treating Sex Addiction </a:t>
            </a:r>
            <a:r>
              <a:rPr b="0" lang="en-US" sz="2100">
                <a:solidFill>
                  <a:srgbClr val="FFFFFF"/>
                </a:solidFill>
                <a:latin typeface="Arial"/>
                <a:ea typeface="Arial"/>
                <a:cs typeface="Arial"/>
                <a:sym typeface="Arial"/>
              </a:rPr>
              <a:t>Group discussion</a:t>
            </a:r>
            <a:endParaRPr b="0" sz="2100">
              <a:solidFill>
                <a:srgbClr val="FFFFFF"/>
              </a:solidFill>
              <a:latin typeface="Arial"/>
              <a:ea typeface="Arial"/>
              <a:cs typeface="Arial"/>
              <a:sym typeface="Arial"/>
            </a:endParaRPr>
          </a:p>
          <a:p>
            <a:pPr indent="-361950" lvl="0" marL="457200" rtl="0" algn="l">
              <a:lnSpc>
                <a:spcPct val="150000"/>
              </a:lnSpc>
              <a:spcBef>
                <a:spcPts val="0"/>
              </a:spcBef>
              <a:spcAft>
                <a:spcPts val="0"/>
              </a:spcAft>
              <a:buSzPts val="2100"/>
              <a:buFont typeface="Arial"/>
              <a:buChar char="-"/>
            </a:pPr>
            <a:r>
              <a:rPr lang="en-US" sz="2100">
                <a:latin typeface="Arial"/>
                <a:ea typeface="Arial"/>
                <a:cs typeface="Arial"/>
                <a:sym typeface="Arial"/>
              </a:rPr>
              <a:t>12 Steps</a:t>
            </a:r>
            <a:endParaRPr sz="2100">
              <a:latin typeface="Arial"/>
              <a:ea typeface="Arial"/>
              <a:cs typeface="Arial"/>
              <a:sym typeface="Arial"/>
            </a:endParaRPr>
          </a:p>
          <a:p>
            <a:pPr indent="-361950" lvl="0" marL="457200" rtl="0" algn="l">
              <a:lnSpc>
                <a:spcPct val="150000"/>
              </a:lnSpc>
              <a:spcBef>
                <a:spcPts val="0"/>
              </a:spcBef>
              <a:spcAft>
                <a:spcPts val="0"/>
              </a:spcAft>
              <a:buSzPts val="2100"/>
              <a:buFont typeface="Arial"/>
              <a:buChar char="-"/>
            </a:pPr>
            <a:r>
              <a:rPr lang="en-US" sz="2100">
                <a:latin typeface="Arial"/>
                <a:ea typeface="Arial"/>
                <a:cs typeface="Arial"/>
                <a:sym typeface="Arial"/>
              </a:rPr>
              <a:t>Case Study</a:t>
            </a:r>
            <a:endParaRPr sz="2100">
              <a:latin typeface="Arial"/>
              <a:ea typeface="Arial"/>
              <a:cs typeface="Arial"/>
              <a:sym typeface="Arial"/>
            </a:endParaRPr>
          </a:p>
          <a:p>
            <a:pPr indent="-361950" lvl="0" marL="457200" rtl="0" algn="l">
              <a:lnSpc>
                <a:spcPct val="150000"/>
              </a:lnSpc>
              <a:spcBef>
                <a:spcPts val="0"/>
              </a:spcBef>
              <a:spcAft>
                <a:spcPts val="0"/>
              </a:spcAft>
              <a:buClr>
                <a:srgbClr val="FFFFFF"/>
              </a:buClr>
              <a:buSzPts val="2100"/>
              <a:buFont typeface="Arial"/>
              <a:buChar char="-"/>
            </a:pPr>
            <a:r>
              <a:rPr b="0" lang="en-US" sz="2100">
                <a:solidFill>
                  <a:srgbClr val="FFFFFF"/>
                </a:solidFill>
                <a:latin typeface="Arial"/>
                <a:ea typeface="Arial"/>
                <a:cs typeface="Arial"/>
                <a:sym typeface="Arial"/>
              </a:rPr>
              <a:t>Practice time </a:t>
            </a:r>
            <a:endParaRPr b="0" sz="2100">
              <a:solidFill>
                <a:srgbClr val="FFFFFF"/>
              </a:solidFill>
              <a:latin typeface="Arial"/>
              <a:ea typeface="Arial"/>
              <a:cs typeface="Arial"/>
              <a:sym typeface="Arial"/>
            </a:endParaRPr>
          </a:p>
          <a:p>
            <a:pPr indent="0" lvl="0" marL="0" rtl="0" algn="l">
              <a:lnSpc>
                <a:spcPct val="150000"/>
              </a:lnSpc>
              <a:spcBef>
                <a:spcPts val="800"/>
              </a:spcBef>
              <a:spcAft>
                <a:spcPts val="0"/>
              </a:spcAft>
              <a:buSzPts val="2600"/>
              <a:buNone/>
            </a:pPr>
            <a:r>
              <a:t/>
            </a:r>
            <a:endParaRPr b="0" sz="1800">
              <a:solidFill>
                <a:srgbClr val="FFFFFF"/>
              </a:solidFill>
              <a:latin typeface="Arial"/>
              <a:ea typeface="Arial"/>
              <a:cs typeface="Arial"/>
              <a:sym typeface="Arial"/>
            </a:endParaRPr>
          </a:p>
          <a:p>
            <a:pPr indent="0" lvl="0" marL="0" rtl="0" algn="l">
              <a:lnSpc>
                <a:spcPct val="115000"/>
              </a:lnSpc>
              <a:spcBef>
                <a:spcPts val="800"/>
              </a:spcBef>
              <a:spcAft>
                <a:spcPts val="0"/>
              </a:spcAft>
              <a:buSzPts val="2600"/>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500"/>
              </a:spcAft>
              <a:buSzPts val="2600"/>
              <a:buNone/>
            </a:pPr>
            <a:r>
              <a:t/>
            </a:r>
            <a:endParaRPr b="0" sz="1050">
              <a:solidFill>
                <a:srgbClr val="666666"/>
              </a:solidFill>
              <a:latin typeface="Georgia"/>
              <a:ea typeface="Georgia"/>
              <a:cs typeface="Georgia"/>
              <a:sym typeface="Georgia"/>
            </a:endParaRPr>
          </a:p>
        </p:txBody>
      </p:sp>
      <p:pic>
        <p:nvPicPr>
          <p:cNvPr id="140" name="Google Shape;140;g5e803fb5f1_1_739"/>
          <p:cNvPicPr preferRelativeResize="0"/>
          <p:nvPr/>
        </p:nvPicPr>
        <p:blipFill rotWithShape="1">
          <a:blip r:embed="rId3">
            <a:alphaModFix/>
          </a:blip>
          <a:srcRect b="0" l="0" r="0" t="0"/>
          <a:stretch/>
        </p:blipFill>
        <p:spPr>
          <a:xfrm>
            <a:off x="6673725" y="2738500"/>
            <a:ext cx="1356700" cy="2220325"/>
          </a:xfrm>
          <a:prstGeom prst="rect">
            <a:avLst/>
          </a:prstGeom>
          <a:noFill/>
          <a:ln>
            <a:noFill/>
          </a:ln>
        </p:spPr>
      </p:pic>
      <p:pic>
        <p:nvPicPr>
          <p:cNvPr id="141" name="Google Shape;141;g5e803fb5f1_1_739"/>
          <p:cNvPicPr preferRelativeResize="0"/>
          <p:nvPr/>
        </p:nvPicPr>
        <p:blipFill rotWithShape="1">
          <a:blip r:embed="rId4">
            <a:alphaModFix/>
          </a:blip>
          <a:srcRect b="0" l="0" r="0" t="0"/>
          <a:stretch/>
        </p:blipFill>
        <p:spPr>
          <a:xfrm>
            <a:off x="6647648" y="293548"/>
            <a:ext cx="1408850" cy="2117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60" name="Shape 260"/>
        <p:cNvGrpSpPr/>
        <p:nvPr/>
      </p:nvGrpSpPr>
      <p:grpSpPr>
        <a:xfrm>
          <a:off x="0" y="0"/>
          <a:ext cx="0" cy="0"/>
          <a:chOff x="0" y="0"/>
          <a:chExt cx="0" cy="0"/>
        </a:xfrm>
      </p:grpSpPr>
      <p:sp>
        <p:nvSpPr>
          <p:cNvPr id="261" name="Google Shape;261;g5e803fb5f1_1_410"/>
          <p:cNvSpPr txBox="1"/>
          <p:nvPr>
            <p:ph type="title"/>
          </p:nvPr>
        </p:nvSpPr>
        <p:spPr>
          <a:xfrm>
            <a:off x="431162" y="187339"/>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100">
                <a:solidFill>
                  <a:srgbClr val="FFFFFF"/>
                </a:solidFill>
              </a:rPr>
              <a:t>12 Steps </a:t>
            </a:r>
            <a:endParaRPr sz="900">
              <a:solidFill>
                <a:srgbClr val="FFFFFF"/>
              </a:solidFill>
            </a:endParaRPr>
          </a:p>
        </p:txBody>
      </p:sp>
      <p:sp>
        <p:nvSpPr>
          <p:cNvPr id="262" name="Google Shape;262;g5e803fb5f1_1_410"/>
          <p:cNvSpPr txBox="1"/>
          <p:nvPr>
            <p:ph idx="1" type="body"/>
          </p:nvPr>
        </p:nvSpPr>
        <p:spPr>
          <a:xfrm>
            <a:off x="187519" y="974561"/>
            <a:ext cx="8542144" cy="3710400"/>
          </a:xfrm>
          <a:prstGeom prst="rect">
            <a:avLst/>
          </a:prstGeom>
          <a:noFill/>
          <a:ln>
            <a:noFill/>
          </a:ln>
        </p:spPr>
        <p:txBody>
          <a:bodyPr anchorCtr="0" anchor="ctr" bIns="32750" lIns="32750" spcFirstLastPara="1" rIns="32750" wrap="square" tIns="32750">
            <a:noAutofit/>
          </a:bodyPr>
          <a:lstStyle/>
          <a:p>
            <a:pPr indent="-266700" lvl="0" marL="266700" rtl="0" algn="l">
              <a:lnSpc>
                <a:spcPct val="115000"/>
              </a:lnSpc>
              <a:spcBef>
                <a:spcPts val="0"/>
              </a:spcBef>
              <a:spcAft>
                <a:spcPts val="0"/>
              </a:spcAft>
              <a:buClr>
                <a:srgbClr val="FFFF00"/>
              </a:buClr>
              <a:buSzPts val="1100"/>
              <a:buFont typeface="Arial"/>
              <a:buChar char="•"/>
            </a:pPr>
            <a:r>
              <a:rPr lang="en-US" sz="1700">
                <a:solidFill>
                  <a:schemeClr val="lt1"/>
                </a:solidFill>
                <a:latin typeface="Arial"/>
                <a:ea typeface="Arial"/>
                <a:cs typeface="Arial"/>
                <a:sym typeface="Arial"/>
              </a:rPr>
              <a:t>7 Humbly asked God to remove our shortcomings.</a:t>
            </a:r>
            <a:endParaRPr/>
          </a:p>
          <a:p>
            <a:pPr indent="-266700" lvl="0" marL="266700" rtl="0" algn="l">
              <a:lnSpc>
                <a:spcPct val="115000"/>
              </a:lnSpc>
              <a:spcBef>
                <a:spcPts val="0"/>
              </a:spcBef>
              <a:spcAft>
                <a:spcPts val="0"/>
              </a:spcAft>
              <a:buClr>
                <a:srgbClr val="FFFF00"/>
              </a:buClr>
              <a:buSzPts val="1100"/>
              <a:buFont typeface="Arial"/>
              <a:buChar char="•"/>
            </a:pPr>
            <a:r>
              <a:rPr lang="en-US" sz="1700">
                <a:solidFill>
                  <a:schemeClr val="lt1"/>
                </a:solidFill>
                <a:latin typeface="Arial"/>
                <a:ea typeface="Arial"/>
                <a:cs typeface="Arial"/>
                <a:sym typeface="Arial"/>
              </a:rPr>
              <a:t>8 Made a list of all persons we had harmed and became willing to make amends to them all.</a:t>
            </a:r>
            <a:endParaRPr/>
          </a:p>
          <a:p>
            <a:pPr indent="-266700" lvl="0" marL="266700" rtl="0" algn="l">
              <a:lnSpc>
                <a:spcPct val="115000"/>
              </a:lnSpc>
              <a:spcBef>
                <a:spcPts val="0"/>
              </a:spcBef>
              <a:spcAft>
                <a:spcPts val="0"/>
              </a:spcAft>
              <a:buClr>
                <a:srgbClr val="FFFF00"/>
              </a:buClr>
              <a:buSzPts val="1100"/>
              <a:buFont typeface="Arial"/>
              <a:buChar char="•"/>
            </a:pPr>
            <a:r>
              <a:rPr lang="en-US" sz="1700">
                <a:solidFill>
                  <a:schemeClr val="lt1"/>
                </a:solidFill>
                <a:latin typeface="Arial"/>
                <a:ea typeface="Arial"/>
                <a:cs typeface="Arial"/>
                <a:sym typeface="Arial"/>
              </a:rPr>
              <a:t>9 Made direct amends to such people wherever possible, except when to do so would injure them or others.</a:t>
            </a:r>
            <a:endParaRPr/>
          </a:p>
          <a:p>
            <a:pPr indent="-266700" lvl="0" marL="266700" rtl="0" algn="l">
              <a:lnSpc>
                <a:spcPct val="115000"/>
              </a:lnSpc>
              <a:spcBef>
                <a:spcPts val="0"/>
              </a:spcBef>
              <a:spcAft>
                <a:spcPts val="0"/>
              </a:spcAft>
              <a:buClr>
                <a:srgbClr val="FFFF00"/>
              </a:buClr>
              <a:buSzPts val="1100"/>
              <a:buFont typeface="Arial"/>
              <a:buChar char="•"/>
            </a:pPr>
            <a:r>
              <a:rPr lang="en-US" sz="1700">
                <a:solidFill>
                  <a:schemeClr val="lt1"/>
                </a:solidFill>
                <a:latin typeface="Arial"/>
                <a:ea typeface="Arial"/>
                <a:cs typeface="Arial"/>
                <a:sym typeface="Arial"/>
              </a:rPr>
              <a:t>10 Continued to take personal inventory; when we were wrong promptly admitted it.</a:t>
            </a:r>
            <a:endParaRPr/>
          </a:p>
          <a:p>
            <a:pPr indent="-266700" lvl="0" marL="266700" rtl="0" algn="l">
              <a:lnSpc>
                <a:spcPct val="115000"/>
              </a:lnSpc>
              <a:spcBef>
                <a:spcPts val="0"/>
              </a:spcBef>
              <a:spcAft>
                <a:spcPts val="0"/>
              </a:spcAft>
              <a:buClr>
                <a:srgbClr val="FFFF00"/>
              </a:buClr>
              <a:buSzPts val="1100"/>
              <a:buFont typeface="Arial"/>
              <a:buChar char="•"/>
            </a:pPr>
            <a:r>
              <a:rPr lang="en-US" sz="1700">
                <a:solidFill>
                  <a:schemeClr val="lt1"/>
                </a:solidFill>
                <a:latin typeface="Arial"/>
                <a:ea typeface="Arial"/>
                <a:cs typeface="Arial"/>
                <a:sym typeface="Arial"/>
              </a:rPr>
              <a:t>11 Sought through prayer and meditation to improve our conscious contact with God as we understood God, praying only for knowledge of God's will for us and the power to carry that out.</a:t>
            </a:r>
            <a:endParaRPr/>
          </a:p>
          <a:p>
            <a:pPr indent="-266700" lvl="0" marL="266700" rtl="0" algn="l">
              <a:lnSpc>
                <a:spcPct val="115000"/>
              </a:lnSpc>
              <a:spcBef>
                <a:spcPts val="0"/>
              </a:spcBef>
              <a:spcAft>
                <a:spcPts val="0"/>
              </a:spcAft>
              <a:buClr>
                <a:srgbClr val="FFFF00"/>
              </a:buClr>
              <a:buSzPts val="1100"/>
              <a:buFont typeface="Arial"/>
              <a:buChar char="•"/>
            </a:pPr>
            <a:r>
              <a:rPr lang="en-US" sz="1700">
                <a:solidFill>
                  <a:schemeClr val="lt1"/>
                </a:solidFill>
                <a:latin typeface="Arial"/>
                <a:ea typeface="Arial"/>
                <a:cs typeface="Arial"/>
                <a:sym typeface="Arial"/>
              </a:rPr>
              <a:t>12 Having had a spiritual awakening as the result of these Steps, we tried to carry this message to other sex addicts and to practice these principles in our lives.</a:t>
            </a:r>
            <a:endParaRPr/>
          </a:p>
          <a:p>
            <a:pPr indent="-196850" lvl="0" marL="266700" rtl="0" algn="l">
              <a:lnSpc>
                <a:spcPct val="100000"/>
              </a:lnSpc>
              <a:spcBef>
                <a:spcPts val="0"/>
              </a:spcBef>
              <a:spcAft>
                <a:spcPts val="0"/>
              </a:spcAft>
              <a:buClr>
                <a:srgbClr val="FFFF00"/>
              </a:buClr>
              <a:buSzPts val="1100"/>
              <a:buFont typeface="Arial"/>
              <a:buNone/>
            </a:pPr>
            <a:r>
              <a:t/>
            </a:r>
            <a:endParaRPr sz="1100">
              <a:solidFill>
                <a:srgbClr val="FFFF0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5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5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500"/>
                                        <p:tgtEl>
                                          <p:spTgt spid="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Effect filter="fade" transition="in">
                                      <p:cBhvr>
                                        <p:cTn dur="500"/>
                                        <p:tgtEl>
                                          <p:spTgt spid="2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Effect filter="fade" transition="in">
                                      <p:cBhvr>
                                        <p:cTn dur="500"/>
                                        <p:tgtEl>
                                          <p:spTgt spid="2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animEffect filter="fade" transition="in">
                                      <p:cBhvr>
                                        <p:cTn dur="500"/>
                                        <p:tgtEl>
                                          <p:spTgt spid="2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animEffect filter="fade" transition="in">
                                      <p:cBhvr>
                                        <p:cTn dur="500"/>
                                        <p:tgtEl>
                                          <p:spTgt spid="26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66" name="Shape 266"/>
        <p:cNvGrpSpPr/>
        <p:nvPr/>
      </p:nvGrpSpPr>
      <p:grpSpPr>
        <a:xfrm>
          <a:off x="0" y="0"/>
          <a:ext cx="0" cy="0"/>
          <a:chOff x="0" y="0"/>
          <a:chExt cx="0" cy="0"/>
        </a:xfrm>
      </p:grpSpPr>
      <p:sp>
        <p:nvSpPr>
          <p:cNvPr id="267" name="Google Shape;267;g5e803fb5f1_1_87"/>
          <p:cNvSpPr txBox="1"/>
          <p:nvPr>
            <p:ph type="title"/>
          </p:nvPr>
        </p:nvSpPr>
        <p:spPr>
          <a:xfrm>
            <a:off x="251050" y="967309"/>
            <a:ext cx="8715300" cy="1473300"/>
          </a:xfrm>
          <a:prstGeom prst="rect">
            <a:avLst/>
          </a:prstGeom>
          <a:noFill/>
          <a:ln>
            <a:noFill/>
          </a:ln>
        </p:spPr>
        <p:txBody>
          <a:bodyPr anchorCtr="0" anchor="b" bIns="32750" lIns="32750" spcFirstLastPara="1" rIns="32750" wrap="square" tIns="32750">
            <a:noAutofit/>
          </a:bodyPr>
          <a:lstStyle/>
          <a:p>
            <a:pPr indent="0" lvl="0" marL="0" rtl="0" algn="ctr">
              <a:lnSpc>
                <a:spcPct val="100000"/>
              </a:lnSpc>
              <a:spcBef>
                <a:spcPts val="0"/>
              </a:spcBef>
              <a:spcAft>
                <a:spcPts val="0"/>
              </a:spcAft>
              <a:buClr>
                <a:srgbClr val="FED164"/>
              </a:buClr>
              <a:buSzPts val="6200"/>
              <a:buFont typeface="Helvetica Neue"/>
              <a:buNone/>
            </a:pPr>
            <a:r>
              <a:rPr i="1" lang="en-US" sz="6200" u="none">
                <a:solidFill>
                  <a:srgbClr val="FFFFFF"/>
                </a:solidFill>
                <a:latin typeface="Book Antiqua"/>
                <a:ea typeface="Book Antiqua"/>
                <a:cs typeface="Book Antiqua"/>
                <a:sym typeface="Book Antiqua"/>
              </a:rPr>
              <a:t>Working with </a:t>
            </a:r>
            <a:endParaRPr i="1" sz="6200" u="none">
              <a:solidFill>
                <a:srgbClr val="FFFFFF"/>
              </a:solidFill>
              <a:latin typeface="Book Antiqua"/>
              <a:ea typeface="Book Antiqua"/>
              <a:cs typeface="Book Antiqua"/>
              <a:sym typeface="Book Antiqua"/>
            </a:endParaRPr>
          </a:p>
          <a:p>
            <a:pPr indent="0" lvl="0" marL="0" rtl="0" algn="ctr">
              <a:lnSpc>
                <a:spcPct val="100000"/>
              </a:lnSpc>
              <a:spcBef>
                <a:spcPts val="0"/>
              </a:spcBef>
              <a:spcAft>
                <a:spcPts val="0"/>
              </a:spcAft>
              <a:buClr>
                <a:srgbClr val="FED164"/>
              </a:buClr>
              <a:buSzPts val="6200"/>
              <a:buFont typeface="Helvetica Neue"/>
              <a:buNone/>
            </a:pPr>
            <a:r>
              <a:rPr i="1" lang="en-US" sz="6200" u="none">
                <a:solidFill>
                  <a:srgbClr val="FFFFFF"/>
                </a:solidFill>
                <a:latin typeface="Book Antiqua"/>
                <a:ea typeface="Book Antiqua"/>
                <a:cs typeface="Book Antiqua"/>
                <a:sym typeface="Book Antiqua"/>
              </a:rPr>
              <a:t>Betrayed Spouses</a:t>
            </a:r>
            <a:endParaRPr i="1" sz="900">
              <a:solidFill>
                <a:srgbClr val="FFFFFF"/>
              </a:solidFill>
              <a:latin typeface="Book Antiqua"/>
              <a:ea typeface="Book Antiqua"/>
              <a:cs typeface="Book Antiqua"/>
              <a:sym typeface="Book Antiqua"/>
            </a:endParaRPr>
          </a:p>
        </p:txBody>
      </p:sp>
      <p:pic>
        <p:nvPicPr>
          <p:cNvPr id="268" name="Google Shape;268;g5e803fb5f1_1_87"/>
          <p:cNvPicPr preferRelativeResize="0"/>
          <p:nvPr/>
        </p:nvPicPr>
        <p:blipFill rotWithShape="1">
          <a:blip r:embed="rId3">
            <a:alphaModFix/>
          </a:blip>
          <a:srcRect b="0" l="0" r="0" t="0"/>
          <a:stretch/>
        </p:blipFill>
        <p:spPr>
          <a:xfrm>
            <a:off x="3222825" y="2701559"/>
            <a:ext cx="2619375" cy="1743075"/>
          </a:xfrm>
          <a:prstGeom prst="rect">
            <a:avLst/>
          </a:prstGeom>
          <a:noFill/>
          <a:ln>
            <a:noFill/>
          </a:ln>
        </p:spPr>
      </p:pic>
    </p:spTree>
  </p:cSld>
  <p:clrMapOvr>
    <a:masterClrMapping/>
  </p:clrMapOvr>
  <p:transition>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72" name="Shape 272"/>
        <p:cNvGrpSpPr/>
        <p:nvPr/>
      </p:nvGrpSpPr>
      <p:grpSpPr>
        <a:xfrm>
          <a:off x="0" y="0"/>
          <a:ext cx="0" cy="0"/>
          <a:chOff x="0" y="0"/>
          <a:chExt cx="0" cy="0"/>
        </a:xfrm>
      </p:grpSpPr>
      <p:sp>
        <p:nvSpPr>
          <p:cNvPr id="273" name="Google Shape;273;g5eb465859b_1_37"/>
          <p:cNvSpPr txBox="1"/>
          <p:nvPr>
            <p:ph type="title"/>
          </p:nvPr>
        </p:nvSpPr>
        <p:spPr>
          <a:xfrm>
            <a:off x="966787" y="639068"/>
            <a:ext cx="9144000" cy="5625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Clr>
                <a:srgbClr val="FED164"/>
              </a:buClr>
              <a:buSzPts val="3100"/>
              <a:buFont typeface="Helvetica Neue Light"/>
              <a:buNone/>
            </a:pPr>
            <a:r>
              <a:rPr i="1" lang="en-US" sz="4000" u="none">
                <a:solidFill>
                  <a:srgbClr val="FFFFFF"/>
                </a:solidFill>
                <a:latin typeface="Book Antiqua"/>
                <a:ea typeface="Book Antiqua"/>
                <a:cs typeface="Book Antiqua"/>
                <a:sym typeface="Book Antiqua"/>
              </a:rPr>
              <a:t>Relationship </a:t>
            </a:r>
            <a:r>
              <a:rPr i="1" lang="en-US" sz="4000">
                <a:solidFill>
                  <a:srgbClr val="FFFFFF"/>
                </a:solidFill>
                <a:latin typeface="Book Antiqua"/>
                <a:ea typeface="Book Antiqua"/>
                <a:cs typeface="Book Antiqua"/>
                <a:sym typeface="Book Antiqua"/>
              </a:rPr>
              <a:t>R</a:t>
            </a:r>
            <a:r>
              <a:rPr i="1" lang="en-US" sz="4000" u="none">
                <a:solidFill>
                  <a:srgbClr val="FFFFFF"/>
                </a:solidFill>
                <a:latin typeface="Book Antiqua"/>
                <a:ea typeface="Book Antiqua"/>
                <a:cs typeface="Book Antiqua"/>
                <a:sym typeface="Book Antiqua"/>
              </a:rPr>
              <a:t>ecovery </a:t>
            </a:r>
            <a:r>
              <a:rPr i="1" lang="en-US" sz="4000">
                <a:solidFill>
                  <a:srgbClr val="FFFFFF"/>
                </a:solidFill>
                <a:latin typeface="Book Antiqua"/>
                <a:ea typeface="Book Antiqua"/>
                <a:cs typeface="Book Antiqua"/>
                <a:sym typeface="Book Antiqua"/>
              </a:rPr>
              <a:t>S</a:t>
            </a:r>
            <a:r>
              <a:rPr i="1" lang="en-US" sz="4000" u="none">
                <a:solidFill>
                  <a:srgbClr val="FFFFFF"/>
                </a:solidFill>
                <a:latin typeface="Book Antiqua"/>
                <a:ea typeface="Book Antiqua"/>
                <a:cs typeface="Book Antiqua"/>
                <a:sym typeface="Book Antiqua"/>
              </a:rPr>
              <a:t>teps </a:t>
            </a:r>
            <a:endParaRPr i="1" sz="4000" u="none">
              <a:solidFill>
                <a:srgbClr val="FFFFFF"/>
              </a:solidFill>
              <a:latin typeface="Book Antiqua"/>
              <a:ea typeface="Book Antiqua"/>
              <a:cs typeface="Book Antiqua"/>
              <a:sym typeface="Book Antiqua"/>
            </a:endParaRPr>
          </a:p>
          <a:p>
            <a:pPr indent="0" lvl="0" marL="0" rtl="0" algn="l">
              <a:lnSpc>
                <a:spcPct val="100000"/>
              </a:lnSpc>
              <a:spcBef>
                <a:spcPts val="0"/>
              </a:spcBef>
              <a:spcAft>
                <a:spcPts val="0"/>
              </a:spcAft>
              <a:buClr>
                <a:srgbClr val="FED164"/>
              </a:buClr>
              <a:buSzPts val="3100"/>
              <a:buFont typeface="Helvetica Neue Light"/>
              <a:buNone/>
            </a:pPr>
            <a:r>
              <a:rPr i="1" lang="en-US" sz="4000" u="none">
                <a:solidFill>
                  <a:srgbClr val="FFFFFF"/>
                </a:solidFill>
                <a:latin typeface="Book Antiqua"/>
                <a:ea typeface="Book Antiqua"/>
                <a:cs typeface="Book Antiqua"/>
                <a:sym typeface="Book Antiqua"/>
              </a:rPr>
              <a:t>for the </a:t>
            </a:r>
            <a:r>
              <a:rPr i="1" lang="en-US" sz="4000">
                <a:solidFill>
                  <a:srgbClr val="FFFFFF"/>
                </a:solidFill>
                <a:latin typeface="Book Antiqua"/>
                <a:ea typeface="Book Antiqua"/>
                <a:cs typeface="Book Antiqua"/>
                <a:sym typeface="Book Antiqua"/>
              </a:rPr>
              <a:t>A</a:t>
            </a:r>
            <a:r>
              <a:rPr i="1" lang="en-US" sz="4000" u="none">
                <a:solidFill>
                  <a:srgbClr val="FFFFFF"/>
                </a:solidFill>
                <a:latin typeface="Book Antiqua"/>
                <a:ea typeface="Book Antiqua"/>
                <a:cs typeface="Book Antiqua"/>
                <a:sym typeface="Book Antiqua"/>
              </a:rPr>
              <a:t>ddict</a:t>
            </a:r>
            <a:endParaRPr i="1" sz="4000">
              <a:solidFill>
                <a:srgbClr val="FFFFFF"/>
              </a:solidFill>
              <a:latin typeface="Book Antiqua"/>
              <a:ea typeface="Book Antiqua"/>
              <a:cs typeface="Book Antiqua"/>
              <a:sym typeface="Book Antiqua"/>
            </a:endParaRPr>
          </a:p>
        </p:txBody>
      </p:sp>
      <p:sp>
        <p:nvSpPr>
          <p:cNvPr id="274" name="Google Shape;274;g5eb465859b_1_37"/>
          <p:cNvSpPr txBox="1"/>
          <p:nvPr/>
        </p:nvSpPr>
        <p:spPr>
          <a:xfrm>
            <a:off x="662525" y="1632875"/>
            <a:ext cx="7724700" cy="32574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15000"/>
              </a:lnSpc>
              <a:spcBef>
                <a:spcPts val="1200"/>
              </a:spcBef>
              <a:spcAft>
                <a:spcPts val="0"/>
              </a:spcAft>
              <a:buClr>
                <a:srgbClr val="FFFF00"/>
              </a:buClr>
              <a:buSzPts val="2200"/>
              <a:buFont typeface="Arial"/>
              <a:buChar char="●"/>
            </a:pPr>
            <a:r>
              <a:rPr b="0" i="0" lang="en-US" sz="2000" u="none" cap="none" strike="noStrike">
                <a:solidFill>
                  <a:schemeClr val="lt1"/>
                </a:solidFill>
                <a:latin typeface="Arial"/>
                <a:ea typeface="Arial"/>
                <a:cs typeface="Arial"/>
                <a:sym typeface="Arial"/>
              </a:rPr>
              <a:t>A committed recovery plan fully shared with the spouse</a:t>
            </a:r>
            <a:endParaRPr b="0" i="0" sz="2000" u="none" cap="none" strike="noStrike">
              <a:solidFill>
                <a:schemeClr val="lt1"/>
              </a:solidFill>
              <a:latin typeface="Arial"/>
              <a:ea typeface="Arial"/>
              <a:cs typeface="Arial"/>
              <a:sym typeface="Arial"/>
            </a:endParaRPr>
          </a:p>
          <a:p>
            <a:pPr indent="-368300" lvl="0" marL="457200" marR="0" rtl="0" algn="l">
              <a:lnSpc>
                <a:spcPct val="115000"/>
              </a:lnSpc>
              <a:spcBef>
                <a:spcPts val="0"/>
              </a:spcBef>
              <a:spcAft>
                <a:spcPts val="0"/>
              </a:spcAft>
              <a:buClr>
                <a:srgbClr val="FFFF00"/>
              </a:buClr>
              <a:buSzPts val="2200"/>
              <a:buFont typeface="Arial"/>
              <a:buChar char="●"/>
            </a:pPr>
            <a:r>
              <a:rPr b="0" i="0" lang="en-US" sz="2000" u="none" cap="none" strike="noStrike">
                <a:solidFill>
                  <a:schemeClr val="lt1"/>
                </a:solidFill>
                <a:latin typeface="Arial"/>
                <a:ea typeface="Arial"/>
                <a:cs typeface="Arial"/>
                <a:sym typeface="Arial"/>
              </a:rPr>
              <a:t>Telling the truth and telling it faster (48-hour rule)!</a:t>
            </a:r>
            <a:endParaRPr b="0" i="0" sz="2000" u="none" cap="none" strike="noStrike">
              <a:solidFill>
                <a:schemeClr val="lt1"/>
              </a:solidFill>
              <a:latin typeface="Arial"/>
              <a:ea typeface="Arial"/>
              <a:cs typeface="Arial"/>
              <a:sym typeface="Arial"/>
            </a:endParaRPr>
          </a:p>
          <a:p>
            <a:pPr indent="-368300" lvl="0" marL="457200" marR="0" rtl="0" algn="l">
              <a:lnSpc>
                <a:spcPct val="115000"/>
              </a:lnSpc>
              <a:spcBef>
                <a:spcPts val="0"/>
              </a:spcBef>
              <a:spcAft>
                <a:spcPts val="0"/>
              </a:spcAft>
              <a:buClr>
                <a:srgbClr val="FFFF00"/>
              </a:buClr>
              <a:buSzPts val="2200"/>
              <a:buFont typeface="Arial"/>
              <a:buChar char="●"/>
            </a:pPr>
            <a:r>
              <a:rPr b="0" i="0" lang="en-US" sz="2000" u="none" cap="none" strike="noStrike">
                <a:solidFill>
                  <a:schemeClr val="lt1"/>
                </a:solidFill>
                <a:latin typeface="Arial"/>
                <a:ea typeface="Arial"/>
                <a:cs typeface="Arial"/>
                <a:sym typeface="Arial"/>
              </a:rPr>
              <a:t>Staying in touch and not leaving spouses outside the loop of your commitments, schedule, feelings</a:t>
            </a:r>
            <a:endParaRPr b="0" i="0" sz="2000" u="none" cap="none" strike="noStrike">
              <a:solidFill>
                <a:schemeClr val="lt1"/>
              </a:solidFill>
              <a:latin typeface="Arial"/>
              <a:ea typeface="Arial"/>
              <a:cs typeface="Arial"/>
              <a:sym typeface="Arial"/>
            </a:endParaRPr>
          </a:p>
          <a:p>
            <a:pPr indent="-368300" lvl="0" marL="457200" marR="0" rtl="0" algn="l">
              <a:lnSpc>
                <a:spcPct val="115000"/>
              </a:lnSpc>
              <a:spcBef>
                <a:spcPts val="0"/>
              </a:spcBef>
              <a:spcAft>
                <a:spcPts val="0"/>
              </a:spcAft>
              <a:buClr>
                <a:srgbClr val="FFFF00"/>
              </a:buClr>
              <a:buSzPts val="2200"/>
              <a:buFont typeface="Arial"/>
              <a:buChar char="●"/>
            </a:pPr>
            <a:r>
              <a:rPr b="0" i="0" lang="en-US" sz="2000" u="none" cap="none" strike="noStrike">
                <a:solidFill>
                  <a:schemeClr val="lt1"/>
                </a:solidFill>
                <a:latin typeface="Arial"/>
                <a:ea typeface="Arial"/>
                <a:cs typeface="Arial"/>
                <a:sym typeface="Arial"/>
              </a:rPr>
              <a:t>Being transparent and non-defensive</a:t>
            </a:r>
            <a:endParaRPr b="0" i="0" sz="2000" u="none" cap="none" strike="noStrike">
              <a:solidFill>
                <a:schemeClr val="lt1"/>
              </a:solidFill>
              <a:latin typeface="Arial"/>
              <a:ea typeface="Arial"/>
              <a:cs typeface="Arial"/>
              <a:sym typeface="Arial"/>
            </a:endParaRPr>
          </a:p>
          <a:p>
            <a:pPr indent="-368300" lvl="0" marL="457200" marR="0" rtl="0" algn="l">
              <a:lnSpc>
                <a:spcPct val="115000"/>
              </a:lnSpc>
              <a:spcBef>
                <a:spcPts val="0"/>
              </a:spcBef>
              <a:spcAft>
                <a:spcPts val="0"/>
              </a:spcAft>
              <a:buClr>
                <a:srgbClr val="FFFF00"/>
              </a:buClr>
              <a:buSzPts val="2200"/>
              <a:buFont typeface="Arial"/>
              <a:buChar char="●"/>
            </a:pPr>
            <a:r>
              <a:rPr b="0" i="0" lang="en-US" sz="2000" u="none" cap="none" strike="noStrike">
                <a:solidFill>
                  <a:schemeClr val="lt1"/>
                </a:solidFill>
                <a:latin typeface="Arial"/>
                <a:ea typeface="Arial"/>
                <a:cs typeface="Arial"/>
                <a:sym typeface="Arial"/>
              </a:rPr>
              <a:t>Being unafraid of the truth</a:t>
            </a:r>
            <a:endParaRPr b="0" i="0" sz="2000" u="none" cap="none" strike="noStrike">
              <a:solidFill>
                <a:schemeClr val="lt1"/>
              </a:solidFill>
              <a:latin typeface="Arial"/>
              <a:ea typeface="Arial"/>
              <a:cs typeface="Arial"/>
              <a:sym typeface="Arial"/>
            </a:endParaRPr>
          </a:p>
          <a:p>
            <a:pPr indent="-368300" lvl="0" marL="457200" marR="0" rtl="0" algn="l">
              <a:lnSpc>
                <a:spcPct val="115000"/>
              </a:lnSpc>
              <a:spcBef>
                <a:spcPts val="0"/>
              </a:spcBef>
              <a:spcAft>
                <a:spcPts val="0"/>
              </a:spcAft>
              <a:buClr>
                <a:srgbClr val="FFFF00"/>
              </a:buClr>
              <a:buSzPts val="2200"/>
              <a:buFont typeface="Arial"/>
              <a:buChar char="●"/>
            </a:pPr>
            <a:r>
              <a:rPr b="0" i="0" lang="en-US" sz="2000" u="none" cap="none" strike="noStrike">
                <a:solidFill>
                  <a:schemeClr val="lt1"/>
                </a:solidFill>
                <a:latin typeface="Arial"/>
                <a:ea typeface="Arial"/>
                <a:cs typeface="Arial"/>
                <a:sym typeface="Arial"/>
              </a:rPr>
              <a:t>Having disclosure in treatment where appropriate </a:t>
            </a:r>
            <a:endParaRPr b="0" i="0" sz="2000" u="none" cap="none" strike="noStrike">
              <a:solidFill>
                <a:schemeClr val="lt1"/>
              </a:solidFill>
              <a:latin typeface="Arial"/>
              <a:ea typeface="Arial"/>
              <a:cs typeface="Arial"/>
              <a:sym typeface="Arial"/>
            </a:endParaRPr>
          </a:p>
          <a:p>
            <a:pPr indent="0" lvl="0" marL="457200" marR="0" rtl="0" algn="l">
              <a:lnSpc>
                <a:spcPct val="100000"/>
              </a:lnSpc>
              <a:spcBef>
                <a:spcPts val="1200"/>
              </a:spcBef>
              <a:spcAft>
                <a:spcPts val="0"/>
              </a:spcAft>
              <a:buClr>
                <a:srgbClr val="000000"/>
              </a:buClr>
              <a:buSzPts val="2200"/>
              <a:buFont typeface="Arial"/>
              <a:buNone/>
            </a:pPr>
            <a:r>
              <a:t/>
            </a:r>
            <a:endParaRPr b="0" i="0" sz="2200" u="none" cap="none" strike="noStrike">
              <a:solidFill>
                <a:srgbClr val="FFFF00"/>
              </a:solidFill>
              <a:latin typeface="Arial"/>
              <a:ea typeface="Arial"/>
              <a:cs typeface="Arial"/>
              <a:sym typeface="Arial"/>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78" name="Shape 278"/>
        <p:cNvGrpSpPr/>
        <p:nvPr/>
      </p:nvGrpSpPr>
      <p:grpSpPr>
        <a:xfrm>
          <a:off x="0" y="0"/>
          <a:ext cx="0" cy="0"/>
          <a:chOff x="0" y="0"/>
          <a:chExt cx="0" cy="0"/>
        </a:xfrm>
      </p:grpSpPr>
      <p:sp>
        <p:nvSpPr>
          <p:cNvPr id="279" name="Google Shape;279;g5e803fb5f1_1_195"/>
          <p:cNvSpPr txBox="1"/>
          <p:nvPr>
            <p:ph type="title"/>
          </p:nvPr>
        </p:nvSpPr>
        <p:spPr>
          <a:xfrm>
            <a:off x="752631" y="458539"/>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i="1" lang="en-US" sz="3600" u="none">
                <a:solidFill>
                  <a:srgbClr val="FFFFFF"/>
                </a:solidFill>
                <a:latin typeface="Book Antiqua"/>
                <a:ea typeface="Book Antiqua"/>
                <a:cs typeface="Book Antiqua"/>
                <a:sym typeface="Book Antiqua"/>
              </a:rPr>
              <a:t>The </a:t>
            </a:r>
            <a:r>
              <a:rPr i="1" lang="en-US" sz="3600">
                <a:solidFill>
                  <a:srgbClr val="FFFFFF"/>
                </a:solidFill>
                <a:latin typeface="Book Antiqua"/>
                <a:ea typeface="Book Antiqua"/>
                <a:cs typeface="Book Antiqua"/>
                <a:sym typeface="Book Antiqua"/>
              </a:rPr>
              <a:t>E</a:t>
            </a:r>
            <a:r>
              <a:rPr i="1" lang="en-US" sz="3600" u="none">
                <a:solidFill>
                  <a:srgbClr val="FFFFFF"/>
                </a:solidFill>
                <a:latin typeface="Book Antiqua"/>
                <a:ea typeface="Book Antiqua"/>
                <a:cs typeface="Book Antiqua"/>
                <a:sym typeface="Book Antiqua"/>
              </a:rPr>
              <a:t>motional </a:t>
            </a:r>
            <a:r>
              <a:rPr i="1" lang="en-US" sz="3600">
                <a:solidFill>
                  <a:srgbClr val="FFFFFF"/>
                </a:solidFill>
                <a:latin typeface="Book Antiqua"/>
                <a:ea typeface="Book Antiqua"/>
                <a:cs typeface="Book Antiqua"/>
                <a:sym typeface="Book Antiqua"/>
              </a:rPr>
              <a:t>S</a:t>
            </a:r>
            <a:r>
              <a:rPr i="1" lang="en-US" sz="3600" u="none">
                <a:solidFill>
                  <a:srgbClr val="FFFFFF"/>
                </a:solidFill>
                <a:latin typeface="Book Antiqua"/>
                <a:ea typeface="Book Antiqua"/>
                <a:cs typeface="Book Antiqua"/>
                <a:sym typeface="Book Antiqua"/>
              </a:rPr>
              <a:t>tate of a </a:t>
            </a:r>
            <a:r>
              <a:rPr i="1" lang="en-US" sz="3600">
                <a:solidFill>
                  <a:srgbClr val="FFFFFF"/>
                </a:solidFill>
                <a:latin typeface="Book Antiqua"/>
                <a:ea typeface="Book Antiqua"/>
                <a:cs typeface="Book Antiqua"/>
                <a:sym typeface="Book Antiqua"/>
              </a:rPr>
              <a:t>B</a:t>
            </a:r>
            <a:r>
              <a:rPr i="1" lang="en-US" sz="3600" u="none">
                <a:solidFill>
                  <a:srgbClr val="FFFFFF"/>
                </a:solidFill>
                <a:latin typeface="Book Antiqua"/>
                <a:ea typeface="Book Antiqua"/>
                <a:cs typeface="Book Antiqua"/>
                <a:sym typeface="Book Antiqua"/>
              </a:rPr>
              <a:t>etrayed </a:t>
            </a:r>
            <a:r>
              <a:rPr i="1" lang="en-US" sz="3600">
                <a:solidFill>
                  <a:srgbClr val="FFFFFF"/>
                </a:solidFill>
                <a:latin typeface="Book Antiqua"/>
                <a:ea typeface="Book Antiqua"/>
                <a:cs typeface="Book Antiqua"/>
                <a:sym typeface="Book Antiqua"/>
              </a:rPr>
              <a:t>S</a:t>
            </a:r>
            <a:r>
              <a:rPr i="1" lang="en-US" sz="3600" u="none">
                <a:solidFill>
                  <a:srgbClr val="FFFFFF"/>
                </a:solidFill>
                <a:latin typeface="Book Antiqua"/>
                <a:ea typeface="Book Antiqua"/>
                <a:cs typeface="Book Antiqua"/>
                <a:sym typeface="Book Antiqua"/>
              </a:rPr>
              <a:t>pouse</a:t>
            </a:r>
            <a:endParaRPr i="1" sz="3600">
              <a:solidFill>
                <a:srgbClr val="FFFFFF"/>
              </a:solidFill>
              <a:latin typeface="Book Antiqua"/>
              <a:ea typeface="Book Antiqua"/>
              <a:cs typeface="Book Antiqua"/>
              <a:sym typeface="Book Antiqua"/>
            </a:endParaRPr>
          </a:p>
        </p:txBody>
      </p:sp>
      <p:sp>
        <p:nvSpPr>
          <p:cNvPr id="280" name="Google Shape;280;g5e803fb5f1_1_195"/>
          <p:cNvSpPr txBox="1"/>
          <p:nvPr>
            <p:ph idx="1" type="body"/>
          </p:nvPr>
        </p:nvSpPr>
        <p:spPr>
          <a:xfrm>
            <a:off x="420876" y="1099400"/>
            <a:ext cx="5187600" cy="3710400"/>
          </a:xfrm>
          <a:prstGeom prst="rect">
            <a:avLst/>
          </a:prstGeom>
          <a:noFill/>
          <a:ln>
            <a:noFill/>
          </a:ln>
        </p:spPr>
        <p:txBody>
          <a:bodyPr anchorCtr="0" anchor="ctr" bIns="32750" lIns="32750" spcFirstLastPara="1" rIns="32750" wrap="square" tIns="32750">
            <a:noAutofit/>
          </a:bodyPr>
          <a:lstStyle/>
          <a:p>
            <a:pPr indent="-266700" lvl="0" marL="266700" rtl="0" algn="l">
              <a:lnSpc>
                <a:spcPct val="100000"/>
              </a:lnSpc>
              <a:spcBef>
                <a:spcPts val="0"/>
              </a:spcBef>
              <a:spcAft>
                <a:spcPts val="0"/>
              </a:spcAft>
              <a:buClr>
                <a:srgbClr val="FFFF00"/>
              </a:buClr>
              <a:buSzPts val="2300"/>
              <a:buFont typeface="Arial"/>
              <a:buChar char="•"/>
            </a:pPr>
            <a:r>
              <a:rPr i="0" lang="en-US" u="none">
                <a:solidFill>
                  <a:schemeClr val="lt1"/>
                </a:solidFill>
                <a:latin typeface="Arial"/>
                <a:ea typeface="Arial"/>
                <a:cs typeface="Arial"/>
                <a:sym typeface="Arial"/>
              </a:rPr>
              <a:t>The spouses are experiencing a    </a:t>
            </a:r>
            <a:endParaRPr/>
          </a:p>
          <a:p>
            <a:pPr indent="0" lvl="0" marL="0" rtl="0" algn="l">
              <a:lnSpc>
                <a:spcPct val="100000"/>
              </a:lnSpc>
              <a:spcBef>
                <a:spcPts val="0"/>
              </a:spcBef>
              <a:spcAft>
                <a:spcPts val="0"/>
              </a:spcAft>
              <a:buClr>
                <a:srgbClr val="FFFF00"/>
              </a:buClr>
              <a:buSzPts val="2300"/>
              <a:buNone/>
            </a:pPr>
            <a:r>
              <a:rPr lang="en-US">
                <a:solidFill>
                  <a:schemeClr val="lt1"/>
                </a:solidFill>
                <a:latin typeface="Arial"/>
                <a:ea typeface="Arial"/>
                <a:cs typeface="Arial"/>
                <a:sym typeface="Arial"/>
              </a:rPr>
              <a:t>    </a:t>
            </a:r>
            <a:r>
              <a:rPr i="0" lang="en-US" u="none">
                <a:solidFill>
                  <a:schemeClr val="lt1"/>
                </a:solidFill>
                <a:latin typeface="Arial"/>
                <a:ea typeface="Arial"/>
                <a:cs typeface="Arial"/>
                <a:sym typeface="Arial"/>
              </a:rPr>
              <a:t>form of trauma</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2300"/>
              <a:buFont typeface="Arial"/>
              <a:buChar char="•"/>
            </a:pPr>
            <a:r>
              <a:rPr i="0" lang="en-US" u="none">
                <a:solidFill>
                  <a:schemeClr val="lt1"/>
                </a:solidFill>
                <a:latin typeface="Arial"/>
                <a:ea typeface="Arial"/>
                <a:cs typeface="Arial"/>
                <a:sym typeface="Arial"/>
              </a:rPr>
              <a:t>Everything about the past, present and future are in question</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2300"/>
              <a:buFont typeface="Arial"/>
              <a:buChar char="•"/>
            </a:pPr>
            <a:r>
              <a:rPr i="0" lang="en-US" u="none">
                <a:solidFill>
                  <a:schemeClr val="lt1"/>
                </a:solidFill>
                <a:latin typeface="Arial"/>
                <a:ea typeface="Arial"/>
                <a:cs typeface="Arial"/>
                <a:sym typeface="Arial"/>
              </a:rPr>
              <a:t>Afraid of further loss and  abandonment</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2300"/>
              <a:buFont typeface="Arial"/>
              <a:buChar char="•"/>
            </a:pPr>
            <a:r>
              <a:rPr i="0" lang="en-US" u="none">
                <a:solidFill>
                  <a:schemeClr val="lt1"/>
                </a:solidFill>
                <a:latin typeface="Arial"/>
                <a:ea typeface="Arial"/>
                <a:cs typeface="Arial"/>
                <a:sym typeface="Arial"/>
              </a:rPr>
              <a:t>Ashamed, self hating, self doubting</a:t>
            </a:r>
            <a:endParaRPr>
              <a:solidFill>
                <a:schemeClr val="lt1"/>
              </a:solidFill>
              <a:latin typeface="Arial"/>
              <a:ea typeface="Arial"/>
              <a:cs typeface="Arial"/>
              <a:sym typeface="Arial"/>
            </a:endParaRPr>
          </a:p>
          <a:p>
            <a:pPr indent="0" lvl="0" marL="266700" rtl="0" algn="l">
              <a:lnSpc>
                <a:spcPct val="100000"/>
              </a:lnSpc>
              <a:spcBef>
                <a:spcPts val="0"/>
              </a:spcBef>
              <a:spcAft>
                <a:spcPts val="0"/>
              </a:spcAft>
              <a:buSzPts val="500"/>
              <a:buNone/>
            </a:pPr>
            <a:r>
              <a:t/>
            </a:r>
            <a:endParaRPr>
              <a:solidFill>
                <a:srgbClr val="FFFF00"/>
              </a:solidFill>
              <a:latin typeface="Arial"/>
              <a:ea typeface="Arial"/>
              <a:cs typeface="Arial"/>
              <a:sym typeface="Arial"/>
            </a:endParaRPr>
          </a:p>
        </p:txBody>
      </p:sp>
      <p:pic>
        <p:nvPicPr>
          <p:cNvPr id="281" name="Google Shape;281;g5e803fb5f1_1_195"/>
          <p:cNvPicPr preferRelativeResize="0"/>
          <p:nvPr/>
        </p:nvPicPr>
        <p:blipFill rotWithShape="1">
          <a:blip r:embed="rId3">
            <a:alphaModFix/>
          </a:blip>
          <a:srcRect b="0" l="0" r="0" t="0"/>
          <a:stretch/>
        </p:blipFill>
        <p:spPr>
          <a:xfrm>
            <a:off x="5856938" y="1613913"/>
            <a:ext cx="2867025" cy="1590675"/>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5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500"/>
                                        <p:tgtEl>
                                          <p:spTgt spid="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500"/>
                                        <p:tgtEl>
                                          <p:spTgt spid="2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animEffect filter="fade" transition="in">
                                      <p:cBhvr>
                                        <p:cTn dur="500"/>
                                        <p:tgtEl>
                                          <p:spTgt spid="2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5" st="5"/>
                                            </p:txEl>
                                          </p:spTgt>
                                        </p:tgtEl>
                                        <p:attrNameLst>
                                          <p:attrName>style.visibility</p:attrName>
                                        </p:attrNameLst>
                                      </p:cBhvr>
                                      <p:to>
                                        <p:strVal val="visible"/>
                                      </p:to>
                                    </p:set>
                                    <p:animEffect filter="fade" transition="in">
                                      <p:cBhvr>
                                        <p:cTn dur="500"/>
                                        <p:tgtEl>
                                          <p:spTgt spid="28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85" name="Shape 285"/>
        <p:cNvGrpSpPr/>
        <p:nvPr/>
      </p:nvGrpSpPr>
      <p:grpSpPr>
        <a:xfrm>
          <a:off x="0" y="0"/>
          <a:ext cx="0" cy="0"/>
          <a:chOff x="0" y="0"/>
          <a:chExt cx="0" cy="0"/>
        </a:xfrm>
      </p:grpSpPr>
      <p:sp>
        <p:nvSpPr>
          <p:cNvPr id="286" name="Google Shape;286;g5f888df182_0_0"/>
          <p:cNvSpPr txBox="1"/>
          <p:nvPr>
            <p:ph type="title"/>
          </p:nvPr>
        </p:nvSpPr>
        <p:spPr>
          <a:xfrm>
            <a:off x="752631" y="458539"/>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i="1" lang="en-US" sz="3600" u="none">
                <a:solidFill>
                  <a:srgbClr val="FFFFFF"/>
                </a:solidFill>
                <a:latin typeface="Book Antiqua"/>
                <a:ea typeface="Book Antiqua"/>
                <a:cs typeface="Book Antiqua"/>
                <a:sym typeface="Book Antiqua"/>
              </a:rPr>
              <a:t>The </a:t>
            </a:r>
            <a:r>
              <a:rPr i="1" lang="en-US" sz="3600">
                <a:solidFill>
                  <a:srgbClr val="FFFFFF"/>
                </a:solidFill>
                <a:latin typeface="Book Antiqua"/>
                <a:ea typeface="Book Antiqua"/>
                <a:cs typeface="Book Antiqua"/>
                <a:sym typeface="Book Antiqua"/>
              </a:rPr>
              <a:t>E</a:t>
            </a:r>
            <a:r>
              <a:rPr i="1" lang="en-US" sz="3600" u="none">
                <a:solidFill>
                  <a:srgbClr val="FFFFFF"/>
                </a:solidFill>
                <a:latin typeface="Book Antiqua"/>
                <a:ea typeface="Book Antiqua"/>
                <a:cs typeface="Book Antiqua"/>
                <a:sym typeface="Book Antiqua"/>
              </a:rPr>
              <a:t>motional </a:t>
            </a:r>
            <a:r>
              <a:rPr i="1" lang="en-US" sz="3600">
                <a:solidFill>
                  <a:srgbClr val="FFFFFF"/>
                </a:solidFill>
                <a:latin typeface="Book Antiqua"/>
                <a:ea typeface="Book Antiqua"/>
                <a:cs typeface="Book Antiqua"/>
                <a:sym typeface="Book Antiqua"/>
              </a:rPr>
              <a:t>S</a:t>
            </a:r>
            <a:r>
              <a:rPr i="1" lang="en-US" sz="3600" u="none">
                <a:solidFill>
                  <a:srgbClr val="FFFFFF"/>
                </a:solidFill>
                <a:latin typeface="Book Antiqua"/>
                <a:ea typeface="Book Antiqua"/>
                <a:cs typeface="Book Antiqua"/>
                <a:sym typeface="Book Antiqua"/>
              </a:rPr>
              <a:t>tate of a </a:t>
            </a:r>
            <a:r>
              <a:rPr i="1" lang="en-US" sz="3600">
                <a:solidFill>
                  <a:srgbClr val="FFFFFF"/>
                </a:solidFill>
                <a:latin typeface="Book Antiqua"/>
                <a:ea typeface="Book Antiqua"/>
                <a:cs typeface="Book Antiqua"/>
                <a:sym typeface="Book Antiqua"/>
              </a:rPr>
              <a:t>B</a:t>
            </a:r>
            <a:r>
              <a:rPr i="1" lang="en-US" sz="3600" u="none">
                <a:solidFill>
                  <a:srgbClr val="FFFFFF"/>
                </a:solidFill>
                <a:latin typeface="Book Antiqua"/>
                <a:ea typeface="Book Antiqua"/>
                <a:cs typeface="Book Antiqua"/>
                <a:sym typeface="Book Antiqua"/>
              </a:rPr>
              <a:t>etrayed </a:t>
            </a:r>
            <a:r>
              <a:rPr i="1" lang="en-US" sz="3600">
                <a:solidFill>
                  <a:srgbClr val="FFFFFF"/>
                </a:solidFill>
                <a:latin typeface="Book Antiqua"/>
                <a:ea typeface="Book Antiqua"/>
                <a:cs typeface="Book Antiqua"/>
                <a:sym typeface="Book Antiqua"/>
              </a:rPr>
              <a:t>S</a:t>
            </a:r>
            <a:r>
              <a:rPr i="1" lang="en-US" sz="3600" u="none">
                <a:solidFill>
                  <a:srgbClr val="FFFFFF"/>
                </a:solidFill>
                <a:latin typeface="Book Antiqua"/>
                <a:ea typeface="Book Antiqua"/>
                <a:cs typeface="Book Antiqua"/>
                <a:sym typeface="Book Antiqua"/>
              </a:rPr>
              <a:t>pouse</a:t>
            </a:r>
            <a:endParaRPr i="1" sz="3600">
              <a:solidFill>
                <a:srgbClr val="FFFFFF"/>
              </a:solidFill>
              <a:latin typeface="Book Antiqua"/>
              <a:ea typeface="Book Antiqua"/>
              <a:cs typeface="Book Antiqua"/>
              <a:sym typeface="Book Antiqua"/>
            </a:endParaRPr>
          </a:p>
        </p:txBody>
      </p:sp>
      <p:sp>
        <p:nvSpPr>
          <p:cNvPr id="287" name="Google Shape;287;g5f888df182_0_0"/>
          <p:cNvSpPr txBox="1"/>
          <p:nvPr>
            <p:ph idx="1" type="body"/>
          </p:nvPr>
        </p:nvSpPr>
        <p:spPr>
          <a:xfrm>
            <a:off x="573275" y="642200"/>
            <a:ext cx="5403600" cy="3710400"/>
          </a:xfrm>
          <a:prstGeom prst="rect">
            <a:avLst/>
          </a:prstGeom>
          <a:noFill/>
          <a:ln>
            <a:noFill/>
          </a:ln>
        </p:spPr>
        <p:txBody>
          <a:bodyPr anchorCtr="0" anchor="ctr" bIns="32750" lIns="32750" spcFirstLastPara="1" rIns="32750" wrap="square" tIns="32750">
            <a:noAutofit/>
          </a:bodyPr>
          <a:lstStyle/>
          <a:p>
            <a:pPr indent="0" lvl="0" marL="266700" rtl="0" algn="l">
              <a:lnSpc>
                <a:spcPct val="100000"/>
              </a:lnSpc>
              <a:spcBef>
                <a:spcPts val="0"/>
              </a:spcBef>
              <a:spcAft>
                <a:spcPts val="0"/>
              </a:spcAft>
              <a:buSzPts val="500"/>
              <a:buNone/>
            </a:pPr>
            <a:r>
              <a:t/>
            </a:r>
            <a:endParaRPr>
              <a:solidFill>
                <a:srgbClr val="FFFF00"/>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2300"/>
              <a:buFont typeface="Arial"/>
              <a:buChar char="•"/>
            </a:pPr>
            <a:r>
              <a:rPr i="0" lang="en-US" u="none">
                <a:solidFill>
                  <a:schemeClr val="lt1"/>
                </a:solidFill>
                <a:latin typeface="Arial"/>
                <a:ea typeface="Arial"/>
                <a:cs typeface="Arial"/>
                <a:sym typeface="Arial"/>
              </a:rPr>
              <a:t>Anxious - easily triggered to previous levels of trauma</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2300"/>
              <a:buFont typeface="Arial"/>
              <a:buChar char="•"/>
            </a:pPr>
            <a:r>
              <a:rPr i="0" lang="en-US" u="none">
                <a:solidFill>
                  <a:schemeClr val="lt1"/>
                </a:solidFill>
                <a:latin typeface="Arial"/>
                <a:ea typeface="Arial"/>
                <a:cs typeface="Arial"/>
                <a:sym typeface="Arial"/>
              </a:rPr>
              <a:t>Emotionally unpredictable and feel out-of-control</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2300"/>
              <a:buFont typeface="Arial"/>
              <a:buChar char="•"/>
            </a:pPr>
            <a:r>
              <a:rPr i="0" lang="en-US" u="none">
                <a:solidFill>
                  <a:schemeClr val="lt1"/>
                </a:solidFill>
                <a:latin typeface="Arial"/>
                <a:ea typeface="Arial"/>
                <a:cs typeface="Arial"/>
                <a:sym typeface="Arial"/>
              </a:rPr>
              <a:t>Worried about the future -parenting, finances, separation</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2300"/>
              <a:buFont typeface="Arial"/>
              <a:buChar char="•"/>
            </a:pPr>
            <a:r>
              <a:rPr i="0" lang="en-US" u="none">
                <a:solidFill>
                  <a:schemeClr val="lt1"/>
                </a:solidFill>
                <a:latin typeface="Arial"/>
                <a:ea typeface="Arial"/>
                <a:cs typeface="Arial"/>
                <a:sym typeface="Arial"/>
              </a:rPr>
              <a:t>Some have intrusive thoughts and images (PTSD)</a:t>
            </a:r>
            <a:endParaRPr>
              <a:solidFill>
                <a:schemeClr val="lt1"/>
              </a:solidFill>
              <a:latin typeface="Arial"/>
              <a:ea typeface="Arial"/>
              <a:cs typeface="Arial"/>
              <a:sym typeface="Arial"/>
            </a:endParaRPr>
          </a:p>
        </p:txBody>
      </p:sp>
      <p:pic>
        <p:nvPicPr>
          <p:cNvPr id="288" name="Google Shape;288;g5f888df182_0_0"/>
          <p:cNvPicPr preferRelativeResize="0"/>
          <p:nvPr/>
        </p:nvPicPr>
        <p:blipFill rotWithShape="1">
          <a:blip r:embed="rId3">
            <a:alphaModFix/>
          </a:blip>
          <a:srcRect b="0" l="0" r="0" t="0"/>
          <a:stretch/>
        </p:blipFill>
        <p:spPr>
          <a:xfrm>
            <a:off x="5900700" y="1328850"/>
            <a:ext cx="2762250" cy="165735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5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5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500"/>
                                        <p:tgtEl>
                                          <p:spTgt spid="2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animEffect filter="fade" transition="in">
                                      <p:cBhvr>
                                        <p:cTn dur="500"/>
                                        <p:tgtEl>
                                          <p:spTgt spid="28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92" name="Shape 292"/>
        <p:cNvGrpSpPr/>
        <p:nvPr/>
      </p:nvGrpSpPr>
      <p:grpSpPr>
        <a:xfrm>
          <a:off x="0" y="0"/>
          <a:ext cx="0" cy="0"/>
          <a:chOff x="0" y="0"/>
          <a:chExt cx="0" cy="0"/>
        </a:xfrm>
      </p:grpSpPr>
      <p:sp>
        <p:nvSpPr>
          <p:cNvPr id="293" name="Google Shape;293;g5f888df182_0_7"/>
          <p:cNvSpPr txBox="1"/>
          <p:nvPr>
            <p:ph type="title"/>
          </p:nvPr>
        </p:nvSpPr>
        <p:spPr>
          <a:xfrm>
            <a:off x="639366" y="268784"/>
            <a:ext cx="8501100" cy="8640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Clr>
                <a:srgbClr val="FFFA83"/>
              </a:buClr>
              <a:buSzPts val="3100"/>
              <a:buFont typeface="Helvetica Neue Light"/>
              <a:buNone/>
            </a:pPr>
            <a:r>
              <a:rPr i="0" lang="en-US" sz="3100" u="none">
                <a:solidFill>
                  <a:srgbClr val="FFFFFF"/>
                </a:solidFill>
                <a:latin typeface="Book Antiqua"/>
                <a:ea typeface="Book Antiqua"/>
                <a:cs typeface="Book Antiqua"/>
                <a:sym typeface="Book Antiqua"/>
              </a:rPr>
              <a:t>How Active Sex Addicts Treat Spouses</a:t>
            </a:r>
            <a:br>
              <a:rPr i="0" lang="en-US" sz="3100" u="none">
                <a:solidFill>
                  <a:srgbClr val="FFFA83"/>
                </a:solidFill>
                <a:latin typeface="Book Antiqua"/>
                <a:ea typeface="Book Antiqua"/>
                <a:cs typeface="Book Antiqua"/>
                <a:sym typeface="Book Antiqua"/>
              </a:rPr>
            </a:br>
            <a:endParaRPr sz="900">
              <a:latin typeface="Book Antiqua"/>
              <a:ea typeface="Book Antiqua"/>
              <a:cs typeface="Book Antiqua"/>
              <a:sym typeface="Book Antiqua"/>
            </a:endParaRPr>
          </a:p>
        </p:txBody>
      </p:sp>
      <p:sp>
        <p:nvSpPr>
          <p:cNvPr id="294" name="Google Shape;294;g5f888df182_0_7"/>
          <p:cNvSpPr txBox="1"/>
          <p:nvPr>
            <p:ph idx="1" type="body"/>
          </p:nvPr>
        </p:nvSpPr>
        <p:spPr>
          <a:xfrm>
            <a:off x="375650" y="954425"/>
            <a:ext cx="5389500" cy="4226100"/>
          </a:xfrm>
          <a:prstGeom prst="rect">
            <a:avLst/>
          </a:prstGeom>
          <a:noFill/>
          <a:ln>
            <a:noFill/>
          </a:ln>
        </p:spPr>
        <p:txBody>
          <a:bodyPr anchorCtr="0" anchor="ctr" bIns="32750" lIns="32750" spcFirstLastPara="1" rIns="32750" wrap="square" tIns="32750">
            <a:noAutofit/>
          </a:bodyPr>
          <a:lstStyle/>
          <a:p>
            <a:pPr indent="-266700" lvl="0" marL="266700" rtl="0" algn="l">
              <a:lnSpc>
                <a:spcPct val="115000"/>
              </a:lnSpc>
              <a:spcBef>
                <a:spcPts val="0"/>
              </a:spcBef>
              <a:spcAft>
                <a:spcPts val="0"/>
              </a:spcAft>
              <a:buClr>
                <a:srgbClr val="FFFF00"/>
              </a:buClr>
              <a:buSzPts val="2000"/>
              <a:buFont typeface="Arial"/>
              <a:buChar char="•"/>
            </a:pPr>
            <a:r>
              <a:rPr lang="en-US" sz="2000">
                <a:solidFill>
                  <a:schemeClr val="lt1"/>
                </a:solidFill>
                <a:latin typeface="Arial"/>
                <a:ea typeface="Arial"/>
                <a:cs typeface="Arial"/>
                <a:sym typeface="Arial"/>
              </a:rPr>
              <a:t>When caught, they’re terrified of abandonment - and will use seduction, ‘regret’, lies, blame or manipulation to try to keep the relationship.</a:t>
            </a:r>
            <a:endParaRPr sz="2000">
              <a:solidFill>
                <a:schemeClr val="lt1"/>
              </a:solidFill>
              <a:latin typeface="Arial"/>
              <a:ea typeface="Arial"/>
              <a:cs typeface="Arial"/>
              <a:sym typeface="Arial"/>
            </a:endParaRPr>
          </a:p>
          <a:p>
            <a:pPr indent="-266700" lvl="0" marL="266700" rtl="0" algn="l">
              <a:lnSpc>
                <a:spcPct val="115000"/>
              </a:lnSpc>
              <a:spcBef>
                <a:spcPts val="0"/>
              </a:spcBef>
              <a:spcAft>
                <a:spcPts val="0"/>
              </a:spcAft>
              <a:buClr>
                <a:srgbClr val="FFFF00"/>
              </a:buClr>
              <a:buSzPts val="2000"/>
              <a:buFont typeface="Arial"/>
              <a:buChar char="•"/>
            </a:pPr>
            <a:r>
              <a:rPr lang="en-US" sz="2000">
                <a:solidFill>
                  <a:schemeClr val="lt1"/>
                </a:solidFill>
                <a:latin typeface="Arial"/>
                <a:ea typeface="Arial"/>
                <a:cs typeface="Arial"/>
                <a:sym typeface="Arial"/>
              </a:rPr>
              <a:t>Their needs, wants and desires often come before relationship and family</a:t>
            </a:r>
            <a:endParaRPr sz="2000">
              <a:solidFill>
                <a:schemeClr val="lt1"/>
              </a:solidFill>
              <a:latin typeface="Arial"/>
              <a:ea typeface="Arial"/>
              <a:cs typeface="Arial"/>
              <a:sym typeface="Arial"/>
            </a:endParaRPr>
          </a:p>
          <a:p>
            <a:pPr indent="-266700" lvl="0" marL="266700" rtl="0" algn="l">
              <a:lnSpc>
                <a:spcPct val="115000"/>
              </a:lnSpc>
              <a:spcBef>
                <a:spcPts val="0"/>
              </a:spcBef>
              <a:spcAft>
                <a:spcPts val="0"/>
              </a:spcAft>
              <a:buClr>
                <a:srgbClr val="FFFF00"/>
              </a:buClr>
              <a:buSzPts val="2000"/>
              <a:buFont typeface="Arial"/>
              <a:buChar char="•"/>
            </a:pPr>
            <a:r>
              <a:rPr lang="en-US" sz="2000">
                <a:solidFill>
                  <a:schemeClr val="lt1"/>
                </a:solidFill>
                <a:latin typeface="Arial"/>
                <a:ea typeface="Arial"/>
                <a:cs typeface="Arial"/>
                <a:sym typeface="Arial"/>
              </a:rPr>
              <a:t>They don’t understand what broken trust means as they think of it in limited terms.</a:t>
            </a:r>
            <a:endParaRPr sz="2000">
              <a:solidFill>
                <a:schemeClr val="lt1"/>
              </a:solidFill>
              <a:latin typeface="Arial"/>
              <a:ea typeface="Arial"/>
              <a:cs typeface="Arial"/>
              <a:sym typeface="Arial"/>
            </a:endParaRPr>
          </a:p>
          <a:p>
            <a:pPr indent="0" lvl="0" marL="266700" rtl="0" algn="l">
              <a:lnSpc>
                <a:spcPct val="115000"/>
              </a:lnSpc>
              <a:spcBef>
                <a:spcPts val="0"/>
              </a:spcBef>
              <a:spcAft>
                <a:spcPts val="0"/>
              </a:spcAft>
              <a:buSzPts val="500"/>
              <a:buNone/>
            </a:pPr>
            <a:r>
              <a:t/>
            </a:r>
            <a:endParaRPr sz="2000">
              <a:solidFill>
                <a:srgbClr val="FFFF00"/>
              </a:solidFill>
              <a:latin typeface="Arial"/>
              <a:ea typeface="Arial"/>
              <a:cs typeface="Arial"/>
              <a:sym typeface="Arial"/>
            </a:endParaRPr>
          </a:p>
          <a:p>
            <a:pPr indent="0" lvl="0" marL="266700" rtl="0" algn="l">
              <a:lnSpc>
                <a:spcPct val="100000"/>
              </a:lnSpc>
              <a:spcBef>
                <a:spcPts val="0"/>
              </a:spcBef>
              <a:spcAft>
                <a:spcPts val="0"/>
              </a:spcAft>
              <a:buSzPts val="500"/>
              <a:buNone/>
            </a:pPr>
            <a:r>
              <a:t/>
            </a:r>
            <a:endParaRPr sz="2000">
              <a:solidFill>
                <a:srgbClr val="FFFF00"/>
              </a:solidFill>
              <a:latin typeface="Arial"/>
              <a:ea typeface="Arial"/>
              <a:cs typeface="Arial"/>
              <a:sym typeface="Arial"/>
            </a:endParaRPr>
          </a:p>
        </p:txBody>
      </p:sp>
      <p:pic>
        <p:nvPicPr>
          <p:cNvPr id="295" name="Google Shape;295;g5f888df182_0_7"/>
          <p:cNvPicPr preferRelativeResize="0"/>
          <p:nvPr/>
        </p:nvPicPr>
        <p:blipFill rotWithShape="1">
          <a:blip r:embed="rId3">
            <a:alphaModFix/>
          </a:blip>
          <a:srcRect b="0" l="0" r="0" t="0"/>
          <a:stretch/>
        </p:blipFill>
        <p:spPr>
          <a:xfrm>
            <a:off x="5765038" y="1346388"/>
            <a:ext cx="2619375" cy="1743075"/>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animEffect filter="fade" transition="in">
                                      <p:cBhvr>
                                        <p:cTn dur="500"/>
                                        <p:tgtEl>
                                          <p:spTgt spid="2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animEffect filter="fade" transition="in">
                                      <p:cBhvr>
                                        <p:cTn dur="500"/>
                                        <p:tgtEl>
                                          <p:spTgt spid="2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2" st="2"/>
                                            </p:txEl>
                                          </p:spTgt>
                                        </p:tgtEl>
                                        <p:attrNameLst>
                                          <p:attrName>style.visibility</p:attrName>
                                        </p:attrNameLst>
                                      </p:cBhvr>
                                      <p:to>
                                        <p:strVal val="visible"/>
                                      </p:to>
                                    </p:set>
                                    <p:animEffect filter="fade" transition="in">
                                      <p:cBhvr>
                                        <p:cTn dur="500"/>
                                        <p:tgtEl>
                                          <p:spTgt spid="2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3" st="3"/>
                                            </p:txEl>
                                          </p:spTgt>
                                        </p:tgtEl>
                                        <p:attrNameLst>
                                          <p:attrName>style.visibility</p:attrName>
                                        </p:attrNameLst>
                                      </p:cBhvr>
                                      <p:to>
                                        <p:strVal val="visible"/>
                                      </p:to>
                                    </p:set>
                                    <p:animEffect filter="fade" transition="in">
                                      <p:cBhvr>
                                        <p:cTn dur="500"/>
                                        <p:tgtEl>
                                          <p:spTgt spid="2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4" st="4"/>
                                            </p:txEl>
                                          </p:spTgt>
                                        </p:tgtEl>
                                        <p:attrNameLst>
                                          <p:attrName>style.visibility</p:attrName>
                                        </p:attrNameLst>
                                      </p:cBhvr>
                                      <p:to>
                                        <p:strVal val="visible"/>
                                      </p:to>
                                    </p:set>
                                    <p:animEffect filter="fade" transition="in">
                                      <p:cBhvr>
                                        <p:cTn dur="500"/>
                                        <p:tgtEl>
                                          <p:spTgt spid="29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299" name="Shape 299"/>
        <p:cNvGrpSpPr/>
        <p:nvPr/>
      </p:nvGrpSpPr>
      <p:grpSpPr>
        <a:xfrm>
          <a:off x="0" y="0"/>
          <a:ext cx="0" cy="0"/>
          <a:chOff x="0" y="0"/>
          <a:chExt cx="0" cy="0"/>
        </a:xfrm>
      </p:grpSpPr>
      <p:sp>
        <p:nvSpPr>
          <p:cNvPr id="300" name="Google Shape;300;g5e803fb5f1_1_185"/>
          <p:cNvSpPr txBox="1"/>
          <p:nvPr>
            <p:ph type="title"/>
          </p:nvPr>
        </p:nvSpPr>
        <p:spPr>
          <a:xfrm>
            <a:off x="589360" y="197347"/>
            <a:ext cx="8501100" cy="8640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Clr>
                <a:srgbClr val="FFFA83"/>
              </a:buClr>
              <a:buSzPts val="3100"/>
              <a:buFont typeface="Helvetica Neue Light"/>
              <a:buNone/>
            </a:pPr>
            <a:r>
              <a:rPr i="0" lang="en-US" sz="3100" u="none">
                <a:solidFill>
                  <a:srgbClr val="FFFFFF"/>
                </a:solidFill>
                <a:latin typeface="Book Antiqua"/>
                <a:ea typeface="Book Antiqua"/>
                <a:cs typeface="Book Antiqua"/>
                <a:sym typeface="Book Antiqua"/>
              </a:rPr>
              <a:t>How Active Sex Addicts Treat Spouses</a:t>
            </a:r>
            <a:br>
              <a:rPr i="0" lang="en-US" sz="3100" u="none">
                <a:solidFill>
                  <a:srgbClr val="FFFA83"/>
                </a:solidFill>
                <a:latin typeface="Book Antiqua"/>
                <a:ea typeface="Book Antiqua"/>
                <a:cs typeface="Book Antiqua"/>
                <a:sym typeface="Book Antiqua"/>
              </a:rPr>
            </a:br>
            <a:endParaRPr sz="900">
              <a:latin typeface="Book Antiqua"/>
              <a:ea typeface="Book Antiqua"/>
              <a:cs typeface="Book Antiqua"/>
              <a:sym typeface="Book Antiqua"/>
            </a:endParaRPr>
          </a:p>
        </p:txBody>
      </p:sp>
      <p:sp>
        <p:nvSpPr>
          <p:cNvPr id="301" name="Google Shape;301;g5e803fb5f1_1_185"/>
          <p:cNvSpPr txBox="1"/>
          <p:nvPr>
            <p:ph idx="1" type="body"/>
          </p:nvPr>
        </p:nvSpPr>
        <p:spPr>
          <a:xfrm>
            <a:off x="375650" y="573425"/>
            <a:ext cx="5453650" cy="4226100"/>
          </a:xfrm>
          <a:prstGeom prst="rect">
            <a:avLst/>
          </a:prstGeom>
          <a:noFill/>
          <a:ln>
            <a:noFill/>
          </a:ln>
        </p:spPr>
        <p:txBody>
          <a:bodyPr anchorCtr="0" anchor="ctr" bIns="32750" lIns="32750" spcFirstLastPara="1" rIns="32750" wrap="square" tIns="32750">
            <a:noAutofit/>
          </a:bodyPr>
          <a:lstStyle/>
          <a:p>
            <a:pPr indent="-241300" lvl="0" marL="266700" rtl="0" algn="l">
              <a:lnSpc>
                <a:spcPct val="115000"/>
              </a:lnSpc>
              <a:spcBef>
                <a:spcPts val="0"/>
              </a:spcBef>
              <a:spcAft>
                <a:spcPts val="0"/>
              </a:spcAft>
              <a:buClr>
                <a:srgbClr val="FFFF00"/>
              </a:buClr>
              <a:buSzPts val="2000"/>
              <a:buFont typeface="Arial"/>
              <a:buChar char="•"/>
            </a:pPr>
            <a:r>
              <a:rPr i="0" lang="en-US" sz="2200" u="none">
                <a:solidFill>
                  <a:schemeClr val="lt1"/>
                </a:solidFill>
                <a:latin typeface="Arial"/>
                <a:ea typeface="Arial"/>
                <a:cs typeface="Arial"/>
                <a:sym typeface="Arial"/>
              </a:rPr>
              <a:t>In order to tolerate their own ambiguity and lies they devalue and diminish their partners. </a:t>
            </a:r>
            <a:endParaRPr sz="2200">
              <a:solidFill>
                <a:schemeClr val="lt1"/>
              </a:solidFill>
              <a:latin typeface="Arial"/>
              <a:ea typeface="Arial"/>
              <a:cs typeface="Arial"/>
              <a:sym typeface="Arial"/>
            </a:endParaRPr>
          </a:p>
          <a:p>
            <a:pPr indent="-241300" lvl="0" marL="266700" rtl="0" algn="l">
              <a:lnSpc>
                <a:spcPct val="115000"/>
              </a:lnSpc>
              <a:spcBef>
                <a:spcPts val="0"/>
              </a:spcBef>
              <a:spcAft>
                <a:spcPts val="0"/>
              </a:spcAft>
              <a:buClr>
                <a:srgbClr val="FFFF00"/>
              </a:buClr>
              <a:buSzPts val="2000"/>
              <a:buFont typeface="Arial"/>
              <a:buChar char="•"/>
            </a:pPr>
            <a:r>
              <a:rPr i="0" lang="en-US" sz="2200" u="none">
                <a:solidFill>
                  <a:schemeClr val="lt1"/>
                </a:solidFill>
                <a:latin typeface="Arial"/>
                <a:ea typeface="Arial"/>
                <a:cs typeface="Arial"/>
                <a:sym typeface="Arial"/>
              </a:rPr>
              <a:t>They externalize and blame their unmet needs on the spouse. - thereby feeling entitled to act out.</a:t>
            </a:r>
            <a:endParaRPr sz="2200">
              <a:solidFill>
                <a:schemeClr val="lt1"/>
              </a:solidFill>
              <a:latin typeface="Arial"/>
              <a:ea typeface="Arial"/>
              <a:cs typeface="Arial"/>
              <a:sym typeface="Arial"/>
            </a:endParaRPr>
          </a:p>
          <a:p>
            <a:pPr indent="-241300" lvl="0" marL="266700" rtl="0" algn="l">
              <a:lnSpc>
                <a:spcPct val="115000"/>
              </a:lnSpc>
              <a:spcBef>
                <a:spcPts val="0"/>
              </a:spcBef>
              <a:spcAft>
                <a:spcPts val="0"/>
              </a:spcAft>
              <a:buClr>
                <a:srgbClr val="FFFF00"/>
              </a:buClr>
              <a:buSzPts val="2000"/>
              <a:buFont typeface="Arial"/>
              <a:buChar char="•"/>
            </a:pPr>
            <a:r>
              <a:rPr i="0" lang="en-US" sz="2200" u="none">
                <a:solidFill>
                  <a:schemeClr val="lt1"/>
                </a:solidFill>
                <a:latin typeface="Arial"/>
                <a:ea typeface="Arial"/>
                <a:cs typeface="Arial"/>
                <a:sym typeface="Arial"/>
              </a:rPr>
              <a:t>They deny their spouses reality - leaving the spouse doubting themselves</a:t>
            </a:r>
            <a:endParaRPr sz="2200">
              <a:solidFill>
                <a:schemeClr val="lt1"/>
              </a:solidFill>
              <a:latin typeface="Arial"/>
              <a:ea typeface="Arial"/>
              <a:cs typeface="Arial"/>
              <a:sym typeface="Arial"/>
            </a:endParaRPr>
          </a:p>
          <a:p>
            <a:pPr indent="0" lvl="0" marL="266700" rtl="0" algn="l">
              <a:lnSpc>
                <a:spcPct val="100000"/>
              </a:lnSpc>
              <a:spcBef>
                <a:spcPts val="0"/>
              </a:spcBef>
              <a:spcAft>
                <a:spcPts val="0"/>
              </a:spcAft>
              <a:buSzPts val="500"/>
              <a:buNone/>
            </a:pPr>
            <a:r>
              <a:t/>
            </a:r>
            <a:endParaRPr sz="2000">
              <a:solidFill>
                <a:srgbClr val="FFFF00"/>
              </a:solidFill>
              <a:latin typeface="Arial"/>
              <a:ea typeface="Arial"/>
              <a:cs typeface="Arial"/>
              <a:sym typeface="Arial"/>
            </a:endParaRPr>
          </a:p>
        </p:txBody>
      </p:sp>
      <p:pic>
        <p:nvPicPr>
          <p:cNvPr id="302" name="Google Shape;302;g5e803fb5f1_1_185"/>
          <p:cNvPicPr preferRelativeResize="0"/>
          <p:nvPr/>
        </p:nvPicPr>
        <p:blipFill rotWithShape="1">
          <a:blip r:embed="rId3">
            <a:alphaModFix/>
          </a:blip>
          <a:srcRect b="0" l="0" r="0" t="0"/>
          <a:stretch/>
        </p:blipFill>
        <p:spPr>
          <a:xfrm>
            <a:off x="6012925" y="1356525"/>
            <a:ext cx="2552700" cy="179070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500"/>
                                        <p:tgtEl>
                                          <p:spTgt spid="3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500"/>
                                        <p:tgtEl>
                                          <p:spTgt spid="3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500"/>
                                        <p:tgtEl>
                                          <p:spTgt spid="3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animEffect filter="fade" transition="in">
                                      <p:cBhvr>
                                        <p:cTn dur="500"/>
                                        <p:tgtEl>
                                          <p:spTgt spid="30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06" name="Shape 306"/>
        <p:cNvGrpSpPr/>
        <p:nvPr/>
      </p:nvGrpSpPr>
      <p:grpSpPr>
        <a:xfrm>
          <a:off x="0" y="0"/>
          <a:ext cx="0" cy="0"/>
          <a:chOff x="0" y="0"/>
          <a:chExt cx="0" cy="0"/>
        </a:xfrm>
      </p:grpSpPr>
      <p:sp>
        <p:nvSpPr>
          <p:cNvPr id="307" name="Google Shape;307;g5e803fb5f1_1_278"/>
          <p:cNvSpPr txBox="1"/>
          <p:nvPr>
            <p:ph type="title"/>
          </p:nvPr>
        </p:nvSpPr>
        <p:spPr>
          <a:xfrm>
            <a:off x="1248370" y="409426"/>
            <a:ext cx="8010000" cy="8706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Clr>
                <a:srgbClr val="FFFA83"/>
              </a:buClr>
              <a:buSzPts val="4100"/>
              <a:buFont typeface="Helvetica Neue"/>
              <a:buNone/>
            </a:pPr>
            <a:r>
              <a:rPr i="1" lang="en-US" sz="4100" u="none">
                <a:solidFill>
                  <a:srgbClr val="FFFFFF"/>
                </a:solidFill>
                <a:latin typeface="Book Antiqua"/>
                <a:ea typeface="Book Antiqua"/>
                <a:cs typeface="Book Antiqua"/>
                <a:sym typeface="Book Antiqua"/>
              </a:rPr>
              <a:t>How is couple trust regained?</a:t>
            </a:r>
            <a:br>
              <a:rPr i="1" lang="en-US" sz="4100" u="none">
                <a:solidFill>
                  <a:srgbClr val="FFFFFF"/>
                </a:solidFill>
                <a:latin typeface="Book Antiqua"/>
                <a:ea typeface="Book Antiqua"/>
                <a:cs typeface="Book Antiqua"/>
                <a:sym typeface="Book Antiqua"/>
              </a:rPr>
            </a:br>
            <a:endParaRPr i="1" sz="900">
              <a:solidFill>
                <a:srgbClr val="FFFFFF"/>
              </a:solidFill>
              <a:latin typeface="Book Antiqua"/>
              <a:ea typeface="Book Antiqua"/>
              <a:cs typeface="Book Antiqua"/>
              <a:sym typeface="Book Antiqua"/>
            </a:endParaRPr>
          </a:p>
        </p:txBody>
      </p:sp>
      <p:sp>
        <p:nvSpPr>
          <p:cNvPr id="308" name="Google Shape;308;g5e803fb5f1_1_278"/>
          <p:cNvSpPr txBox="1"/>
          <p:nvPr>
            <p:ph idx="1" type="body"/>
          </p:nvPr>
        </p:nvSpPr>
        <p:spPr>
          <a:xfrm>
            <a:off x="388739" y="852190"/>
            <a:ext cx="8510100" cy="3924600"/>
          </a:xfrm>
          <a:prstGeom prst="rect">
            <a:avLst/>
          </a:prstGeom>
          <a:noFill/>
          <a:ln>
            <a:noFill/>
          </a:ln>
        </p:spPr>
        <p:txBody>
          <a:bodyPr anchorCtr="0" anchor="ctr" bIns="32750" lIns="32750" spcFirstLastPara="1" rIns="32750" wrap="square" tIns="32750">
            <a:noAutofit/>
          </a:bodyPr>
          <a:lstStyle/>
          <a:p>
            <a:pPr indent="-266700" lvl="0" marL="266700" rtl="0" algn="l">
              <a:lnSpc>
                <a:spcPct val="100000"/>
              </a:lnSpc>
              <a:spcBef>
                <a:spcPts val="0"/>
              </a:spcBef>
              <a:spcAft>
                <a:spcPts val="0"/>
              </a:spcAft>
              <a:buClr>
                <a:srgbClr val="FFFF00"/>
              </a:buClr>
              <a:buSzPts val="1100"/>
              <a:buFont typeface="Helvetica Neue"/>
              <a:buChar char="•"/>
            </a:pPr>
            <a:r>
              <a:rPr b="1" i="0" lang="en-US" sz="2300" u="none">
                <a:solidFill>
                  <a:schemeClr val="lt1"/>
                </a:solidFill>
                <a:latin typeface="Arial"/>
                <a:ea typeface="Arial"/>
                <a:cs typeface="Arial"/>
                <a:sym typeface="Arial"/>
              </a:rPr>
              <a:t>Trust is restored </a:t>
            </a:r>
            <a:r>
              <a:rPr b="1" i="0" lang="en-US" sz="2300" u="sng">
                <a:solidFill>
                  <a:schemeClr val="lt1"/>
                </a:solidFill>
                <a:latin typeface="Arial"/>
                <a:ea typeface="Arial"/>
                <a:cs typeface="Arial"/>
                <a:sym typeface="Arial"/>
              </a:rPr>
              <a:t>over time</a:t>
            </a:r>
            <a:r>
              <a:rPr b="1" i="0" lang="en-US" sz="2300" u="none">
                <a:solidFill>
                  <a:schemeClr val="lt1"/>
                </a:solidFill>
                <a:latin typeface="Arial"/>
                <a:ea typeface="Arial"/>
                <a:cs typeface="Arial"/>
                <a:sym typeface="Arial"/>
              </a:rPr>
              <a:t> through </a:t>
            </a:r>
            <a:r>
              <a:rPr b="1" lang="en-US">
                <a:solidFill>
                  <a:schemeClr val="lt1"/>
                </a:solidFill>
                <a:latin typeface="Arial"/>
                <a:ea typeface="Arial"/>
                <a:cs typeface="Arial"/>
                <a:sym typeface="Arial"/>
              </a:rPr>
              <a:t>…</a:t>
            </a:r>
            <a:endParaRPr b="1">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1100"/>
              <a:buFont typeface="Helvetica Neue"/>
              <a:buChar char="•"/>
            </a:pPr>
            <a:r>
              <a:rPr b="0" i="0" lang="en-US" sz="2300" u="none">
                <a:solidFill>
                  <a:schemeClr val="lt1"/>
                </a:solidFill>
                <a:latin typeface="Arial"/>
                <a:ea typeface="Arial"/>
                <a:cs typeface="Arial"/>
                <a:sym typeface="Arial"/>
              </a:rPr>
              <a:t>Reliable and consistent actions. Love is Behavior!</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1100"/>
              <a:buFont typeface="Helvetica Neue"/>
              <a:buChar char="•"/>
            </a:pPr>
            <a:r>
              <a:rPr b="0" i="0" lang="en-US" sz="2300" u="none">
                <a:solidFill>
                  <a:schemeClr val="lt1"/>
                </a:solidFill>
                <a:latin typeface="Arial"/>
                <a:ea typeface="Arial"/>
                <a:cs typeface="Arial"/>
                <a:sym typeface="Arial"/>
              </a:rPr>
              <a:t>Fearless truth-telling - even when facing disapproval</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1100"/>
              <a:buFont typeface="Helvetica Neue"/>
              <a:buChar char="•"/>
            </a:pPr>
            <a:r>
              <a:rPr b="0" i="0" lang="en-US" sz="2300" u="none">
                <a:solidFill>
                  <a:schemeClr val="lt1"/>
                </a:solidFill>
                <a:latin typeface="Arial"/>
                <a:ea typeface="Arial"/>
                <a:cs typeface="Arial"/>
                <a:sym typeface="Arial"/>
              </a:rPr>
              <a:t>Keeping commitment to recovery steps</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1100"/>
              <a:buFont typeface="Helvetica Neue"/>
              <a:buChar char="•"/>
            </a:pPr>
            <a:r>
              <a:rPr b="0" i="0" lang="en-US" sz="2300" u="none">
                <a:solidFill>
                  <a:schemeClr val="lt1"/>
                </a:solidFill>
                <a:latin typeface="Arial"/>
                <a:ea typeface="Arial"/>
                <a:cs typeface="Arial"/>
                <a:sym typeface="Arial"/>
              </a:rPr>
              <a:t>Acting as a full adult contributing family member</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1100"/>
              <a:buFont typeface="Helvetica Neue"/>
              <a:buChar char="•"/>
            </a:pPr>
            <a:r>
              <a:rPr b="0" i="0" lang="en-US" sz="2300" u="none">
                <a:solidFill>
                  <a:schemeClr val="lt1"/>
                </a:solidFill>
                <a:latin typeface="Arial"/>
                <a:ea typeface="Arial"/>
                <a:cs typeface="Arial"/>
                <a:sym typeface="Arial"/>
              </a:rPr>
              <a:t>Patience, empathy &amp; understanding of the spouses anger and hurt</a:t>
            </a:r>
            <a:endParaRPr>
              <a:solidFill>
                <a:schemeClr val="lt1"/>
              </a:solidFill>
              <a:latin typeface="Arial"/>
              <a:ea typeface="Arial"/>
              <a:cs typeface="Arial"/>
              <a:sym typeface="Arial"/>
            </a:endParaRPr>
          </a:p>
          <a:p>
            <a:pPr indent="-266700" lvl="0" marL="266700" rtl="0" algn="l">
              <a:lnSpc>
                <a:spcPct val="100000"/>
              </a:lnSpc>
              <a:spcBef>
                <a:spcPts val="0"/>
              </a:spcBef>
              <a:spcAft>
                <a:spcPts val="0"/>
              </a:spcAft>
              <a:buClr>
                <a:srgbClr val="FFFF00"/>
              </a:buClr>
              <a:buSzPts val="1100"/>
              <a:buFont typeface="Helvetica Neue"/>
              <a:buChar char="•"/>
            </a:pPr>
            <a:r>
              <a:rPr b="0" i="0" lang="en-US" sz="2300" u="none">
                <a:solidFill>
                  <a:schemeClr val="lt1"/>
                </a:solidFill>
                <a:latin typeface="Arial"/>
                <a:ea typeface="Arial"/>
                <a:cs typeface="Arial"/>
                <a:sym typeface="Arial"/>
              </a:rPr>
              <a:t>Healthy boundaries and self-care</a:t>
            </a:r>
            <a:endParaRPr sz="900">
              <a:solidFill>
                <a:schemeClr val="lt1"/>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Effect filter="fade" transition="in">
                                      <p:cBhvr>
                                        <p:cTn dur="500"/>
                                        <p:tgtEl>
                                          <p:spTgt spid="3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1" st="1"/>
                                            </p:txEl>
                                          </p:spTgt>
                                        </p:tgtEl>
                                        <p:attrNameLst>
                                          <p:attrName>style.visibility</p:attrName>
                                        </p:attrNameLst>
                                      </p:cBhvr>
                                      <p:to>
                                        <p:strVal val="visible"/>
                                      </p:to>
                                    </p:set>
                                    <p:animEffect filter="fade" transition="in">
                                      <p:cBhvr>
                                        <p:cTn dur="500"/>
                                        <p:tgtEl>
                                          <p:spTgt spid="3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2" st="2"/>
                                            </p:txEl>
                                          </p:spTgt>
                                        </p:tgtEl>
                                        <p:attrNameLst>
                                          <p:attrName>style.visibility</p:attrName>
                                        </p:attrNameLst>
                                      </p:cBhvr>
                                      <p:to>
                                        <p:strVal val="visible"/>
                                      </p:to>
                                    </p:set>
                                    <p:animEffect filter="fade" transition="in">
                                      <p:cBhvr>
                                        <p:cTn dur="500"/>
                                        <p:tgtEl>
                                          <p:spTgt spid="3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3" st="3"/>
                                            </p:txEl>
                                          </p:spTgt>
                                        </p:tgtEl>
                                        <p:attrNameLst>
                                          <p:attrName>style.visibility</p:attrName>
                                        </p:attrNameLst>
                                      </p:cBhvr>
                                      <p:to>
                                        <p:strVal val="visible"/>
                                      </p:to>
                                    </p:set>
                                    <p:animEffect filter="fade" transition="in">
                                      <p:cBhvr>
                                        <p:cTn dur="500"/>
                                        <p:tgtEl>
                                          <p:spTgt spid="3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4" st="4"/>
                                            </p:txEl>
                                          </p:spTgt>
                                        </p:tgtEl>
                                        <p:attrNameLst>
                                          <p:attrName>style.visibility</p:attrName>
                                        </p:attrNameLst>
                                      </p:cBhvr>
                                      <p:to>
                                        <p:strVal val="visible"/>
                                      </p:to>
                                    </p:set>
                                    <p:animEffect filter="fade" transition="in">
                                      <p:cBhvr>
                                        <p:cTn dur="500"/>
                                        <p:tgtEl>
                                          <p:spTgt spid="30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5" st="5"/>
                                            </p:txEl>
                                          </p:spTgt>
                                        </p:tgtEl>
                                        <p:attrNameLst>
                                          <p:attrName>style.visibility</p:attrName>
                                        </p:attrNameLst>
                                      </p:cBhvr>
                                      <p:to>
                                        <p:strVal val="visible"/>
                                      </p:to>
                                    </p:set>
                                    <p:animEffect filter="fade" transition="in">
                                      <p:cBhvr>
                                        <p:cTn dur="500"/>
                                        <p:tgtEl>
                                          <p:spTgt spid="30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6" st="6"/>
                                            </p:txEl>
                                          </p:spTgt>
                                        </p:tgtEl>
                                        <p:attrNameLst>
                                          <p:attrName>style.visibility</p:attrName>
                                        </p:attrNameLst>
                                      </p:cBhvr>
                                      <p:to>
                                        <p:strVal val="visible"/>
                                      </p:to>
                                    </p:set>
                                    <p:animEffect filter="fade" transition="in">
                                      <p:cBhvr>
                                        <p:cTn dur="500"/>
                                        <p:tgtEl>
                                          <p:spTgt spid="30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12" name="Shape 312"/>
        <p:cNvGrpSpPr/>
        <p:nvPr/>
      </p:nvGrpSpPr>
      <p:grpSpPr>
        <a:xfrm>
          <a:off x="0" y="0"/>
          <a:ext cx="0" cy="0"/>
          <a:chOff x="0" y="0"/>
          <a:chExt cx="0" cy="0"/>
        </a:xfrm>
      </p:grpSpPr>
      <p:sp>
        <p:nvSpPr>
          <p:cNvPr id="313" name="Google Shape;313;g5e803fb5f1_1_267"/>
          <p:cNvSpPr txBox="1"/>
          <p:nvPr>
            <p:ph type="title"/>
          </p:nvPr>
        </p:nvSpPr>
        <p:spPr>
          <a:xfrm>
            <a:off x="489350" y="517205"/>
            <a:ext cx="8965500" cy="5223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Clr>
                <a:srgbClr val="FFFF66"/>
              </a:buClr>
              <a:buSzPts val="3400"/>
              <a:buFont typeface="Helvetica Neue Light"/>
              <a:buNone/>
            </a:pPr>
            <a:r>
              <a:rPr i="0" lang="en-US" sz="3400" u="none">
                <a:solidFill>
                  <a:srgbClr val="FFFFFF"/>
                </a:solidFill>
                <a:latin typeface="Book Antiqua"/>
                <a:ea typeface="Book Antiqua"/>
                <a:cs typeface="Book Antiqua"/>
                <a:sym typeface="Book Antiqua"/>
              </a:rPr>
              <a:t>At the </a:t>
            </a:r>
            <a:r>
              <a:rPr lang="en-US" sz="3400">
                <a:solidFill>
                  <a:srgbClr val="FFFFFF"/>
                </a:solidFill>
                <a:latin typeface="Book Antiqua"/>
                <a:ea typeface="Book Antiqua"/>
                <a:cs typeface="Book Antiqua"/>
                <a:sym typeface="Book Antiqua"/>
              </a:rPr>
              <a:t>H</a:t>
            </a:r>
            <a:r>
              <a:rPr i="0" lang="en-US" sz="3400" u="none">
                <a:solidFill>
                  <a:srgbClr val="FFFFFF"/>
                </a:solidFill>
                <a:latin typeface="Book Antiqua"/>
                <a:ea typeface="Book Antiqua"/>
                <a:cs typeface="Book Antiqua"/>
                <a:sym typeface="Book Antiqua"/>
              </a:rPr>
              <a:t>eart of the </a:t>
            </a:r>
            <a:r>
              <a:rPr lang="en-US" sz="3400">
                <a:solidFill>
                  <a:srgbClr val="FFFFFF"/>
                </a:solidFill>
                <a:latin typeface="Book Antiqua"/>
                <a:ea typeface="Book Antiqua"/>
                <a:cs typeface="Book Antiqua"/>
                <a:sym typeface="Book Antiqua"/>
              </a:rPr>
              <a:t>S</a:t>
            </a:r>
            <a:r>
              <a:rPr i="0" lang="en-US" sz="3400" u="none">
                <a:solidFill>
                  <a:srgbClr val="FFFFFF"/>
                </a:solidFill>
                <a:latin typeface="Book Antiqua"/>
                <a:ea typeface="Book Antiqua"/>
                <a:cs typeface="Book Antiqua"/>
                <a:sym typeface="Book Antiqua"/>
              </a:rPr>
              <a:t>pouses’ concerns</a:t>
            </a:r>
            <a:endParaRPr sz="900">
              <a:solidFill>
                <a:srgbClr val="FFFFFF"/>
              </a:solidFill>
              <a:latin typeface="Book Antiqua"/>
              <a:ea typeface="Book Antiqua"/>
              <a:cs typeface="Book Antiqua"/>
              <a:sym typeface="Book Antiqua"/>
            </a:endParaRPr>
          </a:p>
        </p:txBody>
      </p:sp>
      <p:sp>
        <p:nvSpPr>
          <p:cNvPr id="314" name="Google Shape;314;g5e803fb5f1_1_267"/>
          <p:cNvSpPr txBox="1"/>
          <p:nvPr>
            <p:ph idx="1" type="body"/>
          </p:nvPr>
        </p:nvSpPr>
        <p:spPr>
          <a:xfrm>
            <a:off x="489350" y="778355"/>
            <a:ext cx="7030500" cy="4232700"/>
          </a:xfrm>
          <a:prstGeom prst="rect">
            <a:avLst/>
          </a:prstGeom>
          <a:noFill/>
          <a:ln>
            <a:noFill/>
          </a:ln>
        </p:spPr>
        <p:txBody>
          <a:bodyPr anchorCtr="0" anchor="ctr" bIns="32750" lIns="32750" spcFirstLastPara="1" rIns="32750" wrap="square" tIns="32750">
            <a:noAutofit/>
          </a:bodyPr>
          <a:lstStyle/>
          <a:p>
            <a:pPr indent="-266700" lvl="0" marL="266700" rtl="0" algn="l">
              <a:lnSpc>
                <a:spcPct val="100000"/>
              </a:lnSpc>
              <a:spcBef>
                <a:spcPts val="0"/>
              </a:spcBef>
              <a:spcAft>
                <a:spcPts val="0"/>
              </a:spcAft>
              <a:buClr>
                <a:srgbClr val="FFFF00"/>
              </a:buClr>
              <a:buSzPts val="2000"/>
              <a:buFont typeface="Arial"/>
              <a:buChar char="•"/>
            </a:pPr>
            <a:r>
              <a:rPr i="0" lang="en-US" sz="2000" u="none">
                <a:solidFill>
                  <a:schemeClr val="lt1"/>
                </a:solidFill>
                <a:latin typeface="Arial"/>
                <a:ea typeface="Arial"/>
                <a:cs typeface="Arial"/>
                <a:sym typeface="Arial"/>
              </a:rPr>
              <a:t>How do I know if this is all there is to know?  (Disclosure)</a:t>
            </a:r>
            <a:endParaRPr i="0" sz="2000" u="none">
              <a:solidFill>
                <a:schemeClr val="lt1"/>
              </a:solidFill>
              <a:latin typeface="Arial"/>
              <a:ea typeface="Arial"/>
              <a:cs typeface="Arial"/>
              <a:sym typeface="Arial"/>
            </a:endParaRPr>
          </a:p>
          <a:p>
            <a:pPr indent="-266700" lvl="0" marL="266700" rtl="0" algn="l">
              <a:lnSpc>
                <a:spcPct val="100000"/>
              </a:lnSpc>
              <a:spcBef>
                <a:spcPts val="1500"/>
              </a:spcBef>
              <a:spcAft>
                <a:spcPts val="0"/>
              </a:spcAft>
              <a:buClr>
                <a:srgbClr val="FFFF00"/>
              </a:buClr>
              <a:buSzPts val="2000"/>
              <a:buFont typeface="Arial"/>
              <a:buChar char="•"/>
            </a:pPr>
            <a:r>
              <a:rPr i="0" lang="en-US" sz="2000" u="none">
                <a:solidFill>
                  <a:schemeClr val="lt1"/>
                </a:solidFill>
                <a:latin typeface="Arial"/>
                <a:ea typeface="Arial"/>
                <a:cs typeface="Arial"/>
                <a:sym typeface="Arial"/>
              </a:rPr>
              <a:t>How will I know if he/she acts out again? (Honesty as a priority -slips will happen).</a:t>
            </a:r>
            <a:endParaRPr i="0" sz="2000" u="none">
              <a:solidFill>
                <a:schemeClr val="lt1"/>
              </a:solidFill>
              <a:latin typeface="Arial"/>
              <a:ea typeface="Arial"/>
              <a:cs typeface="Arial"/>
              <a:sym typeface="Arial"/>
            </a:endParaRPr>
          </a:p>
          <a:p>
            <a:pPr indent="-266700" lvl="0" marL="266700" rtl="0" algn="l">
              <a:lnSpc>
                <a:spcPct val="100000"/>
              </a:lnSpc>
              <a:spcBef>
                <a:spcPts val="1500"/>
              </a:spcBef>
              <a:spcAft>
                <a:spcPts val="0"/>
              </a:spcAft>
              <a:buClr>
                <a:srgbClr val="FFFF00"/>
              </a:buClr>
              <a:buSzPts val="2000"/>
              <a:buFont typeface="Arial"/>
              <a:buChar char="•"/>
            </a:pPr>
            <a:r>
              <a:rPr i="0" lang="en-US" sz="2000" u="none">
                <a:solidFill>
                  <a:schemeClr val="lt1"/>
                </a:solidFill>
                <a:latin typeface="Arial"/>
                <a:ea typeface="Arial"/>
                <a:cs typeface="Arial"/>
                <a:sym typeface="Arial"/>
              </a:rPr>
              <a:t>How is trust re-established? (Consistent, reliable behaviors over time)</a:t>
            </a:r>
            <a:endParaRPr i="0" sz="2000" u="none">
              <a:solidFill>
                <a:schemeClr val="lt1"/>
              </a:solidFill>
              <a:latin typeface="Arial"/>
              <a:ea typeface="Arial"/>
              <a:cs typeface="Arial"/>
              <a:sym typeface="Arial"/>
            </a:endParaRPr>
          </a:p>
          <a:p>
            <a:pPr indent="-266700" lvl="0" marL="266700" rtl="0" algn="l">
              <a:lnSpc>
                <a:spcPct val="100000"/>
              </a:lnSpc>
              <a:spcBef>
                <a:spcPts val="1500"/>
              </a:spcBef>
              <a:spcAft>
                <a:spcPts val="0"/>
              </a:spcAft>
              <a:buClr>
                <a:srgbClr val="FFFF00"/>
              </a:buClr>
              <a:buSzPts val="2000"/>
              <a:buFont typeface="Arial"/>
              <a:buChar char="•"/>
            </a:pPr>
            <a:r>
              <a:rPr i="0" lang="en-US" sz="2000" u="none">
                <a:solidFill>
                  <a:schemeClr val="lt1"/>
                </a:solidFill>
                <a:latin typeface="Arial"/>
                <a:ea typeface="Arial"/>
                <a:cs typeface="Arial"/>
                <a:sym typeface="Arial"/>
              </a:rPr>
              <a:t>“Broken trust is like a broken plate, you can glue it back together and make it functional, but the cracks always remain”</a:t>
            </a:r>
            <a:endParaRPr sz="2000">
              <a:solidFill>
                <a:schemeClr val="lt1"/>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500"/>
                                        <p:tgtEl>
                                          <p:spTgt spid="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Effect filter="fade" transition="in">
                                      <p:cBhvr>
                                        <p:cTn dur="500"/>
                                        <p:tgtEl>
                                          <p:spTgt spid="3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animEffect filter="fade" transition="in">
                                      <p:cBhvr>
                                        <p:cTn dur="500"/>
                                        <p:tgtEl>
                                          <p:spTgt spid="3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3" st="3"/>
                                            </p:txEl>
                                          </p:spTgt>
                                        </p:tgtEl>
                                        <p:attrNameLst>
                                          <p:attrName>style.visibility</p:attrName>
                                        </p:attrNameLst>
                                      </p:cBhvr>
                                      <p:to>
                                        <p:strVal val="visible"/>
                                      </p:to>
                                    </p:set>
                                    <p:animEffect filter="fade" transition="in">
                                      <p:cBhvr>
                                        <p:cTn dur="500"/>
                                        <p:tgtEl>
                                          <p:spTgt spid="3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18" name="Shape 318"/>
        <p:cNvGrpSpPr/>
        <p:nvPr/>
      </p:nvGrpSpPr>
      <p:grpSpPr>
        <a:xfrm>
          <a:off x="0" y="0"/>
          <a:ext cx="0" cy="0"/>
          <a:chOff x="0" y="0"/>
          <a:chExt cx="0" cy="0"/>
        </a:xfrm>
      </p:grpSpPr>
      <p:sp>
        <p:nvSpPr>
          <p:cNvPr id="319" name="Google Shape;319;g5e7586e717_0_52"/>
          <p:cNvSpPr txBox="1"/>
          <p:nvPr>
            <p:ph type="title"/>
          </p:nvPr>
        </p:nvSpPr>
        <p:spPr>
          <a:xfrm>
            <a:off x="676431" y="458539"/>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i="1" lang="en-US" sz="3600">
                <a:solidFill>
                  <a:srgbClr val="FFFFFF"/>
                </a:solidFill>
                <a:latin typeface="Book Antiqua"/>
                <a:ea typeface="Book Antiqua"/>
                <a:cs typeface="Book Antiqua"/>
                <a:sym typeface="Book Antiqua"/>
              </a:rPr>
              <a:t>After the Affair  </a:t>
            </a:r>
            <a:endParaRPr i="1" sz="3600">
              <a:solidFill>
                <a:srgbClr val="FFFFFF"/>
              </a:solidFill>
              <a:latin typeface="Book Antiqua"/>
              <a:ea typeface="Book Antiqua"/>
              <a:cs typeface="Book Antiqua"/>
              <a:sym typeface="Book Antiqua"/>
            </a:endParaRPr>
          </a:p>
        </p:txBody>
      </p:sp>
      <p:sp>
        <p:nvSpPr>
          <p:cNvPr id="320" name="Google Shape;320;g5e7586e717_0_52"/>
          <p:cNvSpPr txBox="1"/>
          <p:nvPr/>
        </p:nvSpPr>
        <p:spPr>
          <a:xfrm>
            <a:off x="529175" y="1228725"/>
            <a:ext cx="5855400" cy="29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1</a:t>
            </a:r>
            <a:r>
              <a:rPr b="1" i="0" lang="en-US" sz="2000" u="none" cap="none" strike="noStrike">
                <a:solidFill>
                  <a:srgbClr val="FFFFFF"/>
                </a:solidFill>
                <a:latin typeface="Arial"/>
                <a:ea typeface="Arial"/>
                <a:cs typeface="Arial"/>
                <a:sym typeface="Arial"/>
              </a:rPr>
              <a:t>. </a:t>
            </a:r>
            <a:r>
              <a:rPr b="1" i="1" lang="en-US" sz="2000" u="none" cap="none" strike="noStrike">
                <a:solidFill>
                  <a:srgbClr val="FFFFFF"/>
                </a:solidFill>
                <a:latin typeface="Arial"/>
                <a:ea typeface="Arial"/>
                <a:cs typeface="Arial"/>
                <a:sym typeface="Arial"/>
              </a:rPr>
              <a:t>Reacting to the Affair</a:t>
            </a:r>
            <a:r>
              <a:rPr b="1" i="0" lang="en-US" sz="2000" u="none" cap="none" strike="noStrike">
                <a:solidFill>
                  <a:srgbClr val="FFFFFF"/>
                </a:solidFill>
                <a:latin typeface="Arial"/>
                <a:ea typeface="Arial"/>
                <a:cs typeface="Arial"/>
                <a:sym typeface="Arial"/>
              </a:rPr>
              <a:t>. </a:t>
            </a:r>
            <a:endParaRPr b="1"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Empathizing with the likely feelings of the "hurt partner" and the "unfaithful partner", giving language to, and normalizing, their experiences.</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C2D30"/>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 </a:t>
            </a:r>
            <a:r>
              <a:rPr b="1" i="0" lang="en-US" sz="2000" u="none" cap="none" strike="noStrike">
                <a:solidFill>
                  <a:srgbClr val="FFFFFF"/>
                </a:solidFill>
                <a:latin typeface="Arial"/>
                <a:ea typeface="Arial"/>
                <a:cs typeface="Arial"/>
                <a:sym typeface="Arial"/>
              </a:rPr>
              <a:t>2. </a:t>
            </a:r>
            <a:r>
              <a:rPr b="1" i="1" lang="en-US" sz="2000" u="none" cap="none" strike="noStrike">
                <a:solidFill>
                  <a:srgbClr val="FFFFFF"/>
                </a:solidFill>
                <a:latin typeface="Arial"/>
                <a:ea typeface="Arial"/>
                <a:cs typeface="Arial"/>
                <a:sym typeface="Arial"/>
              </a:rPr>
              <a:t>Deciding Whether to Recommit or Quit</a:t>
            </a:r>
            <a:r>
              <a:rPr b="1" i="0" lang="en-US" sz="2000" u="none" cap="none" strike="noStrike">
                <a:solidFill>
                  <a:srgbClr val="FFFFFF"/>
                </a:solidFill>
                <a:latin typeface="Arial"/>
                <a:ea typeface="Arial"/>
                <a:cs typeface="Arial"/>
                <a:sym typeface="Arial"/>
              </a:rPr>
              <a:t>. </a:t>
            </a:r>
            <a:endParaRPr b="1"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Help both members of the couple confront their ambivalence about the relationship and make a thoughtful decision about whether or not to stay.</a:t>
            </a:r>
            <a:endParaRPr b="0" i="0" sz="2000" u="none" cap="none" strike="noStrike">
              <a:solidFill>
                <a:srgbClr val="FFFFFF"/>
              </a:solidFill>
              <a:latin typeface="Helvetica Neue Light"/>
              <a:ea typeface="Helvetica Neue Light"/>
              <a:cs typeface="Helvetica Neue Light"/>
              <a:sym typeface="Helvetica Neue Light"/>
            </a:endParaRPr>
          </a:p>
        </p:txBody>
      </p:sp>
      <p:pic>
        <p:nvPicPr>
          <p:cNvPr id="321" name="Google Shape;321;g5e7586e717_0_52"/>
          <p:cNvPicPr preferRelativeResize="0"/>
          <p:nvPr/>
        </p:nvPicPr>
        <p:blipFill rotWithShape="1">
          <a:blip r:embed="rId3">
            <a:alphaModFix/>
          </a:blip>
          <a:srcRect b="0" l="0" r="0" t="0"/>
          <a:stretch/>
        </p:blipFill>
        <p:spPr>
          <a:xfrm>
            <a:off x="7082375" y="515175"/>
            <a:ext cx="1304925" cy="1986075"/>
          </a:xfrm>
          <a:prstGeom prst="rect">
            <a:avLst/>
          </a:prstGeom>
          <a:noFill/>
          <a:ln>
            <a:noFill/>
          </a:ln>
        </p:spPr>
      </p:pic>
      <p:pic>
        <p:nvPicPr>
          <p:cNvPr id="322" name="Google Shape;322;g5e7586e717_0_52"/>
          <p:cNvPicPr preferRelativeResize="0"/>
          <p:nvPr/>
        </p:nvPicPr>
        <p:blipFill rotWithShape="1">
          <a:blip r:embed="rId4">
            <a:alphaModFix/>
          </a:blip>
          <a:srcRect b="0" l="0" r="0" t="0"/>
          <a:stretch/>
        </p:blipFill>
        <p:spPr>
          <a:xfrm>
            <a:off x="7043747" y="2922675"/>
            <a:ext cx="1534050" cy="158265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BOOK-FacingTheShadow_big" id="147" name="Google Shape;147;g5e7586e717_0_7"/>
          <p:cNvPicPr preferRelativeResize="0"/>
          <p:nvPr/>
        </p:nvPicPr>
        <p:blipFill rotWithShape="1">
          <a:blip r:embed="rId3">
            <a:alphaModFix/>
          </a:blip>
          <a:srcRect b="0" l="0" r="0" t="0"/>
          <a:stretch/>
        </p:blipFill>
        <p:spPr>
          <a:xfrm rot="540000">
            <a:off x="5265289" y="1143000"/>
            <a:ext cx="2389584" cy="3021806"/>
          </a:xfrm>
          <a:prstGeom prst="rect">
            <a:avLst/>
          </a:prstGeom>
          <a:noFill/>
          <a:ln>
            <a:noFill/>
          </a:ln>
          <a:effectLst>
            <a:outerShdw blurRad="63500" dir="2700000" dist="107763">
              <a:srgbClr val="808080">
                <a:alpha val="49411"/>
              </a:srgbClr>
            </a:outerShdw>
          </a:effectLst>
        </p:spPr>
      </p:pic>
      <p:pic>
        <p:nvPicPr>
          <p:cNvPr id="148" name="Google Shape;148;g5e7586e717_0_7"/>
          <p:cNvPicPr preferRelativeResize="0"/>
          <p:nvPr/>
        </p:nvPicPr>
        <p:blipFill rotWithShape="1">
          <a:blip r:embed="rId4">
            <a:alphaModFix/>
          </a:blip>
          <a:srcRect b="0" l="0" r="0" t="0"/>
          <a:stretch/>
        </p:blipFill>
        <p:spPr>
          <a:xfrm>
            <a:off x="295275" y="295275"/>
            <a:ext cx="4805900" cy="1667350"/>
          </a:xfrm>
          <a:prstGeom prst="rect">
            <a:avLst/>
          </a:prstGeom>
          <a:noFill/>
          <a:ln>
            <a:noFill/>
          </a:ln>
        </p:spPr>
      </p:pic>
      <p:pic>
        <p:nvPicPr>
          <p:cNvPr id="149" name="Google Shape;149;g5e7586e717_0_7"/>
          <p:cNvPicPr preferRelativeResize="0"/>
          <p:nvPr/>
        </p:nvPicPr>
        <p:blipFill rotWithShape="1">
          <a:blip r:embed="rId5">
            <a:alphaModFix/>
          </a:blip>
          <a:srcRect b="10746" l="34554" r="34225" t="0"/>
          <a:stretch/>
        </p:blipFill>
        <p:spPr>
          <a:xfrm>
            <a:off x="1548350" y="2094450"/>
            <a:ext cx="1800225" cy="2706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26" name="Shape 326"/>
        <p:cNvGrpSpPr/>
        <p:nvPr/>
      </p:nvGrpSpPr>
      <p:grpSpPr>
        <a:xfrm>
          <a:off x="0" y="0"/>
          <a:ext cx="0" cy="0"/>
          <a:chOff x="0" y="0"/>
          <a:chExt cx="0" cy="0"/>
        </a:xfrm>
      </p:grpSpPr>
      <p:sp>
        <p:nvSpPr>
          <p:cNvPr id="327" name="Google Shape;327;g5e7586e717_0_60"/>
          <p:cNvSpPr txBox="1"/>
          <p:nvPr>
            <p:ph type="title"/>
          </p:nvPr>
        </p:nvSpPr>
        <p:spPr>
          <a:xfrm>
            <a:off x="600231" y="458539"/>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i="1" lang="en-US" sz="3600">
                <a:solidFill>
                  <a:srgbClr val="FFFFFF"/>
                </a:solidFill>
                <a:latin typeface="Book Antiqua"/>
                <a:ea typeface="Book Antiqua"/>
                <a:cs typeface="Book Antiqua"/>
                <a:sym typeface="Book Antiqua"/>
              </a:rPr>
              <a:t>After the Affair  </a:t>
            </a:r>
            <a:endParaRPr i="1" sz="3600">
              <a:solidFill>
                <a:srgbClr val="FFFFFF"/>
              </a:solidFill>
              <a:latin typeface="Book Antiqua"/>
              <a:ea typeface="Book Antiqua"/>
              <a:cs typeface="Book Antiqua"/>
              <a:sym typeface="Book Antiqua"/>
            </a:endParaRPr>
          </a:p>
        </p:txBody>
      </p:sp>
      <p:sp>
        <p:nvSpPr>
          <p:cNvPr id="328" name="Google Shape;328;g5e7586e717_0_60"/>
          <p:cNvSpPr txBox="1"/>
          <p:nvPr/>
        </p:nvSpPr>
        <p:spPr>
          <a:xfrm>
            <a:off x="529175" y="1228725"/>
            <a:ext cx="5482200" cy="29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2000" u="none" cap="none" strike="noStrike">
                <a:solidFill>
                  <a:srgbClr val="FFFFFF"/>
                </a:solidFill>
                <a:latin typeface="Arial"/>
                <a:ea typeface="Arial"/>
                <a:cs typeface="Arial"/>
                <a:sym typeface="Arial"/>
              </a:rPr>
              <a:t>3. </a:t>
            </a:r>
            <a:r>
              <a:rPr b="1" i="1" lang="en-US" sz="2000" u="none" cap="none" strike="noStrike">
                <a:solidFill>
                  <a:srgbClr val="FFFFFF"/>
                </a:solidFill>
                <a:latin typeface="Arial"/>
                <a:ea typeface="Arial"/>
                <a:cs typeface="Arial"/>
                <a:sym typeface="Arial"/>
              </a:rPr>
              <a:t>Rebuilding Your Relationship</a:t>
            </a:r>
            <a:r>
              <a:rPr b="1" i="0" lang="en-US" sz="2000" u="none" cap="none" strike="noStrike">
                <a:solidFill>
                  <a:srgbClr val="FFFFFF"/>
                </a:solidFill>
                <a:latin typeface="Arial"/>
                <a:ea typeface="Arial"/>
                <a:cs typeface="Arial"/>
                <a:sym typeface="Arial"/>
              </a:rPr>
              <a:t>. </a:t>
            </a:r>
            <a:endParaRPr b="1"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lt1"/>
                </a:solidFill>
                <a:latin typeface="Arial"/>
                <a:ea typeface="Arial"/>
                <a:cs typeface="Arial"/>
                <a:sym typeface="Arial"/>
              </a:rPr>
              <a:t>Review strategies and tools to help the couple rebuild trust, </a:t>
            </a:r>
            <a:r>
              <a:rPr b="0" i="0" lang="en-US" sz="2000" u="sng" cap="none" strike="noStrike">
                <a:solidFill>
                  <a:schemeClr val="lt1"/>
                </a:solidFill>
                <a:latin typeface="Arial"/>
                <a:ea typeface="Arial"/>
                <a:cs typeface="Arial"/>
                <a:sym typeface="Arial"/>
                <a:hlinkClick r:id="rId3">
                  <a:extLst>
                    <a:ext uri="{A12FA001-AC4F-418D-AE19-62706E023703}">
                      <ahyp:hlinkClr val="tx"/>
                    </a:ext>
                  </a:extLst>
                </a:hlinkClick>
              </a:rPr>
              <a:t>intimacy</a:t>
            </a:r>
            <a:r>
              <a:rPr b="0" i="0" lang="en-US" sz="2000" u="none" cap="none" strike="noStrike">
                <a:solidFill>
                  <a:schemeClr val="lt1"/>
                </a:solidFill>
                <a:latin typeface="Arial"/>
                <a:ea typeface="Arial"/>
                <a:cs typeface="Arial"/>
                <a:sym typeface="Arial"/>
              </a:rPr>
              <a:t>, and get to </a:t>
            </a:r>
            <a:r>
              <a:rPr b="0" i="0" lang="en-US" sz="2000" u="sng" cap="none" strike="noStrike">
                <a:solidFill>
                  <a:schemeClr val="lt1"/>
                </a:solidFill>
                <a:latin typeface="Arial"/>
                <a:ea typeface="Arial"/>
                <a:cs typeface="Arial"/>
                <a:sym typeface="Arial"/>
                <a:hlinkClick r:id="rId4">
                  <a:extLst>
                    <a:ext uri="{A12FA001-AC4F-418D-AE19-62706E023703}">
                      <ahyp:hlinkClr val="tx"/>
                    </a:ext>
                  </a:extLst>
                </a:hlinkClick>
              </a:rPr>
              <a:t>forgiveness</a:t>
            </a:r>
            <a:r>
              <a:rPr b="0" i="0" lang="en-US" sz="2000" u="none" cap="none" strike="noStrike">
                <a:solidFill>
                  <a:schemeClr val="lt1"/>
                </a:solidFill>
                <a:latin typeface="Arial"/>
                <a:ea typeface="Arial"/>
                <a:cs typeface="Arial"/>
                <a:sym typeface="Arial"/>
              </a:rPr>
              <a:t>.</a:t>
            </a:r>
            <a:endParaRPr b="0" i="0" sz="20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2000"/>
              <a:buFont typeface="Arial"/>
              <a:buNone/>
            </a:pPr>
            <a:r>
              <a:t/>
            </a:r>
            <a:endParaRPr b="0" i="1" sz="2000" u="none" cap="none" strike="noStrike">
              <a:solidFill>
                <a:srgbClr val="FFFFFF"/>
              </a:solidFill>
              <a:latin typeface="Arial"/>
              <a:ea typeface="Arial"/>
              <a:cs typeface="Arial"/>
              <a:sym typeface="Arial"/>
            </a:endParaRPr>
          </a:p>
        </p:txBody>
      </p:sp>
      <p:pic>
        <p:nvPicPr>
          <p:cNvPr id="329" name="Google Shape;329;g5e7586e717_0_60"/>
          <p:cNvPicPr preferRelativeResize="0"/>
          <p:nvPr/>
        </p:nvPicPr>
        <p:blipFill rotWithShape="1">
          <a:blip r:embed="rId5">
            <a:alphaModFix/>
          </a:blip>
          <a:srcRect b="0" l="0" r="0" t="0"/>
          <a:stretch/>
        </p:blipFill>
        <p:spPr>
          <a:xfrm>
            <a:off x="6587075" y="942975"/>
            <a:ext cx="1521300" cy="231540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33" name="Shape 333"/>
        <p:cNvGrpSpPr/>
        <p:nvPr/>
      </p:nvGrpSpPr>
      <p:grpSpPr>
        <a:xfrm>
          <a:off x="0" y="0"/>
          <a:ext cx="0" cy="0"/>
          <a:chOff x="0" y="0"/>
          <a:chExt cx="0" cy="0"/>
        </a:xfrm>
      </p:grpSpPr>
      <p:sp>
        <p:nvSpPr>
          <p:cNvPr id="334" name="Google Shape;334;g5e7586e717_0_109"/>
          <p:cNvSpPr txBox="1"/>
          <p:nvPr>
            <p:ph type="title"/>
          </p:nvPr>
        </p:nvSpPr>
        <p:spPr>
          <a:xfrm>
            <a:off x="600231" y="382339"/>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100">
                <a:solidFill>
                  <a:srgbClr val="FFFFFF"/>
                </a:solidFill>
              </a:rPr>
              <a:t>Rebuilding the Trust  </a:t>
            </a:r>
            <a:endParaRPr sz="900">
              <a:solidFill>
                <a:srgbClr val="FFFFFF"/>
              </a:solidFill>
            </a:endParaRPr>
          </a:p>
        </p:txBody>
      </p:sp>
      <p:sp>
        <p:nvSpPr>
          <p:cNvPr id="335" name="Google Shape;335;g5e7586e717_0_109"/>
          <p:cNvSpPr txBox="1"/>
          <p:nvPr/>
        </p:nvSpPr>
        <p:spPr>
          <a:xfrm>
            <a:off x="529175" y="923925"/>
            <a:ext cx="5200500" cy="29718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FFFFFF"/>
              </a:buClr>
              <a:buSzPts val="1900"/>
              <a:buFont typeface="Arial"/>
              <a:buChar char="●"/>
            </a:pPr>
            <a:r>
              <a:rPr b="0" i="0" lang="en-US" sz="1900" u="none" cap="none" strike="noStrike">
                <a:solidFill>
                  <a:srgbClr val="FFFFFF"/>
                </a:solidFill>
                <a:latin typeface="Arial"/>
                <a:ea typeface="Arial"/>
                <a:cs typeface="Arial"/>
                <a:sym typeface="Arial"/>
              </a:rPr>
              <a:t>Rebuilding trust is a reciprocal process begun by the involved spouse conveyed in words and actions of commitment to honor and love the injured spouse.</a:t>
            </a:r>
            <a:br>
              <a:rPr b="0" i="0" lang="en-US" sz="1900" u="none" cap="none" strike="noStrike">
                <a:solidFill>
                  <a:srgbClr val="FFFFFF"/>
                </a:solidFill>
                <a:latin typeface="Arial"/>
                <a:ea typeface="Arial"/>
                <a:cs typeface="Arial"/>
                <a:sym typeface="Arial"/>
              </a:rPr>
            </a:br>
            <a:r>
              <a:rPr b="0" i="0" lang="en-US" sz="1900" u="none" cap="none" strike="noStrike">
                <a:solidFill>
                  <a:srgbClr val="FFFFFF"/>
                </a:solidFill>
                <a:latin typeface="Arial"/>
                <a:ea typeface="Arial"/>
                <a:cs typeface="Arial"/>
                <a:sym typeface="Arial"/>
              </a:rPr>
              <a:t>  </a:t>
            </a:r>
            <a:endParaRPr b="0" i="0" sz="1900" u="none" cap="none" strike="noStrike">
              <a:solidFill>
                <a:srgbClr val="FFFFFF"/>
              </a:solidFill>
              <a:latin typeface="Arial"/>
              <a:ea typeface="Arial"/>
              <a:cs typeface="Arial"/>
              <a:sym typeface="Arial"/>
            </a:endParaRPr>
          </a:p>
          <a:p>
            <a:pPr indent="-349250" lvl="0" marL="457200" marR="0" rtl="0" algn="l">
              <a:lnSpc>
                <a:spcPct val="100000"/>
              </a:lnSpc>
              <a:spcBef>
                <a:spcPts val="0"/>
              </a:spcBef>
              <a:spcAft>
                <a:spcPts val="0"/>
              </a:spcAft>
              <a:buClr>
                <a:srgbClr val="FFFFFF"/>
              </a:buClr>
              <a:buSzPts val="1900"/>
              <a:buFont typeface="Arial"/>
              <a:buChar char="●"/>
            </a:pPr>
            <a:r>
              <a:rPr b="0" i="0" lang="en-US" sz="1900" u="none" cap="none" strike="noStrike">
                <a:solidFill>
                  <a:srgbClr val="FFFFFF"/>
                </a:solidFill>
                <a:latin typeface="Arial"/>
                <a:ea typeface="Arial"/>
                <a:cs typeface="Arial"/>
                <a:sym typeface="Arial"/>
              </a:rPr>
              <a:t>The injured spouse begins to slowly and methodically convey trust toward the partner.  </a:t>
            </a:r>
            <a:br>
              <a:rPr b="0" i="0" lang="en-US" sz="1900" u="none" cap="none" strike="noStrike">
                <a:solidFill>
                  <a:srgbClr val="FFFFFF"/>
                </a:solidFill>
                <a:latin typeface="Arial"/>
                <a:ea typeface="Arial"/>
                <a:cs typeface="Arial"/>
                <a:sym typeface="Arial"/>
              </a:rPr>
            </a:br>
            <a:endParaRPr b="0" i="0" sz="1900" u="none" cap="none" strike="noStrike">
              <a:solidFill>
                <a:srgbClr val="FFFFFF"/>
              </a:solidFill>
              <a:latin typeface="Arial"/>
              <a:ea typeface="Arial"/>
              <a:cs typeface="Arial"/>
              <a:sym typeface="Arial"/>
            </a:endParaRPr>
          </a:p>
          <a:p>
            <a:pPr indent="-349250" lvl="0" marL="457200" marR="0" rtl="0" algn="l">
              <a:lnSpc>
                <a:spcPct val="100000"/>
              </a:lnSpc>
              <a:spcBef>
                <a:spcPts val="0"/>
              </a:spcBef>
              <a:spcAft>
                <a:spcPts val="0"/>
              </a:spcAft>
              <a:buClr>
                <a:srgbClr val="FFFFFF"/>
              </a:buClr>
              <a:buSzPts val="1900"/>
              <a:buFont typeface="Arial"/>
              <a:buChar char="●"/>
            </a:pPr>
            <a:r>
              <a:rPr b="0" i="0" lang="en-US" sz="1900" u="none" cap="none" strike="noStrike">
                <a:solidFill>
                  <a:srgbClr val="FFFFFF"/>
                </a:solidFill>
                <a:latin typeface="Arial"/>
                <a:ea typeface="Arial"/>
                <a:cs typeface="Arial"/>
                <a:sym typeface="Arial"/>
              </a:rPr>
              <a:t>This process happens over a period of time and is strengthen by the congruent actions of the involved spouse. </a:t>
            </a:r>
            <a:r>
              <a:rPr b="1" i="0" lang="en-US" sz="1900" u="none" cap="none" strike="noStrike">
                <a:solidFill>
                  <a:srgbClr val="FFFFFF"/>
                </a:solidFill>
                <a:latin typeface="Arial"/>
                <a:ea typeface="Arial"/>
                <a:cs typeface="Arial"/>
                <a:sym typeface="Arial"/>
              </a:rPr>
              <a:t>Trust = Behavior over Time</a:t>
            </a:r>
            <a:r>
              <a:rPr b="0" i="0" lang="en-US" sz="1900" u="none" cap="none" strike="noStrike">
                <a:solidFill>
                  <a:srgbClr val="FFFFFF"/>
                </a:solidFill>
                <a:latin typeface="Arial"/>
                <a:ea typeface="Arial"/>
                <a:cs typeface="Arial"/>
                <a:sym typeface="Arial"/>
              </a:rPr>
              <a:t>.</a:t>
            </a:r>
            <a:endParaRPr b="0" i="0" sz="1900" u="none" cap="none" strike="noStrike">
              <a:solidFill>
                <a:srgbClr val="FFFFFF"/>
              </a:solidFill>
              <a:latin typeface="Arial"/>
              <a:ea typeface="Arial"/>
              <a:cs typeface="Arial"/>
              <a:sym typeface="Arial"/>
            </a:endParaRPr>
          </a:p>
          <a:p>
            <a:pPr indent="0" lvl="0" marL="0" marR="0" rtl="0" algn="l">
              <a:lnSpc>
                <a:spcPct val="100000"/>
              </a:lnSpc>
              <a:spcBef>
                <a:spcPts val="170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pic>
        <p:nvPicPr>
          <p:cNvPr id="336" name="Google Shape;336;g5e7586e717_0_109"/>
          <p:cNvPicPr preferRelativeResize="0"/>
          <p:nvPr/>
        </p:nvPicPr>
        <p:blipFill rotWithShape="1">
          <a:blip r:embed="rId3">
            <a:alphaModFix/>
          </a:blip>
          <a:srcRect b="0" l="0" r="0" t="0"/>
          <a:stretch/>
        </p:blipFill>
        <p:spPr>
          <a:xfrm>
            <a:off x="5863025" y="972364"/>
            <a:ext cx="2619375" cy="1743075"/>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40" name="Shape 340"/>
        <p:cNvGrpSpPr/>
        <p:nvPr/>
      </p:nvGrpSpPr>
      <p:grpSpPr>
        <a:xfrm>
          <a:off x="0" y="0"/>
          <a:ext cx="0" cy="0"/>
          <a:chOff x="0" y="0"/>
          <a:chExt cx="0" cy="0"/>
        </a:xfrm>
      </p:grpSpPr>
      <p:sp>
        <p:nvSpPr>
          <p:cNvPr id="341" name="Google Shape;341;g5e7586e717_0_116"/>
          <p:cNvSpPr txBox="1"/>
          <p:nvPr>
            <p:ph type="title"/>
          </p:nvPr>
        </p:nvSpPr>
        <p:spPr>
          <a:xfrm>
            <a:off x="752631" y="458539"/>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100">
                <a:solidFill>
                  <a:srgbClr val="FFFFFF"/>
                </a:solidFill>
              </a:rPr>
              <a:t>Restoring the Intimacy </a:t>
            </a:r>
            <a:endParaRPr sz="900">
              <a:solidFill>
                <a:srgbClr val="FFFFFF"/>
              </a:solidFill>
            </a:endParaRPr>
          </a:p>
        </p:txBody>
      </p:sp>
      <p:sp>
        <p:nvSpPr>
          <p:cNvPr id="342" name="Google Shape;342;g5e7586e717_0_116"/>
          <p:cNvSpPr txBox="1"/>
          <p:nvPr/>
        </p:nvSpPr>
        <p:spPr>
          <a:xfrm>
            <a:off x="757775" y="1228725"/>
            <a:ext cx="5067300" cy="29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As the wound heals and trust rebuilds couples are in a position to restore intimacy in the marriage.  This is a delicate process that happens at the pace of the injured spouse.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1700"/>
              </a:spcBef>
              <a:spcAft>
                <a:spcPts val="0"/>
              </a:spcAft>
              <a:buClr>
                <a:schemeClr val="dk1"/>
              </a:buClr>
              <a:buSzPts val="1100"/>
              <a:buFont typeface="Arial"/>
              <a:buNone/>
            </a:pPr>
            <a:r>
              <a:rPr b="0" i="0" lang="en-US" sz="2000" u="none" cap="none" strike="noStrike">
                <a:solidFill>
                  <a:srgbClr val="FFFFFF"/>
                </a:solidFill>
                <a:latin typeface="Arial"/>
                <a:ea typeface="Arial"/>
                <a:cs typeface="Arial"/>
                <a:sym typeface="Arial"/>
              </a:rPr>
              <a:t>Consideration is given in how to handle re-traumatization triggers that may occur in lovemaking scenarios.</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1700"/>
              </a:spcBef>
              <a:spcAft>
                <a:spcPts val="0"/>
              </a:spcAft>
              <a:buClr>
                <a:schemeClr val="dk1"/>
              </a:buClr>
              <a:buSzPts val="1100"/>
              <a:buFont typeface="Arial"/>
              <a:buNone/>
            </a:pPr>
            <a:r>
              <a:t/>
            </a:r>
            <a:endParaRPr b="0" i="0" sz="2000" u="none" cap="none" strike="noStrike">
              <a:solidFill>
                <a:srgbClr val="FFFFFF"/>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pic>
        <p:nvPicPr>
          <p:cNvPr id="343" name="Google Shape;343;g5e7586e717_0_116"/>
          <p:cNvPicPr preferRelativeResize="0"/>
          <p:nvPr/>
        </p:nvPicPr>
        <p:blipFill rotWithShape="1">
          <a:blip r:embed="rId3">
            <a:alphaModFix/>
          </a:blip>
          <a:srcRect b="0" l="0" r="0" t="0"/>
          <a:stretch/>
        </p:blipFill>
        <p:spPr>
          <a:xfrm>
            <a:off x="5958275" y="1114414"/>
            <a:ext cx="2619375" cy="1743075"/>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47" name="Shape 347"/>
        <p:cNvGrpSpPr/>
        <p:nvPr/>
      </p:nvGrpSpPr>
      <p:grpSpPr>
        <a:xfrm>
          <a:off x="0" y="0"/>
          <a:ext cx="0" cy="0"/>
          <a:chOff x="0" y="0"/>
          <a:chExt cx="0" cy="0"/>
        </a:xfrm>
      </p:grpSpPr>
      <p:sp>
        <p:nvSpPr>
          <p:cNvPr id="348" name="Google Shape;348;g5e7586e717_0_140"/>
          <p:cNvSpPr txBox="1"/>
          <p:nvPr>
            <p:ph type="title"/>
          </p:nvPr>
        </p:nvSpPr>
        <p:spPr>
          <a:xfrm>
            <a:off x="605381" y="458539"/>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100">
                <a:solidFill>
                  <a:srgbClr val="FFFFFF"/>
                </a:solidFill>
              </a:rPr>
              <a:t>Emotionally Focused Therapy For Affairs </a:t>
            </a:r>
            <a:endParaRPr sz="900">
              <a:solidFill>
                <a:srgbClr val="FFFFFF"/>
              </a:solidFill>
            </a:endParaRPr>
          </a:p>
        </p:txBody>
      </p:sp>
      <p:sp>
        <p:nvSpPr>
          <p:cNvPr id="349" name="Google Shape;349;g5e7586e717_0_140"/>
          <p:cNvSpPr txBox="1"/>
          <p:nvPr/>
        </p:nvSpPr>
        <p:spPr>
          <a:xfrm>
            <a:off x="605375" y="619125"/>
            <a:ext cx="5067300" cy="2971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The goal is to:</a:t>
            </a:r>
            <a:endParaRPr b="0" i="0" sz="2000" u="none" cap="none" strike="noStrike">
              <a:solidFill>
                <a:schemeClr val="lt1"/>
              </a:solidFill>
              <a:latin typeface="Arial"/>
              <a:ea typeface="Arial"/>
              <a:cs typeface="Arial"/>
              <a:sym typeface="Arial"/>
            </a:endParaRPr>
          </a:p>
          <a:p>
            <a:pPr indent="-355600" lvl="0" marL="457200" marR="0" rtl="0" algn="l">
              <a:lnSpc>
                <a:spcPct val="115000"/>
              </a:lnSpc>
              <a:spcBef>
                <a:spcPts val="1200"/>
              </a:spcBef>
              <a:spcAft>
                <a:spcPts val="0"/>
              </a:spcAft>
              <a:buClr>
                <a:srgbClr val="FFFFFF"/>
              </a:buClr>
              <a:buSzPts val="2000"/>
              <a:buFont typeface="Arial"/>
              <a:buChar char="●"/>
            </a:pPr>
            <a:r>
              <a:rPr b="0" i="0" lang="en-US" sz="2000" u="none" cap="none" strike="noStrike">
                <a:solidFill>
                  <a:srgbClr val="FFFFFF"/>
                </a:solidFill>
                <a:latin typeface="Arial"/>
                <a:ea typeface="Arial"/>
                <a:cs typeface="Arial"/>
                <a:sym typeface="Arial"/>
              </a:rPr>
              <a:t>Improve the distressed relationship. </a:t>
            </a:r>
            <a:endParaRPr b="0" i="0" sz="2000" u="none" cap="none" strike="noStrike">
              <a:solidFill>
                <a:srgbClr val="FFFFFF"/>
              </a:solidFill>
              <a:latin typeface="Arial"/>
              <a:ea typeface="Arial"/>
              <a:cs typeface="Arial"/>
              <a:sym typeface="Arial"/>
            </a:endParaRPr>
          </a:p>
          <a:p>
            <a:pPr indent="-355600" lvl="0" marL="457200" marR="0" rtl="0" algn="l">
              <a:lnSpc>
                <a:spcPct val="115000"/>
              </a:lnSpc>
              <a:spcBef>
                <a:spcPts val="0"/>
              </a:spcBef>
              <a:spcAft>
                <a:spcPts val="0"/>
              </a:spcAft>
              <a:buClr>
                <a:srgbClr val="FFFFFF"/>
              </a:buClr>
              <a:buSzPts val="2000"/>
              <a:buFont typeface="Arial"/>
              <a:buChar char="●"/>
            </a:pPr>
            <a:r>
              <a:rPr b="0" i="0" lang="en-US" sz="2000" u="none" cap="none" strike="noStrike">
                <a:solidFill>
                  <a:srgbClr val="FFFFFF"/>
                </a:solidFill>
                <a:latin typeface="Arial"/>
                <a:ea typeface="Arial"/>
                <a:cs typeface="Arial"/>
                <a:sym typeface="Arial"/>
              </a:rPr>
              <a:t>Guide the couple to identify and understand their underlying emotions</a:t>
            </a:r>
            <a:endParaRPr b="0" i="0" sz="2000" u="none" cap="none" strike="noStrike">
              <a:solidFill>
                <a:srgbClr val="FFFFFF"/>
              </a:solidFill>
              <a:latin typeface="Arial"/>
              <a:ea typeface="Arial"/>
              <a:cs typeface="Arial"/>
              <a:sym typeface="Arial"/>
            </a:endParaRPr>
          </a:p>
          <a:p>
            <a:pPr indent="-355600" lvl="0" marL="457200" marR="0" rtl="0" algn="l">
              <a:lnSpc>
                <a:spcPct val="115000"/>
              </a:lnSpc>
              <a:spcBef>
                <a:spcPts val="0"/>
              </a:spcBef>
              <a:spcAft>
                <a:spcPts val="0"/>
              </a:spcAft>
              <a:buClr>
                <a:srgbClr val="FFFFFF"/>
              </a:buClr>
              <a:buSzPts val="2000"/>
              <a:buFont typeface="Arial"/>
              <a:buChar char="●"/>
            </a:pPr>
            <a:r>
              <a:rPr b="0" i="0" lang="en-US" sz="2000" u="none" cap="none" strike="noStrike">
                <a:solidFill>
                  <a:srgbClr val="FFFFFF"/>
                </a:solidFill>
                <a:latin typeface="Arial"/>
                <a:ea typeface="Arial"/>
                <a:cs typeface="Arial"/>
                <a:sym typeface="Arial"/>
              </a:rPr>
              <a:t>Establish healthier patterns of interacting to encourage openness and trust between partners.</a:t>
            </a:r>
            <a:endParaRPr b="0" i="0" sz="2000" u="none" cap="none" strike="noStrike">
              <a:solidFill>
                <a:srgbClr val="FFFFFF"/>
              </a:solidFill>
              <a:latin typeface="Arial"/>
              <a:ea typeface="Arial"/>
              <a:cs typeface="Arial"/>
              <a:sym typeface="Arial"/>
            </a:endParaRPr>
          </a:p>
          <a:p>
            <a:pPr indent="-355600" lvl="0" marL="457200" marR="0" rtl="0" algn="l">
              <a:lnSpc>
                <a:spcPct val="115000"/>
              </a:lnSpc>
              <a:spcBef>
                <a:spcPts val="0"/>
              </a:spcBef>
              <a:spcAft>
                <a:spcPts val="0"/>
              </a:spcAft>
              <a:buClr>
                <a:srgbClr val="FFFFFF"/>
              </a:buClr>
              <a:buSzPts val="2000"/>
              <a:buFont typeface="Arial"/>
              <a:buChar char="●"/>
            </a:pPr>
            <a:r>
              <a:rPr b="0" i="0" lang="en-US" sz="2000" u="none" cap="none" strike="noStrike">
                <a:solidFill>
                  <a:srgbClr val="FFFFFF"/>
                </a:solidFill>
                <a:latin typeface="Arial"/>
                <a:ea typeface="Arial"/>
                <a:cs typeface="Arial"/>
                <a:sym typeface="Arial"/>
              </a:rPr>
              <a:t>Keep unfaithful partner in treatment</a:t>
            </a:r>
            <a:endParaRPr b="0" i="0" sz="2000" u="none" cap="none" strike="noStrike">
              <a:solidFill>
                <a:srgbClr val="FFFFFF"/>
              </a:solidFill>
              <a:latin typeface="Arial"/>
              <a:ea typeface="Arial"/>
              <a:cs typeface="Arial"/>
              <a:sym typeface="Arial"/>
            </a:endParaRPr>
          </a:p>
          <a:p>
            <a:pPr indent="0" lvl="0" marL="0" marR="0" rtl="0" algn="l">
              <a:lnSpc>
                <a:spcPct val="90000"/>
              </a:lnSpc>
              <a:spcBef>
                <a:spcPts val="1200"/>
              </a:spcBef>
              <a:spcAft>
                <a:spcPts val="0"/>
              </a:spcAft>
              <a:buClr>
                <a:schemeClr val="lt1"/>
              </a:buClr>
              <a:buSzPts val="3100"/>
              <a:buFont typeface="Helvetica Neue"/>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170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pic>
        <p:nvPicPr>
          <p:cNvPr id="350" name="Google Shape;350;g5e7586e717_0_140"/>
          <p:cNvPicPr preferRelativeResize="0"/>
          <p:nvPr/>
        </p:nvPicPr>
        <p:blipFill rotWithShape="1">
          <a:blip r:embed="rId3">
            <a:alphaModFix/>
          </a:blip>
          <a:srcRect b="0" l="0" r="0" t="0"/>
          <a:stretch/>
        </p:blipFill>
        <p:spPr>
          <a:xfrm>
            <a:off x="6101300" y="1315280"/>
            <a:ext cx="1857375" cy="2673475"/>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5e803fb5f1_1_322"/>
          <p:cNvSpPr txBox="1"/>
          <p:nvPr>
            <p:ph type="title"/>
          </p:nvPr>
        </p:nvSpPr>
        <p:spPr>
          <a:xfrm>
            <a:off x="457200" y="514350"/>
            <a:ext cx="8229600" cy="8574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Times New Roman"/>
              <a:buNone/>
            </a:pPr>
            <a:r>
              <a:rPr b="0" i="0" lang="en-US" sz="4400" u="none">
                <a:solidFill>
                  <a:schemeClr val="lt1"/>
                </a:solidFill>
                <a:latin typeface="Times New Roman"/>
                <a:ea typeface="Times New Roman"/>
                <a:cs typeface="Times New Roman"/>
                <a:sym typeface="Times New Roman"/>
              </a:rPr>
              <a:t>Resources</a:t>
            </a:r>
            <a:endParaRPr/>
          </a:p>
        </p:txBody>
      </p:sp>
      <p:sp>
        <p:nvSpPr>
          <p:cNvPr id="357" name="Google Shape;357;g5e803fb5f1_1_322"/>
          <p:cNvSpPr txBox="1"/>
          <p:nvPr>
            <p:ph idx="1" type="body"/>
          </p:nvPr>
        </p:nvSpPr>
        <p:spPr>
          <a:xfrm>
            <a:off x="455612" y="2050256"/>
            <a:ext cx="8226425" cy="246459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80"/>
              <a:buNone/>
            </a:pPr>
            <a:r>
              <a:rPr b="0" i="0" lang="en-US" sz="3200" u="none">
                <a:solidFill>
                  <a:srgbClr val="FFFF00"/>
                </a:solidFill>
                <a:latin typeface="Arial"/>
                <a:ea typeface="Arial"/>
                <a:cs typeface="Arial"/>
                <a:sym typeface="Arial"/>
              </a:rPr>
              <a:t>GuardYourEyes.com</a:t>
            </a:r>
            <a:endParaRPr/>
          </a:p>
          <a:p>
            <a:pPr indent="0" lvl="0" marL="0" rtl="0" algn="ctr">
              <a:lnSpc>
                <a:spcPct val="100000"/>
              </a:lnSpc>
              <a:spcBef>
                <a:spcPts val="0"/>
              </a:spcBef>
              <a:spcAft>
                <a:spcPts val="0"/>
              </a:spcAft>
              <a:buSzPts val="3680"/>
              <a:buNone/>
            </a:pPr>
            <a:r>
              <a:t/>
            </a:r>
            <a:endParaRPr sz="3200">
              <a:solidFill>
                <a:srgbClr val="FFFF00"/>
              </a:solidFill>
              <a:latin typeface="Arial"/>
              <a:ea typeface="Arial"/>
              <a:cs typeface="Arial"/>
              <a:sym typeface="Arial"/>
            </a:endParaRPr>
          </a:p>
          <a:p>
            <a:pPr indent="0" lvl="0" marL="0" rtl="0" algn="ctr">
              <a:lnSpc>
                <a:spcPct val="100000"/>
              </a:lnSpc>
              <a:spcBef>
                <a:spcPts val="0"/>
              </a:spcBef>
              <a:spcAft>
                <a:spcPts val="0"/>
              </a:spcAft>
              <a:buSzPts val="3680"/>
              <a:buNone/>
            </a:pPr>
            <a:r>
              <a:rPr lang="en-US" sz="3200">
                <a:solidFill>
                  <a:srgbClr val="FFFF00"/>
                </a:solidFill>
                <a:latin typeface="Arial"/>
                <a:ea typeface="Arial"/>
                <a:cs typeface="Arial"/>
                <a:sym typeface="Arial"/>
              </a:rPr>
              <a:t>SANYC.org </a:t>
            </a:r>
            <a:endParaRPr>
              <a:solidFill>
                <a:srgbClr val="FFFF00"/>
              </a:solidFill>
            </a:endParaRPr>
          </a:p>
          <a:p>
            <a:pPr indent="-109220" lvl="0" marL="342900" rtl="0" algn="l">
              <a:lnSpc>
                <a:spcPct val="115000"/>
              </a:lnSpc>
              <a:spcBef>
                <a:spcPts val="640"/>
              </a:spcBef>
              <a:spcAft>
                <a:spcPts val="0"/>
              </a:spcAft>
              <a:buSzPts val="3680"/>
              <a:buNone/>
            </a:pPr>
            <a:r>
              <a:t/>
            </a:r>
            <a:endParaRPr b="0" i="0" sz="3200" u="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5e803fb5f1_1_366"/>
          <p:cNvSpPr txBox="1"/>
          <p:nvPr>
            <p:ph idx="1" type="body"/>
          </p:nvPr>
        </p:nvSpPr>
        <p:spPr>
          <a:xfrm>
            <a:off x="355600" y="950119"/>
            <a:ext cx="8226425" cy="246459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80"/>
              <a:buNone/>
            </a:pPr>
            <a:r>
              <a:rPr b="0" i="0" lang="en-US" sz="3200" u="none">
                <a:solidFill>
                  <a:schemeClr val="lt1"/>
                </a:solidFill>
                <a:latin typeface="Arial"/>
                <a:ea typeface="Arial"/>
                <a:cs typeface="Arial"/>
                <a:sym typeface="Arial"/>
              </a:rPr>
              <a:t>GuardYourEyes.com</a:t>
            </a:r>
            <a:endParaRPr/>
          </a:p>
          <a:p>
            <a:pPr indent="0" lvl="0" marL="0" rtl="0" algn="ctr">
              <a:lnSpc>
                <a:spcPct val="100000"/>
              </a:lnSpc>
              <a:spcBef>
                <a:spcPts val="0"/>
              </a:spcBef>
              <a:spcAft>
                <a:spcPts val="0"/>
              </a:spcAft>
              <a:buSzPts val="3680"/>
              <a:buNone/>
            </a:pPr>
            <a:r>
              <a:t/>
            </a:r>
            <a:endParaRPr sz="3200">
              <a:solidFill>
                <a:srgbClr val="FFFF00"/>
              </a:solidFill>
              <a:latin typeface="Arial"/>
              <a:ea typeface="Arial"/>
              <a:cs typeface="Arial"/>
              <a:sym typeface="Arial"/>
            </a:endParaRPr>
          </a:p>
          <a:p>
            <a:pPr indent="-109220" lvl="0" marL="342900" rtl="0" algn="l">
              <a:lnSpc>
                <a:spcPct val="115000"/>
              </a:lnSpc>
              <a:spcBef>
                <a:spcPts val="640"/>
              </a:spcBef>
              <a:spcAft>
                <a:spcPts val="0"/>
              </a:spcAft>
              <a:buSzPts val="3680"/>
              <a:buNone/>
            </a:pPr>
            <a:r>
              <a:t/>
            </a:r>
            <a:endParaRPr b="0" i="0" sz="3200" u="none">
              <a:solidFill>
                <a:schemeClr val="lt1"/>
              </a:solidFill>
              <a:latin typeface="Arial"/>
              <a:ea typeface="Arial"/>
              <a:cs typeface="Arial"/>
              <a:sym typeface="Arial"/>
            </a:endParaRPr>
          </a:p>
        </p:txBody>
      </p:sp>
      <p:pic>
        <p:nvPicPr>
          <p:cNvPr id="364" name="Google Shape;364;g5e803fb5f1_1_366"/>
          <p:cNvPicPr preferRelativeResize="0"/>
          <p:nvPr/>
        </p:nvPicPr>
        <p:blipFill rotWithShape="1">
          <a:blip r:embed="rId3">
            <a:alphaModFix/>
          </a:blip>
          <a:srcRect b="0" l="0" r="0" t="0"/>
          <a:stretch/>
        </p:blipFill>
        <p:spPr>
          <a:xfrm>
            <a:off x="2484972" y="1850232"/>
            <a:ext cx="3885591" cy="21984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5e803fb5f1_1_605"/>
          <p:cNvSpPr txBox="1"/>
          <p:nvPr>
            <p:ph type="title"/>
          </p:nvPr>
        </p:nvSpPr>
        <p:spPr>
          <a:xfrm>
            <a:off x="457200" y="521495"/>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1"/>
                </a:solidFill>
                <a:latin typeface="Arial"/>
                <a:ea typeface="Arial"/>
                <a:cs typeface="Arial"/>
                <a:sym typeface="Arial"/>
              </a:rPr>
              <a:t>Internet and SA</a:t>
            </a:r>
            <a:endParaRPr>
              <a:solidFill>
                <a:schemeClr val="lt1"/>
              </a:solidFill>
            </a:endParaRPr>
          </a:p>
        </p:txBody>
      </p:sp>
      <p:pic>
        <p:nvPicPr>
          <p:cNvPr id="156" name="Google Shape;156;g5e803fb5f1_1_605" title="Dr. Patrick Carnes   |   Internet's Role in the Spread of Sex Addiction | SexHelp.com"/>
          <p:cNvPicPr preferRelativeResize="0"/>
          <p:nvPr/>
        </p:nvPicPr>
        <p:blipFill rotWithShape="1">
          <a:blip r:embed="rId3">
            <a:alphaModFix/>
          </a:blip>
          <a:srcRect b="0" l="0" r="0" t="0"/>
          <a:stretch/>
        </p:blipFill>
        <p:spPr>
          <a:xfrm>
            <a:off x="2628900" y="1410368"/>
            <a:ext cx="3707607" cy="27786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160" name="Shape 160"/>
        <p:cNvGrpSpPr/>
        <p:nvPr/>
      </p:nvGrpSpPr>
      <p:grpSpPr>
        <a:xfrm>
          <a:off x="0" y="0"/>
          <a:ext cx="0" cy="0"/>
          <a:chOff x="0" y="0"/>
          <a:chExt cx="0" cy="0"/>
        </a:xfrm>
      </p:grpSpPr>
      <p:sp>
        <p:nvSpPr>
          <p:cNvPr id="161" name="Google Shape;161;g5e803fb5f1_1_734"/>
          <p:cNvSpPr txBox="1"/>
          <p:nvPr>
            <p:ph type="title"/>
          </p:nvPr>
        </p:nvSpPr>
        <p:spPr>
          <a:xfrm>
            <a:off x="3237009" y="437633"/>
            <a:ext cx="2335116"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100">
                <a:solidFill>
                  <a:srgbClr val="FFFFFF"/>
                </a:solidFill>
              </a:rPr>
              <a:t>What is IA?</a:t>
            </a:r>
            <a:endParaRPr sz="900">
              <a:solidFill>
                <a:srgbClr val="FFFFFF"/>
              </a:solidFill>
            </a:endParaRPr>
          </a:p>
        </p:txBody>
      </p:sp>
      <p:sp>
        <p:nvSpPr>
          <p:cNvPr id="162" name="Google Shape;162;g5e803fb5f1_1_734"/>
          <p:cNvSpPr txBox="1"/>
          <p:nvPr>
            <p:ph idx="1" type="body"/>
          </p:nvPr>
        </p:nvSpPr>
        <p:spPr>
          <a:xfrm>
            <a:off x="593821" y="995467"/>
            <a:ext cx="4885435" cy="3710400"/>
          </a:xfrm>
          <a:prstGeom prst="rect">
            <a:avLst/>
          </a:prstGeom>
          <a:noFill/>
          <a:ln>
            <a:noFill/>
          </a:ln>
        </p:spPr>
        <p:txBody>
          <a:bodyPr anchorCtr="0" anchor="ctr" bIns="32750" lIns="32750" spcFirstLastPara="1" rIns="32750" wrap="square" tIns="32750">
            <a:noAutofit/>
          </a:bodyPr>
          <a:lstStyle/>
          <a:p>
            <a:pPr indent="-342900" lvl="0" marL="342900" rtl="0" algn="l">
              <a:lnSpc>
                <a:spcPct val="100000"/>
              </a:lnSpc>
              <a:spcBef>
                <a:spcPts val="0"/>
              </a:spcBef>
              <a:spcAft>
                <a:spcPts val="0"/>
              </a:spcAft>
              <a:buClr>
                <a:srgbClr val="FFFF00"/>
              </a:buClr>
              <a:buSzPts val="1100"/>
              <a:buChar char="•"/>
            </a:pPr>
            <a:r>
              <a:rPr lang="en-US" sz="2100">
                <a:latin typeface="Arial"/>
                <a:ea typeface="Arial"/>
                <a:cs typeface="Arial"/>
                <a:sym typeface="Arial"/>
              </a:rPr>
              <a:t>Internet addiction is described as an impulse control disorder, which does not involve use of an intoxicating drug and is very similar to pathological gambling.  </a:t>
            </a:r>
            <a:endParaRPr/>
          </a:p>
          <a:p>
            <a:pPr indent="-273050" lvl="0" marL="342900" rtl="0" algn="l">
              <a:lnSpc>
                <a:spcPct val="100000"/>
              </a:lnSpc>
              <a:spcBef>
                <a:spcPts val="0"/>
              </a:spcBef>
              <a:spcAft>
                <a:spcPts val="0"/>
              </a:spcAft>
              <a:buClr>
                <a:srgbClr val="FFFF00"/>
              </a:buClr>
              <a:buSzPts val="1100"/>
              <a:buNone/>
            </a:pPr>
            <a:r>
              <a:t/>
            </a:r>
            <a:endParaRPr sz="2100">
              <a:latin typeface="Arial"/>
              <a:ea typeface="Arial"/>
              <a:cs typeface="Arial"/>
              <a:sym typeface="Arial"/>
            </a:endParaRPr>
          </a:p>
          <a:p>
            <a:pPr indent="-342900" lvl="0" marL="342900" rtl="0" algn="l">
              <a:lnSpc>
                <a:spcPct val="100000"/>
              </a:lnSpc>
              <a:spcBef>
                <a:spcPts val="0"/>
              </a:spcBef>
              <a:spcAft>
                <a:spcPts val="0"/>
              </a:spcAft>
              <a:buClr>
                <a:srgbClr val="FFFF00"/>
              </a:buClr>
              <a:buSzPts val="1100"/>
              <a:buChar char="•"/>
            </a:pPr>
            <a:r>
              <a:rPr lang="en-US" sz="2100">
                <a:latin typeface="Arial"/>
                <a:ea typeface="Arial"/>
                <a:cs typeface="Arial"/>
                <a:sym typeface="Arial"/>
              </a:rPr>
              <a:t>Some Internet users may develop an emotional attachment to online friends and activities they create on their computer screens. </a:t>
            </a:r>
            <a:endParaRPr/>
          </a:p>
        </p:txBody>
      </p:sp>
      <p:pic>
        <p:nvPicPr>
          <p:cNvPr descr="Image result for internet addiction" id="163" name="Google Shape;163;g5e803fb5f1_1_734"/>
          <p:cNvPicPr preferRelativeResize="0"/>
          <p:nvPr/>
        </p:nvPicPr>
        <p:blipFill rotWithShape="1">
          <a:blip r:embed="rId3">
            <a:alphaModFix/>
          </a:blip>
          <a:srcRect b="0" l="0" r="0" t="0"/>
          <a:stretch/>
        </p:blipFill>
        <p:spPr>
          <a:xfrm>
            <a:off x="5778403" y="1401010"/>
            <a:ext cx="2857500" cy="160020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5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5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500"/>
                                        <p:tgtEl>
                                          <p:spTgt spid="16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167" name="Shape 167"/>
        <p:cNvGrpSpPr/>
        <p:nvPr/>
      </p:nvGrpSpPr>
      <p:grpSpPr>
        <a:xfrm>
          <a:off x="0" y="0"/>
          <a:ext cx="0" cy="0"/>
          <a:chOff x="0" y="0"/>
          <a:chExt cx="0" cy="0"/>
        </a:xfrm>
      </p:grpSpPr>
      <p:sp>
        <p:nvSpPr>
          <p:cNvPr id="168" name="Google Shape;168;g5e803fb5f1_1_690"/>
          <p:cNvSpPr txBox="1"/>
          <p:nvPr>
            <p:ph type="title"/>
          </p:nvPr>
        </p:nvSpPr>
        <p:spPr>
          <a:xfrm>
            <a:off x="2054700" y="451658"/>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600">
                <a:solidFill>
                  <a:srgbClr val="FFFFFF"/>
                </a:solidFill>
              </a:rPr>
              <a:t>Kimberly Young on IA</a:t>
            </a:r>
            <a:endParaRPr sz="3600">
              <a:solidFill>
                <a:srgbClr val="FFFFFF"/>
              </a:solidFill>
            </a:endParaRPr>
          </a:p>
        </p:txBody>
      </p:sp>
      <p:pic>
        <p:nvPicPr>
          <p:cNvPr id="169" name="Google Shape;169;g5e803fb5f1_1_690" title="What you need to know about internet addiction | Dr. Kimberly Young | TEDxBuffalo"/>
          <p:cNvPicPr preferRelativeResize="0"/>
          <p:nvPr/>
        </p:nvPicPr>
        <p:blipFill rotWithShape="1">
          <a:blip r:embed="rId3">
            <a:alphaModFix/>
          </a:blip>
          <a:srcRect b="0" l="0" r="0" t="0"/>
          <a:stretch/>
        </p:blipFill>
        <p:spPr>
          <a:xfrm>
            <a:off x="1888331" y="1391429"/>
            <a:ext cx="5026819" cy="2827586"/>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173" name="Shape 173"/>
        <p:cNvGrpSpPr/>
        <p:nvPr/>
      </p:nvGrpSpPr>
      <p:grpSpPr>
        <a:xfrm>
          <a:off x="0" y="0"/>
          <a:ext cx="0" cy="0"/>
          <a:chOff x="0" y="0"/>
          <a:chExt cx="0" cy="0"/>
        </a:xfrm>
      </p:grpSpPr>
      <p:sp>
        <p:nvSpPr>
          <p:cNvPr id="174" name="Google Shape;174;g5e803fb5f1_1_643"/>
          <p:cNvSpPr txBox="1"/>
          <p:nvPr>
            <p:ph type="title"/>
          </p:nvPr>
        </p:nvSpPr>
        <p:spPr>
          <a:xfrm>
            <a:off x="677278" y="300864"/>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100">
                <a:solidFill>
                  <a:srgbClr val="FFFFFF"/>
                </a:solidFill>
              </a:rPr>
              <a:t>Signs of IA</a:t>
            </a:r>
            <a:endParaRPr sz="900">
              <a:solidFill>
                <a:srgbClr val="FFFFFF"/>
              </a:solidFill>
            </a:endParaRPr>
          </a:p>
        </p:txBody>
      </p:sp>
      <p:sp>
        <p:nvSpPr>
          <p:cNvPr id="175" name="Google Shape;175;g5e803fb5f1_1_643"/>
          <p:cNvSpPr txBox="1"/>
          <p:nvPr>
            <p:ph idx="1" type="body"/>
          </p:nvPr>
        </p:nvSpPr>
        <p:spPr>
          <a:xfrm>
            <a:off x="593650" y="801450"/>
            <a:ext cx="7801200" cy="3710400"/>
          </a:xfrm>
          <a:prstGeom prst="rect">
            <a:avLst/>
          </a:prstGeom>
          <a:noFill/>
          <a:ln>
            <a:noFill/>
          </a:ln>
        </p:spPr>
        <p:txBody>
          <a:bodyPr anchorCtr="0" anchor="ctr" bIns="32750" lIns="32750" spcFirstLastPara="1" rIns="32750" wrap="square" tIns="32750">
            <a:noAutofit/>
          </a:bodyPr>
          <a:lstStyle/>
          <a:p>
            <a:pPr indent="0" lvl="0" marL="0" rtl="0" algn="l">
              <a:lnSpc>
                <a:spcPct val="150000"/>
              </a:lnSpc>
              <a:spcBef>
                <a:spcPts val="0"/>
              </a:spcBef>
              <a:spcAft>
                <a:spcPts val="0"/>
              </a:spcAft>
              <a:buClr>
                <a:srgbClr val="FFFF00"/>
              </a:buClr>
              <a:buSzPts val="1100"/>
              <a:buNone/>
            </a:pPr>
            <a:r>
              <a:rPr lang="en-US" sz="1800">
                <a:latin typeface="Arial"/>
                <a:ea typeface="Arial"/>
                <a:cs typeface="Arial"/>
                <a:sym typeface="Arial"/>
              </a:rPr>
              <a:t>1. Do you feel preoccupied with the Internet (think about previous online activity or anticipate next online session)? </a:t>
            </a:r>
            <a:endParaRPr/>
          </a:p>
          <a:p>
            <a:pPr indent="0" lvl="0" marL="0" rtl="0" algn="l">
              <a:lnSpc>
                <a:spcPct val="150000"/>
              </a:lnSpc>
              <a:spcBef>
                <a:spcPts val="0"/>
              </a:spcBef>
              <a:spcAft>
                <a:spcPts val="0"/>
              </a:spcAft>
              <a:buClr>
                <a:srgbClr val="FFFF00"/>
              </a:buClr>
              <a:buSzPts val="1100"/>
              <a:buNone/>
            </a:pPr>
            <a:r>
              <a:rPr lang="en-US" sz="1800">
                <a:latin typeface="Arial"/>
                <a:ea typeface="Arial"/>
                <a:cs typeface="Arial"/>
                <a:sym typeface="Arial"/>
              </a:rPr>
              <a:t>2. Do you feel the need to use the Internet with increasing amounts of time to achieve satisfaction? </a:t>
            </a:r>
            <a:endParaRPr/>
          </a:p>
          <a:p>
            <a:pPr indent="0" lvl="0" marL="0" rtl="0" algn="l">
              <a:lnSpc>
                <a:spcPct val="150000"/>
              </a:lnSpc>
              <a:spcBef>
                <a:spcPts val="0"/>
              </a:spcBef>
              <a:spcAft>
                <a:spcPts val="0"/>
              </a:spcAft>
              <a:buClr>
                <a:srgbClr val="FFFF00"/>
              </a:buClr>
              <a:buSzPts val="1100"/>
              <a:buNone/>
            </a:pPr>
            <a:r>
              <a:rPr lang="en-US" sz="1800">
                <a:latin typeface="Arial"/>
                <a:ea typeface="Arial"/>
                <a:cs typeface="Arial"/>
                <a:sym typeface="Arial"/>
              </a:rPr>
              <a:t>3. Have you repeatedly made unsuccessful efforts to control, cut back, or stop Internet use? </a:t>
            </a:r>
            <a:endParaRPr/>
          </a:p>
          <a:p>
            <a:pPr indent="0" lvl="0" marL="0" rtl="0" algn="l">
              <a:lnSpc>
                <a:spcPct val="150000"/>
              </a:lnSpc>
              <a:spcBef>
                <a:spcPts val="0"/>
              </a:spcBef>
              <a:spcAft>
                <a:spcPts val="0"/>
              </a:spcAft>
              <a:buClr>
                <a:srgbClr val="FFFF00"/>
              </a:buClr>
              <a:buSzPts val="1100"/>
              <a:buNone/>
            </a:pPr>
            <a:r>
              <a:rPr lang="en-US" sz="1800">
                <a:latin typeface="Arial"/>
                <a:ea typeface="Arial"/>
                <a:cs typeface="Arial"/>
                <a:sym typeface="Arial"/>
              </a:rPr>
              <a:t>4. Do you feel restless, moody, depressed, or irritable when attempting to cut down or stop Internet use? </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5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500"/>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500"/>
                                        <p:tgtEl>
                                          <p:spTgt spid="1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179" name="Shape 179"/>
        <p:cNvGrpSpPr/>
        <p:nvPr/>
      </p:nvGrpSpPr>
      <p:grpSpPr>
        <a:xfrm>
          <a:off x="0" y="0"/>
          <a:ext cx="0" cy="0"/>
          <a:chOff x="0" y="0"/>
          <a:chExt cx="0" cy="0"/>
        </a:xfrm>
      </p:grpSpPr>
      <p:sp>
        <p:nvSpPr>
          <p:cNvPr id="180" name="Google Shape;180;g5e803fb5f1_1_647"/>
          <p:cNvSpPr txBox="1"/>
          <p:nvPr>
            <p:ph type="title"/>
          </p:nvPr>
        </p:nvSpPr>
        <p:spPr>
          <a:xfrm>
            <a:off x="887156" y="394845"/>
            <a:ext cx="8920800" cy="542400"/>
          </a:xfrm>
          <a:prstGeom prst="rect">
            <a:avLst/>
          </a:prstGeom>
          <a:noFill/>
          <a:ln>
            <a:noFill/>
          </a:ln>
        </p:spPr>
        <p:txBody>
          <a:bodyPr anchorCtr="0" anchor="ctr" bIns="32750" lIns="32750" spcFirstLastPara="1" rIns="32750" wrap="square" tIns="32750">
            <a:noAutofit/>
          </a:bodyPr>
          <a:lstStyle/>
          <a:p>
            <a:pPr indent="0" lvl="0" marL="0" rtl="0" algn="l">
              <a:lnSpc>
                <a:spcPct val="90000"/>
              </a:lnSpc>
              <a:spcBef>
                <a:spcPts val="0"/>
              </a:spcBef>
              <a:spcAft>
                <a:spcPts val="0"/>
              </a:spcAft>
              <a:buClr>
                <a:srgbClr val="FFFF66"/>
              </a:buClr>
              <a:buSzPts val="3100"/>
              <a:buFont typeface="Helvetica Neue Light"/>
              <a:buNone/>
            </a:pPr>
            <a:r>
              <a:rPr lang="en-US" sz="3100">
                <a:solidFill>
                  <a:srgbClr val="FFFFFF"/>
                </a:solidFill>
              </a:rPr>
              <a:t>Signs of IA</a:t>
            </a:r>
            <a:endParaRPr sz="900">
              <a:solidFill>
                <a:srgbClr val="FFFFFF"/>
              </a:solidFill>
            </a:endParaRPr>
          </a:p>
        </p:txBody>
      </p:sp>
      <p:sp>
        <p:nvSpPr>
          <p:cNvPr id="181" name="Google Shape;181;g5e803fb5f1_1_647"/>
          <p:cNvSpPr txBox="1"/>
          <p:nvPr/>
        </p:nvSpPr>
        <p:spPr>
          <a:xfrm>
            <a:off x="887150" y="1115000"/>
            <a:ext cx="71193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5. Do you stay online longer than originally intended? </a:t>
            </a:r>
            <a:endParaRPr/>
          </a:p>
          <a:p>
            <a:pPr indent="0" lvl="0" marL="0" marR="0" rtl="0" algn="l">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6. Have you jeopardized or risked the loss of a significant relationship, job, educational or career opportunity because of the Internet? </a:t>
            </a:r>
            <a:endParaRPr/>
          </a:p>
          <a:p>
            <a:pPr indent="0" lvl="0" marL="0" marR="0" rtl="0" algn="l">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7. Have you lied to family members, therapists, or others to conceal the extent of involvement with the Internet? </a:t>
            </a:r>
            <a:endParaRPr/>
          </a:p>
          <a:p>
            <a:pPr indent="0" lvl="0" marL="0" marR="0" rtl="0" algn="l">
              <a:lnSpc>
                <a:spcPct val="150000"/>
              </a:lnSpc>
              <a:spcBef>
                <a:spcPts val="0"/>
              </a:spcBef>
              <a:spcAft>
                <a:spcPts val="0"/>
              </a:spcAft>
              <a:buNone/>
            </a:pPr>
            <a:r>
              <a:rPr b="0" i="0" lang="en-US" sz="1800" u="none" cap="none" strike="noStrike">
                <a:solidFill>
                  <a:schemeClr val="lt1"/>
                </a:solidFill>
                <a:latin typeface="Arial"/>
                <a:ea typeface="Arial"/>
                <a:cs typeface="Arial"/>
                <a:sym typeface="Arial"/>
              </a:rPr>
              <a:t>8. Do you use the Internet as a way of escaping from problems or of relieving a dysphoric mood (e.g., feelings of helplessness, guilt, anxiety, depression)?</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5e7586e717_1_396"/>
          <p:cNvSpPr txBox="1"/>
          <p:nvPr>
            <p:ph type="title"/>
          </p:nvPr>
        </p:nvSpPr>
        <p:spPr>
          <a:xfrm>
            <a:off x="-1137444" y="460743"/>
            <a:ext cx="8226425" cy="709613"/>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a:buNone/>
            </a:pPr>
            <a:r>
              <a:rPr i="1" lang="en-US" sz="4800" u="none">
                <a:solidFill>
                  <a:schemeClr val="lt1"/>
                </a:solidFill>
                <a:latin typeface="Book Antiqua"/>
                <a:ea typeface="Book Antiqua"/>
                <a:cs typeface="Book Antiqua"/>
                <a:sym typeface="Book Antiqua"/>
              </a:rPr>
              <a:t>Road to Recovery</a:t>
            </a:r>
            <a:endParaRPr b="1" i="1" sz="4800">
              <a:latin typeface="Book Antiqua"/>
              <a:ea typeface="Book Antiqua"/>
              <a:cs typeface="Book Antiqua"/>
              <a:sym typeface="Book Antiqua"/>
            </a:endParaRPr>
          </a:p>
        </p:txBody>
      </p:sp>
      <p:sp>
        <p:nvSpPr>
          <p:cNvPr id="187" name="Google Shape;187;g5e7586e717_1_396"/>
          <p:cNvSpPr txBox="1"/>
          <p:nvPr>
            <p:ph idx="1" type="body"/>
          </p:nvPr>
        </p:nvSpPr>
        <p:spPr>
          <a:xfrm>
            <a:off x="78406" y="1048912"/>
            <a:ext cx="7939200" cy="3394500"/>
          </a:xfrm>
          <a:prstGeom prst="rect">
            <a:avLst/>
          </a:prstGeom>
          <a:noFill/>
          <a:ln>
            <a:noFill/>
          </a:ln>
        </p:spPr>
        <p:txBody>
          <a:bodyPr anchorCtr="0" anchor="t" bIns="45700" lIns="91425" spcFirstLastPara="1" rIns="91425" wrap="square" tIns="45700">
            <a:noAutofit/>
          </a:bodyPr>
          <a:lstStyle/>
          <a:p>
            <a:pPr indent="-360044" lvl="0" marL="914400" rtl="0" algn="l">
              <a:lnSpc>
                <a:spcPct val="115000"/>
              </a:lnSpc>
              <a:spcBef>
                <a:spcPts val="640"/>
              </a:spcBef>
              <a:spcAft>
                <a:spcPts val="0"/>
              </a:spcAft>
              <a:buSzPts val="1530"/>
              <a:buFont typeface="Arial"/>
              <a:buNone/>
            </a:pPr>
            <a:r>
              <a:t/>
            </a:r>
            <a:endParaRPr sz="2400">
              <a:solidFill>
                <a:schemeClr val="lt1"/>
              </a:solidFill>
            </a:endParaRPr>
          </a:p>
          <a:p>
            <a:pPr indent="-457200" lvl="0" marL="914400" rtl="0" algn="l">
              <a:lnSpc>
                <a:spcPct val="115000"/>
              </a:lnSpc>
              <a:spcBef>
                <a:spcPts val="640"/>
              </a:spcBef>
              <a:spcAft>
                <a:spcPts val="0"/>
              </a:spcAft>
              <a:buClr>
                <a:schemeClr val="lt1"/>
              </a:buClr>
              <a:buSzPts val="1530"/>
              <a:buFont typeface="Arial"/>
              <a:buAutoNum type="arabicPeriod"/>
            </a:pPr>
            <a:r>
              <a:rPr b="1" lang="en-US" sz="2400">
                <a:solidFill>
                  <a:schemeClr val="lt1"/>
                </a:solidFill>
                <a:latin typeface="Arial"/>
                <a:ea typeface="Arial"/>
                <a:cs typeface="Arial"/>
                <a:sym typeface="Arial"/>
              </a:rPr>
              <a:t>Assessment</a:t>
            </a:r>
            <a:endParaRPr>
              <a:solidFill>
                <a:schemeClr val="lt1"/>
              </a:solidFill>
            </a:endParaRPr>
          </a:p>
          <a:p>
            <a:pPr indent="-457200" lvl="0" marL="914400" rtl="0" algn="l">
              <a:lnSpc>
                <a:spcPct val="115000"/>
              </a:lnSpc>
              <a:spcBef>
                <a:spcPts val="640"/>
              </a:spcBef>
              <a:spcAft>
                <a:spcPts val="0"/>
              </a:spcAft>
              <a:buClr>
                <a:schemeClr val="lt1"/>
              </a:buClr>
              <a:buSzPts val="1530"/>
              <a:buFont typeface="Arial"/>
              <a:buAutoNum type="arabicPeriod"/>
            </a:pPr>
            <a:r>
              <a:rPr b="1" lang="en-US" sz="2400">
                <a:solidFill>
                  <a:schemeClr val="lt1"/>
                </a:solidFill>
                <a:latin typeface="Arial"/>
                <a:ea typeface="Arial"/>
                <a:cs typeface="Arial"/>
                <a:sym typeface="Arial"/>
              </a:rPr>
              <a:t>Twelve Step Meetings, Sponsor</a:t>
            </a:r>
            <a:endParaRPr>
              <a:solidFill>
                <a:schemeClr val="lt1"/>
              </a:solidFill>
            </a:endParaRPr>
          </a:p>
          <a:p>
            <a:pPr indent="-457200" lvl="0" marL="914400" rtl="0" algn="l">
              <a:lnSpc>
                <a:spcPct val="115000"/>
              </a:lnSpc>
              <a:spcBef>
                <a:spcPts val="640"/>
              </a:spcBef>
              <a:spcAft>
                <a:spcPts val="0"/>
              </a:spcAft>
              <a:buClr>
                <a:schemeClr val="lt1"/>
              </a:buClr>
              <a:buSzPts val="1530"/>
              <a:buFont typeface="Arial"/>
              <a:buAutoNum type="arabicPeriod"/>
            </a:pPr>
            <a:r>
              <a:rPr b="1" lang="en-US" sz="2400">
                <a:solidFill>
                  <a:schemeClr val="lt1"/>
                </a:solidFill>
                <a:latin typeface="Arial"/>
                <a:ea typeface="Arial"/>
                <a:cs typeface="Arial"/>
                <a:sym typeface="Arial"/>
              </a:rPr>
              <a:t>Working with the Betrayed Spouse</a:t>
            </a:r>
            <a:endParaRPr>
              <a:solidFill>
                <a:schemeClr val="lt1"/>
              </a:solidFill>
            </a:endParaRPr>
          </a:p>
          <a:p>
            <a:pPr indent="-457200" lvl="0" marL="914400" rtl="0" algn="l">
              <a:lnSpc>
                <a:spcPct val="115000"/>
              </a:lnSpc>
              <a:spcBef>
                <a:spcPts val="640"/>
              </a:spcBef>
              <a:spcAft>
                <a:spcPts val="0"/>
              </a:spcAft>
              <a:buSzPts val="1530"/>
              <a:buFont typeface="Arial"/>
              <a:buAutoNum type="arabicPeriod"/>
            </a:pPr>
            <a:r>
              <a:rPr b="1" lang="en-US" sz="2400">
                <a:solidFill>
                  <a:schemeClr val="lt1"/>
                </a:solidFill>
                <a:latin typeface="Arial"/>
                <a:ea typeface="Arial"/>
                <a:cs typeface="Arial"/>
                <a:sym typeface="Arial"/>
              </a:rPr>
              <a:t>Couples Recovery: After the Affair </a:t>
            </a:r>
            <a:endParaRPr/>
          </a:p>
          <a:p>
            <a:pPr indent="0" lvl="0" marL="457200" rtl="0" algn="l">
              <a:lnSpc>
                <a:spcPct val="115000"/>
              </a:lnSpc>
              <a:spcBef>
                <a:spcPts val="640"/>
              </a:spcBef>
              <a:spcAft>
                <a:spcPts val="0"/>
              </a:spcAft>
              <a:buSzPts val="1530"/>
              <a:buNone/>
            </a:pPr>
            <a:r>
              <a:t/>
            </a:r>
            <a:endParaRPr sz="2400">
              <a:solidFill>
                <a:schemeClr val="lt1"/>
              </a:solidFill>
            </a:endParaRPr>
          </a:p>
        </p:txBody>
      </p:sp>
      <p:pic>
        <p:nvPicPr>
          <p:cNvPr descr="Image result for road to recovery" id="188" name="Google Shape;188;g5e7586e717_1_396"/>
          <p:cNvPicPr preferRelativeResize="0"/>
          <p:nvPr/>
        </p:nvPicPr>
        <p:blipFill rotWithShape="1">
          <a:blip r:embed="rId3">
            <a:alphaModFix/>
          </a:blip>
          <a:srcRect b="20353" l="0" r="0" t="0"/>
          <a:stretch/>
        </p:blipFill>
        <p:spPr>
          <a:xfrm>
            <a:off x="6480794" y="1248937"/>
            <a:ext cx="2169948" cy="2337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amp; Subtitle">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Schonbuch</dc:creator>
</cp:coreProperties>
</file>