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97" r:id="rId4"/>
    <p:sldId id="259" r:id="rId5"/>
    <p:sldId id="258" r:id="rId6"/>
    <p:sldId id="272" r:id="rId7"/>
    <p:sldId id="299" r:id="rId8"/>
    <p:sldId id="298" r:id="rId9"/>
    <p:sldId id="263" r:id="rId10"/>
    <p:sldId id="265" r:id="rId11"/>
    <p:sldId id="266" r:id="rId12"/>
    <p:sldId id="293" r:id="rId13"/>
    <p:sldId id="267" r:id="rId14"/>
    <p:sldId id="295" r:id="rId15"/>
    <p:sldId id="281" r:id="rId16"/>
  </p:sldIdLst>
  <p:sldSz cx="9144000" cy="5143500" type="screen16x9"/>
  <p:notesSz cx="6858000" cy="9144000"/>
  <p:embeddedFontLst>
    <p:embeddedFont>
      <p:font typeface="Georgia" panose="02040502050405020303" pitchFamily="18" charset="0"/>
      <p:regular r:id="rId18"/>
      <p:bold r:id="rId19"/>
      <p:italic r:id="rId20"/>
      <p:boldItalic r:id="rId21"/>
    </p:embeddedFont>
    <p:embeddedFont>
      <p:font typeface="Lato" panose="020B0604020202020204" charset="0"/>
      <p:regular r:id="rId22"/>
      <p:bold r:id="rId23"/>
      <p:italic r:id="rId24"/>
      <p:boldItalic r:id="rId25"/>
    </p:embeddedFont>
    <p:embeddedFont>
      <p:font typeface="Raleway"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A3491-63D3-4430-BD3D-8145A3B87521}" v="8" dt="2020-07-19T04:37:25.676"/>
  </p1510:revLst>
</p1510:revInfo>
</file>

<file path=ppt/tableStyles.xml><?xml version="1.0" encoding="utf-8"?>
<a:tblStyleLst xmlns:a="http://schemas.openxmlformats.org/drawingml/2006/main" def="{8E1C62E0-6762-42F1-8653-6C7510C80323}">
  <a:tblStyle styleId="{8E1C62E0-6762-42F1-8653-6C7510C80323}"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94660"/>
  </p:normalViewPr>
  <p:slideViewPr>
    <p:cSldViewPr snapToGrid="0">
      <p:cViewPr varScale="1">
        <p:scale>
          <a:sx n="107" d="100"/>
          <a:sy n="107" d="100"/>
        </p:scale>
        <p:origin x="13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chonbuch" userId="0008046de7965309" providerId="LiveId" clId="{18EA3491-63D3-4430-BD3D-8145A3B87521}"/>
    <pc:docChg chg="undo custSel addSld delSld modSld sldOrd">
      <pc:chgData name="Daniel Schonbuch" userId="0008046de7965309" providerId="LiveId" clId="{18EA3491-63D3-4430-BD3D-8145A3B87521}" dt="2020-07-19T04:37:44.722" v="209" actId="1076"/>
      <pc:docMkLst>
        <pc:docMk/>
      </pc:docMkLst>
      <pc:sldChg chg="modSp mod">
        <pc:chgData name="Daniel Schonbuch" userId="0008046de7965309" providerId="LiveId" clId="{18EA3491-63D3-4430-BD3D-8145A3B87521}" dt="2020-07-19T04:19:06.267" v="10" actId="1038"/>
        <pc:sldMkLst>
          <pc:docMk/>
          <pc:sldMk cId="0" sldId="258"/>
        </pc:sldMkLst>
        <pc:spChg chg="mod">
          <ac:chgData name="Daniel Schonbuch" userId="0008046de7965309" providerId="LiveId" clId="{18EA3491-63D3-4430-BD3D-8145A3B87521}" dt="2020-07-19T04:19:06.267" v="10" actId="1038"/>
          <ac:spMkLst>
            <pc:docMk/>
            <pc:sldMk cId="0" sldId="258"/>
            <ac:spMk id="95" creationId="{00000000-0000-0000-0000-000000000000}"/>
          </ac:spMkLst>
        </pc:spChg>
      </pc:sldChg>
      <pc:sldChg chg="ord">
        <pc:chgData name="Daniel Schonbuch" userId="0008046de7965309" providerId="LiveId" clId="{18EA3491-63D3-4430-BD3D-8145A3B87521}" dt="2020-07-19T04:19:15.506" v="13"/>
        <pc:sldMkLst>
          <pc:docMk/>
          <pc:sldMk cId="0" sldId="259"/>
        </pc:sldMkLst>
      </pc:sldChg>
      <pc:sldChg chg="ord">
        <pc:chgData name="Daniel Schonbuch" userId="0008046de7965309" providerId="LiveId" clId="{18EA3491-63D3-4430-BD3D-8145A3B87521}" dt="2020-07-19T04:30:19.602" v="77"/>
        <pc:sldMkLst>
          <pc:docMk/>
          <pc:sldMk cId="0" sldId="263"/>
        </pc:sldMkLst>
      </pc:sldChg>
      <pc:sldChg chg="addSp delSp modSp add del mod ord">
        <pc:chgData name="Daniel Schonbuch" userId="0008046de7965309" providerId="LiveId" clId="{18EA3491-63D3-4430-BD3D-8145A3B87521}" dt="2020-07-19T04:27:45.821" v="75" actId="255"/>
        <pc:sldMkLst>
          <pc:docMk/>
          <pc:sldMk cId="2845227684" sldId="272"/>
        </pc:sldMkLst>
        <pc:spChg chg="add mod">
          <ac:chgData name="Daniel Schonbuch" userId="0008046de7965309" providerId="LiveId" clId="{18EA3491-63D3-4430-BD3D-8145A3B87521}" dt="2020-07-19T04:27:45.821" v="75" actId="255"/>
          <ac:spMkLst>
            <pc:docMk/>
            <pc:sldMk cId="2845227684" sldId="272"/>
            <ac:spMk id="2" creationId="{DF77CB88-BF33-471F-81F3-CBFF9A70B354}"/>
          </ac:spMkLst>
        </pc:spChg>
        <pc:spChg chg="del">
          <ac:chgData name="Daniel Schonbuch" userId="0008046de7965309" providerId="LiveId" clId="{18EA3491-63D3-4430-BD3D-8145A3B87521}" dt="2020-07-19T04:26:46.742" v="22" actId="478"/>
          <ac:spMkLst>
            <pc:docMk/>
            <pc:sldMk cId="2845227684" sldId="272"/>
            <ac:spMk id="220" creationId="{00000000-0000-0000-0000-000000000000}"/>
          </ac:spMkLst>
        </pc:spChg>
        <pc:spChg chg="del">
          <ac:chgData name="Daniel Schonbuch" userId="0008046de7965309" providerId="LiveId" clId="{18EA3491-63D3-4430-BD3D-8145A3B87521}" dt="2020-07-19T04:26:48.759" v="23" actId="478"/>
          <ac:spMkLst>
            <pc:docMk/>
            <pc:sldMk cId="2845227684" sldId="272"/>
            <ac:spMk id="221" creationId="{00000000-0000-0000-0000-000000000000}"/>
          </ac:spMkLst>
        </pc:spChg>
        <pc:picChg chg="del">
          <ac:chgData name="Daniel Schonbuch" userId="0008046de7965309" providerId="LiveId" clId="{18EA3491-63D3-4430-BD3D-8145A3B87521}" dt="2020-07-19T04:26:43.739" v="20" actId="478"/>
          <ac:picMkLst>
            <pc:docMk/>
            <pc:sldMk cId="2845227684" sldId="272"/>
            <ac:picMk id="219" creationId="{00000000-0000-0000-0000-000000000000}"/>
          </ac:picMkLst>
        </pc:picChg>
        <pc:picChg chg="del">
          <ac:chgData name="Daniel Schonbuch" userId="0008046de7965309" providerId="LiveId" clId="{18EA3491-63D3-4430-BD3D-8145A3B87521}" dt="2020-07-19T04:26:44.795" v="21" actId="478"/>
          <ac:picMkLst>
            <pc:docMk/>
            <pc:sldMk cId="2845227684" sldId="272"/>
            <ac:picMk id="222" creationId="{00000000-0000-0000-0000-000000000000}"/>
          </ac:picMkLst>
        </pc:picChg>
      </pc:sldChg>
      <pc:sldChg chg="del">
        <pc:chgData name="Daniel Schonbuch" userId="0008046de7965309" providerId="LiveId" clId="{18EA3491-63D3-4430-BD3D-8145A3B87521}" dt="2020-07-19T04:20:39.850" v="14" actId="2696"/>
        <pc:sldMkLst>
          <pc:docMk/>
          <pc:sldMk cId="1074424408" sldId="292"/>
        </pc:sldMkLst>
      </pc:sldChg>
      <pc:sldChg chg="modSp mod">
        <pc:chgData name="Daniel Schonbuch" userId="0008046de7965309" providerId="LiveId" clId="{18EA3491-63D3-4430-BD3D-8145A3B87521}" dt="2020-07-19T04:35:10.706" v="133" actId="1076"/>
        <pc:sldMkLst>
          <pc:docMk/>
          <pc:sldMk cId="1790238042" sldId="293"/>
        </pc:sldMkLst>
        <pc:spChg chg="mod">
          <ac:chgData name="Daniel Schonbuch" userId="0008046de7965309" providerId="LiveId" clId="{18EA3491-63D3-4430-BD3D-8145A3B87521}" dt="2020-07-19T04:35:10.706" v="133" actId="1076"/>
          <ac:spMkLst>
            <pc:docMk/>
            <pc:sldMk cId="1790238042" sldId="293"/>
            <ac:spMk id="3" creationId="{A4806528-DC34-45BB-A8F3-F12C2827906C}"/>
          </ac:spMkLst>
        </pc:spChg>
        <pc:spChg chg="mod">
          <ac:chgData name="Daniel Schonbuch" userId="0008046de7965309" providerId="LiveId" clId="{18EA3491-63D3-4430-BD3D-8145A3B87521}" dt="2020-07-19T04:35:06.826" v="132" actId="1076"/>
          <ac:spMkLst>
            <pc:docMk/>
            <pc:sldMk cId="1790238042" sldId="293"/>
            <ac:spMk id="139" creationId="{00000000-0000-0000-0000-000000000000}"/>
          </ac:spMkLst>
        </pc:spChg>
      </pc:sldChg>
      <pc:sldChg chg="del">
        <pc:chgData name="Daniel Schonbuch" userId="0008046de7965309" providerId="LiveId" clId="{18EA3491-63D3-4430-BD3D-8145A3B87521}" dt="2020-07-19T04:25:19.845" v="15" actId="47"/>
        <pc:sldMkLst>
          <pc:docMk/>
          <pc:sldMk cId="440852892" sldId="294"/>
        </pc:sldMkLst>
      </pc:sldChg>
      <pc:sldChg chg="del">
        <pc:chgData name="Daniel Schonbuch" userId="0008046de7965309" providerId="LiveId" clId="{18EA3491-63D3-4430-BD3D-8145A3B87521}" dt="2020-07-19T04:19:10.188" v="11" actId="47"/>
        <pc:sldMkLst>
          <pc:docMk/>
          <pc:sldMk cId="358112839" sldId="298"/>
        </pc:sldMkLst>
      </pc:sldChg>
      <pc:sldChg chg="addSp delSp modSp add mod ord delAnim modAnim modNotesTx">
        <pc:chgData name="Daniel Schonbuch" userId="0008046de7965309" providerId="LiveId" clId="{18EA3491-63D3-4430-BD3D-8145A3B87521}" dt="2020-07-19T04:37:44.722" v="209" actId="1076"/>
        <pc:sldMkLst>
          <pc:docMk/>
          <pc:sldMk cId="2925048520" sldId="298"/>
        </pc:sldMkLst>
        <pc:spChg chg="mod">
          <ac:chgData name="Daniel Schonbuch" userId="0008046de7965309" providerId="LiveId" clId="{18EA3491-63D3-4430-BD3D-8145A3B87521}" dt="2020-07-19T04:37:44.722" v="209" actId="1076"/>
          <ac:spMkLst>
            <pc:docMk/>
            <pc:sldMk cId="2925048520" sldId="298"/>
            <ac:spMk id="95" creationId="{00000000-0000-0000-0000-000000000000}"/>
          </ac:spMkLst>
        </pc:spChg>
        <pc:spChg chg="del">
          <ac:chgData name="Daniel Schonbuch" userId="0008046de7965309" providerId="LiveId" clId="{18EA3491-63D3-4430-BD3D-8145A3B87521}" dt="2020-07-19T04:36:09.920" v="137" actId="478"/>
          <ac:spMkLst>
            <pc:docMk/>
            <pc:sldMk cId="2925048520" sldId="298"/>
            <ac:spMk id="96" creationId="{00000000-0000-0000-0000-000000000000}"/>
          </ac:spMkLst>
        </pc:spChg>
        <pc:picChg chg="add del mod">
          <ac:chgData name="Daniel Schonbuch" userId="0008046de7965309" providerId="LiveId" clId="{18EA3491-63D3-4430-BD3D-8145A3B87521}" dt="2020-07-19T04:36:44.351" v="143" actId="478"/>
          <ac:picMkLst>
            <pc:docMk/>
            <pc:sldMk cId="2925048520" sldId="298"/>
            <ac:picMk id="2" creationId="{21CC7176-4373-4E54-9B4C-2DD05DB9F071}"/>
          </ac:picMkLst>
        </pc:picChg>
        <pc:picChg chg="add mod">
          <ac:chgData name="Daniel Schonbuch" userId="0008046de7965309" providerId="LiveId" clId="{18EA3491-63D3-4430-BD3D-8145A3B87521}" dt="2020-07-19T04:37:01.924" v="146" actId="1076"/>
          <ac:picMkLst>
            <pc:docMk/>
            <pc:sldMk cId="2925048520" sldId="298"/>
            <ac:picMk id="3" creationId="{F74D8A4F-B290-4A93-8A70-D3A096573A9C}"/>
          </ac:picMkLst>
        </pc:picChg>
      </pc:sldChg>
    </pc:docChg>
  </pc:docChgLst>
  <pc:docChgLst>
    <pc:chgData name="Daniel Schonbuch" userId="0008046de7965309" providerId="LiveId" clId="{51E903AD-FE65-461E-8FD9-3F04CD74CC87}"/>
    <pc:docChg chg="undo custSel addSld modSld">
      <pc:chgData name="Daniel Schonbuch" userId="0008046de7965309" providerId="LiveId" clId="{51E903AD-FE65-461E-8FD9-3F04CD74CC87}" dt="2018-12-16T04:48:11.020" v="118" actId="1076"/>
      <pc:docMkLst>
        <pc:docMk/>
      </pc:docMkLst>
      <pc:sldChg chg="modSp setBg">
        <pc:chgData name="Daniel Schonbuch" userId="0008046de7965309" providerId="LiveId" clId="{51E903AD-FE65-461E-8FD9-3F04CD74CC87}" dt="2018-12-16T04:34:09.821" v="5" actId="207"/>
        <pc:sldMkLst>
          <pc:docMk/>
          <pc:sldMk cId="0" sldId="266"/>
        </pc:sldMkLst>
        <pc:spChg chg="mod">
          <ac:chgData name="Daniel Schonbuch" userId="0008046de7965309" providerId="LiveId" clId="{51E903AD-FE65-461E-8FD9-3F04CD74CC87}" dt="2018-12-16T04:34:00.291" v="2" actId="207"/>
          <ac:spMkLst>
            <pc:docMk/>
            <pc:sldMk cId="0" sldId="266"/>
            <ac:spMk id="145" creationId="{00000000-0000-0000-0000-000000000000}"/>
          </ac:spMkLst>
        </pc:spChg>
        <pc:graphicFrameChg chg="modGraphic">
          <ac:chgData name="Daniel Schonbuch" userId="0008046de7965309" providerId="LiveId" clId="{51E903AD-FE65-461E-8FD9-3F04CD74CC87}" dt="2018-12-16T04:34:09.821" v="5" actId="207"/>
          <ac:graphicFrameMkLst>
            <pc:docMk/>
            <pc:sldMk cId="0" sldId="266"/>
            <ac:graphicFrameMk id="146" creationId="{00000000-0000-0000-0000-000000000000}"/>
          </ac:graphicFrameMkLst>
        </pc:graphicFrameChg>
      </pc:sldChg>
    </pc:docChg>
  </pc:docChgLst>
  <pc:docChgLst>
    <pc:chgData name="Daniel Schonbuch" userId="0008046de7965309" providerId="LiveId" clId="{BC961E44-5C15-4D13-9A30-67D7CEBF5A39}"/>
    <pc:docChg chg="modSld">
      <pc:chgData name="Daniel Schonbuch" userId="0008046de7965309" providerId="LiveId" clId="{BC961E44-5C15-4D13-9A30-67D7CEBF5A39}" dt="2019-03-15T21:31:54.528" v="0" actId="20577"/>
      <pc:docMkLst>
        <pc:docMk/>
      </pc:docMkLst>
      <pc:sldChg chg="modSp">
        <pc:chgData name="Daniel Schonbuch" userId="0008046de7965309" providerId="LiveId" clId="{BC961E44-5C15-4D13-9A30-67D7CEBF5A39}" dt="2019-03-15T21:31:54.528" v="0" actId="20577"/>
        <pc:sldMkLst>
          <pc:docMk/>
          <pc:sldMk cId="0" sldId="256"/>
        </pc:sldMkLst>
        <pc:spChg chg="mod">
          <ac:chgData name="Daniel Schonbuch" userId="0008046de7965309" providerId="LiveId" clId="{BC961E44-5C15-4D13-9A30-67D7CEBF5A39}" dt="2019-03-15T21:31:54.528" v="0" actId="20577"/>
          <ac:spMkLst>
            <pc:docMk/>
            <pc:sldMk cId="0" sldId="256"/>
            <ac:spMk id="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bkotEvuuX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5hd9-uZpQ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aD8-gjpZhY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he focus of coaching is the coaching client relationship.</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One of the focuses of this program will be the coactive coaching model.</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There are 4/4 cornerstone.</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People are naturally creative in capable of finding answers</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Evoke transformation.</a:t>
            </a:r>
          </a:p>
          <a:p>
            <a:pPr marL="0" lvl="0" indent="-69850" rtl="0">
              <a:lnSpc>
                <a:spcPct val="115000"/>
              </a:lnSpc>
              <a:spcBef>
                <a:spcPts val="0"/>
              </a:spcBef>
              <a:buClr>
                <a:schemeClr val="dk2"/>
              </a:buClr>
              <a:buSzPts val="1100"/>
              <a:buFont typeface="Arial"/>
              <a:buNone/>
            </a:pPr>
            <a:endParaRPr sz="1000">
              <a:solidFill>
                <a:srgbClr val="26282A"/>
              </a:solidFill>
              <a:highlight>
                <a:srgbClr val="FFFFFF"/>
              </a:highlight>
            </a:endParaRPr>
          </a:p>
          <a:p>
            <a:pPr marL="0" lvl="0" indent="-69850" rtl="0">
              <a:lnSpc>
                <a:spcPct val="115000"/>
              </a:lnSpc>
              <a:spcBef>
                <a:spcPts val="0"/>
              </a:spcBef>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p>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72145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844051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0836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dirty="0">
                <a:hlinkClick r:id="rId3"/>
              </a:rPr>
              <a:t>https://www.youtube.com/watch?v=obkotEvuuX0</a:t>
            </a:r>
            <a:endParaRPr dirty="0"/>
          </a:p>
        </p:txBody>
      </p:sp>
    </p:spTree>
    <p:extLst>
      <p:ext uri="{BB962C8B-B14F-4D97-AF65-F5344CB8AC3E}">
        <p14:creationId xmlns:p14="http://schemas.microsoft.com/office/powerpoint/2010/main" val="61780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dirty="0">
                <a:hlinkClick r:id="rId3"/>
              </a:rPr>
              <a:t>https://www.youtube.com/watch?v=V5hd9-uZpQ0</a:t>
            </a:r>
            <a:endParaRPr lang="en-US" dirty="0"/>
          </a:p>
          <a:p>
            <a:pPr marL="0" lvl="0" indent="0" rt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023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a:t>https://www.youtube.com/watch?v=lRAQoNwJbKo</a:t>
            </a:r>
          </a:p>
          <a:p>
            <a:pPr lvl="0" rtl="0">
              <a:spcBef>
                <a:spcPts val="0"/>
              </a:spcBef>
              <a:buNone/>
            </a:pPr>
            <a:endParaRPr dirty="0"/>
          </a:p>
        </p:txBody>
      </p:sp>
    </p:spTree>
    <p:extLst>
      <p:ext uri="{BB962C8B-B14F-4D97-AF65-F5344CB8AC3E}">
        <p14:creationId xmlns:p14="http://schemas.microsoft.com/office/powerpoint/2010/main" val="205598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en-US" dirty="0">
                <a:hlinkClick r:id="rId3"/>
              </a:rPr>
              <a:t>https://www.youtube.com/watch?v=aD8-gjpZhYE</a:t>
            </a:r>
            <a:endParaRPr dirty="0"/>
          </a:p>
        </p:txBody>
      </p:sp>
    </p:spTree>
    <p:extLst>
      <p:ext uri="{BB962C8B-B14F-4D97-AF65-F5344CB8AC3E}">
        <p14:creationId xmlns:p14="http://schemas.microsoft.com/office/powerpoint/2010/main" val="153110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wrap="square" lIns="91425" tIns="91425" rIns="91425" bIns="91425" anchor="t" anchorCtr="0"/>
          <a:lstStyle>
            <a:lvl1pPr lvl="0" rtl="0">
              <a:spcBef>
                <a:spcPts val="0"/>
              </a:spcBef>
              <a:buClr>
                <a:schemeClr val="lt1"/>
              </a:buClr>
              <a:buSzPts val="4800"/>
              <a:buNone/>
              <a:defRPr sz="4800">
                <a:solidFill>
                  <a:schemeClr val="lt1"/>
                </a:solidFill>
              </a:defRPr>
            </a:lvl1pPr>
            <a:lvl2pPr lvl="1" rtl="0">
              <a:spcBef>
                <a:spcPts val="0"/>
              </a:spcBef>
              <a:buClr>
                <a:schemeClr val="lt1"/>
              </a:buClr>
              <a:buSzPts val="4800"/>
              <a:buNone/>
              <a:defRPr sz="4800">
                <a:solidFill>
                  <a:schemeClr val="lt1"/>
                </a:solidFill>
              </a:defRPr>
            </a:lvl2pPr>
            <a:lvl3pPr lvl="2" rtl="0">
              <a:spcBef>
                <a:spcPts val="0"/>
              </a:spcBef>
              <a:buClr>
                <a:schemeClr val="lt1"/>
              </a:buClr>
              <a:buSzPts val="4800"/>
              <a:buNone/>
              <a:defRPr sz="4800">
                <a:solidFill>
                  <a:schemeClr val="lt1"/>
                </a:solidFill>
              </a:defRPr>
            </a:lvl3pPr>
            <a:lvl4pPr lvl="3" rtl="0">
              <a:spcBef>
                <a:spcPts val="0"/>
              </a:spcBef>
              <a:buClr>
                <a:schemeClr val="lt1"/>
              </a:buClr>
              <a:buSzPts val="4800"/>
              <a:buNone/>
              <a:defRPr sz="4800">
                <a:solidFill>
                  <a:schemeClr val="lt1"/>
                </a:solidFill>
              </a:defRPr>
            </a:lvl4pPr>
            <a:lvl5pPr lvl="4" rtl="0">
              <a:spcBef>
                <a:spcPts val="0"/>
              </a:spcBef>
              <a:buClr>
                <a:schemeClr val="lt1"/>
              </a:buClr>
              <a:buSzPts val="4800"/>
              <a:buNone/>
              <a:defRPr sz="4800">
                <a:solidFill>
                  <a:schemeClr val="lt1"/>
                </a:solidFill>
              </a:defRPr>
            </a:lvl5pPr>
            <a:lvl6pPr lvl="5" rtl="0">
              <a:spcBef>
                <a:spcPts val="0"/>
              </a:spcBef>
              <a:buClr>
                <a:schemeClr val="lt1"/>
              </a:buClr>
              <a:buSzPts val="4800"/>
              <a:buNone/>
              <a:defRPr sz="4800">
                <a:solidFill>
                  <a:schemeClr val="lt1"/>
                </a:solidFill>
              </a:defRPr>
            </a:lvl6pPr>
            <a:lvl7pPr lvl="6" rtl="0">
              <a:spcBef>
                <a:spcPts val="0"/>
              </a:spcBef>
              <a:buClr>
                <a:schemeClr val="lt1"/>
              </a:buClr>
              <a:buSzPts val="4800"/>
              <a:buNone/>
              <a:defRPr sz="4800">
                <a:solidFill>
                  <a:schemeClr val="lt1"/>
                </a:solidFill>
              </a:defRPr>
            </a:lvl7pPr>
            <a:lvl8pPr lvl="7" rtl="0">
              <a:spcBef>
                <a:spcPts val="0"/>
              </a:spcBef>
              <a:buClr>
                <a:schemeClr val="lt1"/>
              </a:buClr>
              <a:buSzPts val="4800"/>
              <a:buNone/>
              <a:defRPr sz="4800">
                <a:solidFill>
                  <a:schemeClr val="lt1"/>
                </a:solidFill>
              </a:defRPr>
            </a:lvl8pPr>
            <a:lvl9pPr lvl="8" rtl="0">
              <a:spcBef>
                <a:spcPts val="0"/>
              </a:spcBef>
              <a:buClr>
                <a:schemeClr val="lt1"/>
              </a:buClr>
              <a:buSzPts val="4800"/>
              <a:buNone/>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
        <p:nvSpPr>
          <p:cNvPr id="70" name="Shape 70"/>
          <p:cNvSpPr/>
          <p:nvPr/>
        </p:nvSpPr>
        <p:spPr>
          <a:xfrm flipH="1">
            <a:off x="3225000" y="1448425"/>
            <a:ext cx="5919000" cy="3695100"/>
          </a:xfrm>
          <a:prstGeom prst="rtTriangle">
            <a:avLst/>
          </a:prstGeom>
          <a:solidFill>
            <a:schemeClr val="accent5"/>
          </a:solidFill>
          <a:ln>
            <a:noFill/>
          </a:ln>
        </p:spPr>
        <p:txBody>
          <a:bodyPr wrap="square" lIns="91425" tIns="91425" rIns="91425" bIns="91425" anchor="ctr" anchorCtr="0">
            <a:noAutofit/>
          </a:bodyPr>
          <a:lstStyle/>
          <a:p>
            <a:pPr marL="0" lvl="0" indent="0">
              <a:spcBef>
                <a:spcPts val="0"/>
              </a:spcBef>
              <a:buNone/>
            </a:pPr>
            <a:endParaRPr/>
          </a:p>
        </p:txBody>
      </p:sp>
      <p:sp>
        <p:nvSpPr>
          <p:cNvPr id="71" name="Shape 71"/>
          <p:cNvSpPr/>
          <p:nvPr/>
        </p:nvSpPr>
        <p:spPr>
          <a:xfrm flipH="1">
            <a:off x="3397800" y="1448425"/>
            <a:ext cx="5746200" cy="3695100"/>
          </a:xfrm>
          <a:prstGeom prst="rtTriangle">
            <a:avLst/>
          </a:prstGeom>
          <a:solidFill>
            <a:srgbClr val="E0E0E0"/>
          </a:solidFill>
          <a:ln>
            <a:noFill/>
          </a:ln>
        </p:spPr>
        <p:txBody>
          <a:bodyPr wrap="square" lIns="91425" tIns="91425" rIns="91425" bIns="91425" anchor="ctr" anchorCtr="0">
            <a:noAutofit/>
          </a:bodyPr>
          <a:lstStyle/>
          <a:p>
            <a:pPr marL="0" lvl="0" indent="0">
              <a:spcBef>
                <a:spcPts val="0"/>
              </a:spcBef>
              <a:buNone/>
            </a:pPr>
            <a:endParaRPr/>
          </a:p>
        </p:txBody>
      </p:sp>
      <p:sp>
        <p:nvSpPr>
          <p:cNvPr id="72" name="Shape 72"/>
          <p:cNvSpPr/>
          <p:nvPr/>
        </p:nvSpPr>
        <p:spPr>
          <a:xfrm flipH="1">
            <a:off x="3836700" y="1448475"/>
            <a:ext cx="5307300" cy="3695100"/>
          </a:xfrm>
          <a:prstGeom prst="rtTriangl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73" name="Shape 73"/>
          <p:cNvSpPr txBox="1">
            <a:spLocks noGrp="1"/>
          </p:cNvSpPr>
          <p:nvPr>
            <p:ph type="ctrTitle"/>
          </p:nvPr>
        </p:nvSpPr>
        <p:spPr>
          <a:xfrm>
            <a:off x="335250" y="932100"/>
            <a:ext cx="5508300" cy="1655700"/>
          </a:xfrm>
          <a:prstGeom prst="rect">
            <a:avLst/>
          </a:prstGeom>
          <a:noFill/>
        </p:spPr>
        <p:txBody>
          <a:bodyPr wrap="square" lIns="91425" tIns="91425" rIns="91425" bIns="91425" anchor="b" anchorCtr="0"/>
          <a:lstStyle>
            <a:lvl1pPr lvl="0" algn="l">
              <a:lnSpc>
                <a:spcPct val="100000"/>
              </a:lnSpc>
              <a:spcBef>
                <a:spcPts val="0"/>
              </a:spcBef>
              <a:spcAft>
                <a:spcPts val="0"/>
              </a:spcAft>
              <a:buClr>
                <a:schemeClr val="dk1"/>
              </a:buClr>
              <a:buSzPts val="5200"/>
              <a:buNone/>
              <a:defRPr sz="5200" b="1">
                <a:solidFill>
                  <a:schemeClr val="dk1"/>
                </a:solidFill>
              </a:defRPr>
            </a:lvl1pPr>
            <a:lvl2pPr lvl="1" algn="l">
              <a:lnSpc>
                <a:spcPct val="100000"/>
              </a:lnSpc>
              <a:spcBef>
                <a:spcPts val="0"/>
              </a:spcBef>
              <a:spcAft>
                <a:spcPts val="0"/>
              </a:spcAft>
              <a:buClr>
                <a:schemeClr val="dk1"/>
              </a:buClr>
              <a:buSzPts val="5200"/>
              <a:buNone/>
              <a:defRPr sz="5200" b="1">
                <a:solidFill>
                  <a:schemeClr val="dk1"/>
                </a:solidFill>
              </a:defRPr>
            </a:lvl2pPr>
            <a:lvl3pPr lvl="2" algn="l">
              <a:lnSpc>
                <a:spcPct val="100000"/>
              </a:lnSpc>
              <a:spcBef>
                <a:spcPts val="0"/>
              </a:spcBef>
              <a:spcAft>
                <a:spcPts val="0"/>
              </a:spcAft>
              <a:buClr>
                <a:schemeClr val="dk1"/>
              </a:buClr>
              <a:buSzPts val="5200"/>
              <a:buNone/>
              <a:defRPr sz="5200" b="1">
                <a:solidFill>
                  <a:schemeClr val="dk1"/>
                </a:solidFill>
              </a:defRPr>
            </a:lvl3pPr>
            <a:lvl4pPr lvl="3" algn="l">
              <a:lnSpc>
                <a:spcPct val="100000"/>
              </a:lnSpc>
              <a:spcBef>
                <a:spcPts val="0"/>
              </a:spcBef>
              <a:spcAft>
                <a:spcPts val="0"/>
              </a:spcAft>
              <a:buClr>
                <a:schemeClr val="dk1"/>
              </a:buClr>
              <a:buSzPts val="5200"/>
              <a:buNone/>
              <a:defRPr sz="5200" b="1">
                <a:solidFill>
                  <a:schemeClr val="dk1"/>
                </a:solidFill>
              </a:defRPr>
            </a:lvl4pPr>
            <a:lvl5pPr lvl="4" algn="l">
              <a:lnSpc>
                <a:spcPct val="100000"/>
              </a:lnSpc>
              <a:spcBef>
                <a:spcPts val="0"/>
              </a:spcBef>
              <a:spcAft>
                <a:spcPts val="0"/>
              </a:spcAft>
              <a:buClr>
                <a:schemeClr val="dk1"/>
              </a:buClr>
              <a:buSzPts val="5200"/>
              <a:buNone/>
              <a:defRPr sz="5200" b="1">
                <a:solidFill>
                  <a:schemeClr val="dk1"/>
                </a:solidFill>
              </a:defRPr>
            </a:lvl5pPr>
            <a:lvl6pPr lvl="5" algn="l">
              <a:lnSpc>
                <a:spcPct val="100000"/>
              </a:lnSpc>
              <a:spcBef>
                <a:spcPts val="0"/>
              </a:spcBef>
              <a:spcAft>
                <a:spcPts val="0"/>
              </a:spcAft>
              <a:buClr>
                <a:schemeClr val="dk1"/>
              </a:buClr>
              <a:buSzPts val="5200"/>
              <a:buNone/>
              <a:defRPr sz="5200" b="1">
                <a:solidFill>
                  <a:schemeClr val="dk1"/>
                </a:solidFill>
              </a:defRPr>
            </a:lvl6pPr>
            <a:lvl7pPr lvl="6" algn="l">
              <a:lnSpc>
                <a:spcPct val="100000"/>
              </a:lnSpc>
              <a:spcBef>
                <a:spcPts val="0"/>
              </a:spcBef>
              <a:spcAft>
                <a:spcPts val="0"/>
              </a:spcAft>
              <a:buClr>
                <a:schemeClr val="dk1"/>
              </a:buClr>
              <a:buSzPts val="5200"/>
              <a:buNone/>
              <a:defRPr sz="5200" b="1">
                <a:solidFill>
                  <a:schemeClr val="dk1"/>
                </a:solidFill>
              </a:defRPr>
            </a:lvl7pPr>
            <a:lvl8pPr lvl="7" algn="l">
              <a:lnSpc>
                <a:spcPct val="100000"/>
              </a:lnSpc>
              <a:spcBef>
                <a:spcPts val="0"/>
              </a:spcBef>
              <a:spcAft>
                <a:spcPts val="0"/>
              </a:spcAft>
              <a:buClr>
                <a:schemeClr val="dk1"/>
              </a:buClr>
              <a:buSzPts val="5200"/>
              <a:buNone/>
              <a:defRPr sz="5200" b="1">
                <a:solidFill>
                  <a:schemeClr val="dk1"/>
                </a:solidFill>
              </a:defRPr>
            </a:lvl8pPr>
            <a:lvl9pPr lvl="8" algn="l">
              <a:lnSpc>
                <a:spcPct val="100000"/>
              </a:lnSpc>
              <a:spcBef>
                <a:spcPts val="0"/>
              </a:spcBef>
              <a:spcAft>
                <a:spcPts val="0"/>
              </a:spcAft>
              <a:buClr>
                <a:schemeClr val="dk1"/>
              </a:buClr>
              <a:buSzPts val="5200"/>
              <a:buNone/>
              <a:defRPr sz="5200" b="1">
                <a:solidFill>
                  <a:schemeClr val="dk1"/>
                </a:solidFill>
              </a:defRPr>
            </a:lvl9pPr>
          </a:lstStyle>
          <a:p>
            <a:endParaRPr/>
          </a:p>
        </p:txBody>
      </p:sp>
      <p:sp>
        <p:nvSpPr>
          <p:cNvPr id="74" name="Shape 74"/>
          <p:cNvSpPr txBox="1">
            <a:spLocks noGrp="1"/>
          </p:cNvSpPr>
          <p:nvPr>
            <p:ph type="subTitle" idx="1"/>
          </p:nvPr>
        </p:nvSpPr>
        <p:spPr>
          <a:xfrm>
            <a:off x="335250" y="2727850"/>
            <a:ext cx="3914700" cy="1612500"/>
          </a:xfrm>
          <a:prstGeom prst="rect">
            <a:avLst/>
          </a:prstGeom>
          <a:noFill/>
        </p:spPr>
        <p:txBody>
          <a:bodyPr wrap="square" lIns="91425" tIns="91425" rIns="91425" bIns="91425" anchor="t" anchorCtr="0"/>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75" name="Shape 75"/>
          <p:cNvSpPr txBox="1">
            <a:spLocks noGrp="1"/>
          </p:cNvSpPr>
          <p:nvPr>
            <p:ph type="sldNum" idx="12"/>
          </p:nvPr>
        </p:nvSpPr>
        <p:spPr>
          <a:xfrm>
            <a:off x="8472458" y="4663217"/>
            <a:ext cx="548700" cy="393600"/>
          </a:xfrm>
          <a:prstGeom prst="rect">
            <a:avLst/>
          </a:prstGeom>
          <a:noFill/>
        </p:spPr>
        <p:txBody>
          <a:bodyPr wrap="square" lIns="91425" tIns="91425" rIns="91425" bIns="91425" anchor="ctr" anchorCtr="0">
            <a:noAutofit/>
          </a:bodyPr>
          <a:lstStyle/>
          <a:p>
            <a:pPr marL="0" lvl="0" indent="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wrap="square" lIns="91425" tIns="91425" rIns="91425" bIns="91425" anchor="b" anchorCtr="0"/>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a:endParaRPr/>
          </a:p>
        </p:txBody>
      </p:sp>
      <p:sp>
        <p:nvSpPr>
          <p:cNvPr id="42" name="Shape 42"/>
          <p:cNvSpPr txBox="1">
            <a:spLocks noGrp="1"/>
          </p:cNvSpPr>
          <p:nvPr>
            <p:ph type="body" idx="1"/>
          </p:nvPr>
        </p:nvSpPr>
        <p:spPr>
          <a:xfrm>
            <a:off x="319500" y="1846804"/>
            <a:ext cx="2808000" cy="2806200"/>
          </a:xfrm>
          <a:prstGeom prst="rect">
            <a:avLst/>
          </a:prstGeom>
        </p:spPr>
        <p:txBody>
          <a:bodyPr wrap="square" lIns="91425" tIns="91425" rIns="91425" bIns="91425" anchor="t" anchorCtr="0"/>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83958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wrap="square" lIns="91425" tIns="91425" rIns="91425" bIns="91425" anchor="ctr" anchorCtr="0"/>
          <a:lstStyle>
            <a:lvl1pPr lvl="0" algn="ctr" rtl="0">
              <a:spcBef>
                <a:spcPts val="0"/>
              </a:spcBef>
              <a:buClr>
                <a:schemeClr val="lt1"/>
              </a:buClr>
              <a:buSzPts val="4800"/>
              <a:buNone/>
              <a:defRPr sz="4800">
                <a:solidFill>
                  <a:schemeClr val="lt1"/>
                </a:solidFill>
              </a:defRPr>
            </a:lvl1pPr>
            <a:lvl2pPr lvl="1" algn="ctr" rtl="0">
              <a:spcBef>
                <a:spcPts val="0"/>
              </a:spcBef>
              <a:buClr>
                <a:schemeClr val="lt1"/>
              </a:buClr>
              <a:buSzPts val="4800"/>
              <a:buNone/>
              <a:defRPr sz="4800">
                <a:solidFill>
                  <a:schemeClr val="lt1"/>
                </a:solidFill>
              </a:defRPr>
            </a:lvl2pPr>
            <a:lvl3pPr lvl="2" algn="ctr" rtl="0">
              <a:spcBef>
                <a:spcPts val="0"/>
              </a:spcBef>
              <a:buClr>
                <a:schemeClr val="lt1"/>
              </a:buClr>
              <a:buSzPts val="4800"/>
              <a:buNone/>
              <a:defRPr sz="4800">
                <a:solidFill>
                  <a:schemeClr val="lt1"/>
                </a:solidFill>
              </a:defRPr>
            </a:lvl3pPr>
            <a:lvl4pPr lvl="3" algn="ctr" rtl="0">
              <a:spcBef>
                <a:spcPts val="0"/>
              </a:spcBef>
              <a:buClr>
                <a:schemeClr val="lt1"/>
              </a:buClr>
              <a:buSzPts val="4800"/>
              <a:buNone/>
              <a:defRPr sz="4800">
                <a:solidFill>
                  <a:schemeClr val="lt1"/>
                </a:solidFill>
              </a:defRPr>
            </a:lvl4pPr>
            <a:lvl5pPr lvl="4" algn="ctr" rtl="0">
              <a:spcBef>
                <a:spcPts val="0"/>
              </a:spcBef>
              <a:buClr>
                <a:schemeClr val="lt1"/>
              </a:buClr>
              <a:buSzPts val="4800"/>
              <a:buNone/>
              <a:defRPr sz="4800">
                <a:solidFill>
                  <a:schemeClr val="lt1"/>
                </a:solidFill>
              </a:defRPr>
            </a:lvl5pPr>
            <a:lvl6pPr lvl="5" algn="ctr" rtl="0">
              <a:spcBef>
                <a:spcPts val="0"/>
              </a:spcBef>
              <a:buClr>
                <a:schemeClr val="lt1"/>
              </a:buClr>
              <a:buSzPts val="4800"/>
              <a:buNone/>
              <a:defRPr sz="4800">
                <a:solidFill>
                  <a:schemeClr val="lt1"/>
                </a:solidFill>
              </a:defRPr>
            </a:lvl6pPr>
            <a:lvl7pPr lvl="6" algn="ctr" rtl="0">
              <a:spcBef>
                <a:spcPts val="0"/>
              </a:spcBef>
              <a:buClr>
                <a:schemeClr val="lt1"/>
              </a:buClr>
              <a:buSzPts val="4800"/>
              <a:buNone/>
              <a:defRPr sz="4800">
                <a:solidFill>
                  <a:schemeClr val="lt1"/>
                </a:solidFill>
              </a:defRPr>
            </a:lvl7pPr>
            <a:lvl8pPr lvl="7" algn="ctr" rtl="0">
              <a:spcBef>
                <a:spcPts val="0"/>
              </a:spcBef>
              <a:buClr>
                <a:schemeClr val="lt1"/>
              </a:buClr>
              <a:buSzPts val="4800"/>
              <a:buNone/>
              <a:defRPr sz="4800">
                <a:solidFill>
                  <a:schemeClr val="lt1"/>
                </a:solidFill>
              </a:defRPr>
            </a:lvl8pPr>
            <a:lvl9pPr lvl="8" algn="ctr" rtl="0">
              <a:spcBef>
                <a:spcPts val="0"/>
              </a:spcBef>
              <a:buClr>
                <a:schemeClr val="lt1"/>
              </a:buClr>
              <a:buSzPts val="4800"/>
              <a:buNone/>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wrap="square" lIns="91425" tIns="91425" rIns="91425" bIns="91425" anchor="t" anchorCtr="0"/>
          <a:lstStyle>
            <a:lvl1pPr lvl="0" rtl="0">
              <a:spcBef>
                <a:spcPts val="0"/>
              </a:spcBef>
              <a:buSzPts val="3000"/>
              <a:buNone/>
              <a:defRPr/>
            </a:lvl1pPr>
            <a:lvl2pPr lvl="1" rtl="0">
              <a:spcBef>
                <a:spcPts val="0"/>
              </a:spcBef>
              <a:buSzPts val="3000"/>
              <a:buNone/>
              <a:defRPr/>
            </a:lvl2pPr>
            <a:lvl3pPr lvl="2" rtl="0">
              <a:spcBef>
                <a:spcPts val="0"/>
              </a:spcBef>
              <a:buSzPts val="3000"/>
              <a:buNone/>
              <a:defRPr/>
            </a:lvl3pPr>
            <a:lvl4pPr lvl="3" rtl="0">
              <a:spcBef>
                <a:spcPts val="0"/>
              </a:spcBef>
              <a:buSzPts val="3000"/>
              <a:buNone/>
              <a:defRPr/>
            </a:lvl4pPr>
            <a:lvl5pPr lvl="4" rtl="0">
              <a:spcBef>
                <a:spcPts val="0"/>
              </a:spcBef>
              <a:buSzPts val="3000"/>
              <a:buNone/>
              <a:defRPr/>
            </a:lvl5pPr>
            <a:lvl6pPr lvl="5" rtl="0">
              <a:spcBef>
                <a:spcPts val="0"/>
              </a:spcBef>
              <a:buSzPts val="3000"/>
              <a:buNone/>
              <a:defRPr/>
            </a:lvl6pPr>
            <a:lvl7pPr lvl="6" rtl="0">
              <a:spcBef>
                <a:spcPts val="0"/>
              </a:spcBef>
              <a:buSzPts val="3000"/>
              <a:buNone/>
              <a:defRPr/>
            </a:lvl7pPr>
            <a:lvl8pPr lvl="7" rtl="0">
              <a:spcBef>
                <a:spcPts val="0"/>
              </a:spcBef>
              <a:buSzPts val="3000"/>
              <a:buNone/>
              <a:defRPr/>
            </a:lvl8pPr>
            <a:lvl9pPr lvl="8" rtl="0">
              <a:spcBef>
                <a:spcPts val="0"/>
              </a:spcBef>
              <a:buSzPts val="3000"/>
              <a:buNone/>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wrap="square" lIns="91425" tIns="91425" rIns="91425" bIns="91425" anchor="t" anchorCtr="0"/>
          <a:lstStyle>
            <a:lvl1pPr lvl="0" rtl="0">
              <a:spcBef>
                <a:spcPts val="0"/>
              </a:spcBef>
              <a:buSzPts val="3000"/>
              <a:buNone/>
              <a:defRPr/>
            </a:lvl1pPr>
            <a:lvl2pPr lvl="1" rtl="0">
              <a:spcBef>
                <a:spcPts val="0"/>
              </a:spcBef>
              <a:buSzPts val="3000"/>
              <a:buNone/>
              <a:defRPr/>
            </a:lvl2pPr>
            <a:lvl3pPr lvl="2" rtl="0">
              <a:spcBef>
                <a:spcPts val="0"/>
              </a:spcBef>
              <a:buSzPts val="3000"/>
              <a:buNone/>
              <a:defRPr/>
            </a:lvl3pPr>
            <a:lvl4pPr lvl="3" rtl="0">
              <a:spcBef>
                <a:spcPts val="0"/>
              </a:spcBef>
              <a:buSzPts val="3000"/>
              <a:buNone/>
              <a:defRPr/>
            </a:lvl4pPr>
            <a:lvl5pPr lvl="4" rtl="0">
              <a:spcBef>
                <a:spcPts val="0"/>
              </a:spcBef>
              <a:buSzPts val="3000"/>
              <a:buNone/>
              <a:defRPr/>
            </a:lvl5pPr>
            <a:lvl6pPr lvl="5" rtl="0">
              <a:spcBef>
                <a:spcPts val="0"/>
              </a:spcBef>
              <a:buSzPts val="3000"/>
              <a:buNone/>
              <a:defRPr/>
            </a:lvl6pPr>
            <a:lvl7pPr lvl="6" rtl="0">
              <a:spcBef>
                <a:spcPts val="0"/>
              </a:spcBef>
              <a:buSzPts val="3000"/>
              <a:buNone/>
              <a:defRPr/>
            </a:lvl7pPr>
            <a:lvl8pPr lvl="7" rtl="0">
              <a:spcBef>
                <a:spcPts val="0"/>
              </a:spcBef>
              <a:buSzPts val="3000"/>
              <a:buNone/>
              <a:defRPr/>
            </a:lvl8pPr>
            <a:lvl9pPr lvl="8" rtl="0">
              <a:spcBef>
                <a:spcPts val="0"/>
              </a:spcBef>
              <a:buSzPts val="3000"/>
              <a:buNone/>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1"/>
            <a:ext cx="6244200" cy="3835500"/>
          </a:xfrm>
          <a:prstGeom prst="rect">
            <a:avLst/>
          </a:prstGeom>
        </p:spPr>
        <p:txBody>
          <a:bodyPr wrap="square" lIns="91425" tIns="91425" rIns="91425" bIns="91425" anchor="ctr" anchorCtr="0"/>
          <a:lstStyle>
            <a:lvl1pPr lvl="0" rtl="0">
              <a:spcBef>
                <a:spcPts val="0"/>
              </a:spcBef>
              <a:buClr>
                <a:schemeClr val="lt1"/>
              </a:buClr>
              <a:buSzPts val="4800"/>
              <a:buNone/>
              <a:defRPr sz="4800">
                <a:solidFill>
                  <a:schemeClr val="lt1"/>
                </a:solidFill>
              </a:defRPr>
            </a:lvl1pPr>
            <a:lvl2pPr lvl="1" rtl="0">
              <a:spcBef>
                <a:spcPts val="0"/>
              </a:spcBef>
              <a:buClr>
                <a:schemeClr val="lt1"/>
              </a:buClr>
              <a:buSzPts val="4800"/>
              <a:buNone/>
              <a:defRPr sz="4800">
                <a:solidFill>
                  <a:schemeClr val="lt1"/>
                </a:solidFill>
              </a:defRPr>
            </a:lvl2pPr>
            <a:lvl3pPr lvl="2" rtl="0">
              <a:spcBef>
                <a:spcPts val="0"/>
              </a:spcBef>
              <a:buClr>
                <a:schemeClr val="lt1"/>
              </a:buClr>
              <a:buSzPts val="4800"/>
              <a:buNone/>
              <a:defRPr sz="4800">
                <a:solidFill>
                  <a:schemeClr val="lt1"/>
                </a:solidFill>
              </a:defRPr>
            </a:lvl3pPr>
            <a:lvl4pPr lvl="3" rtl="0">
              <a:spcBef>
                <a:spcPts val="0"/>
              </a:spcBef>
              <a:buClr>
                <a:schemeClr val="lt1"/>
              </a:buClr>
              <a:buSzPts val="4800"/>
              <a:buNone/>
              <a:defRPr sz="4800">
                <a:solidFill>
                  <a:schemeClr val="lt1"/>
                </a:solidFill>
              </a:defRPr>
            </a:lvl4pPr>
            <a:lvl5pPr lvl="4" rtl="0">
              <a:spcBef>
                <a:spcPts val="0"/>
              </a:spcBef>
              <a:buClr>
                <a:schemeClr val="lt1"/>
              </a:buClr>
              <a:buSzPts val="4800"/>
              <a:buNone/>
              <a:defRPr sz="4800">
                <a:solidFill>
                  <a:schemeClr val="lt1"/>
                </a:solidFill>
              </a:defRPr>
            </a:lvl5pPr>
            <a:lvl6pPr lvl="5" rtl="0">
              <a:spcBef>
                <a:spcPts val="0"/>
              </a:spcBef>
              <a:buClr>
                <a:schemeClr val="lt1"/>
              </a:buClr>
              <a:buSzPts val="4800"/>
              <a:buNone/>
              <a:defRPr sz="4800">
                <a:solidFill>
                  <a:schemeClr val="lt1"/>
                </a:solidFill>
              </a:defRPr>
            </a:lvl6pPr>
            <a:lvl7pPr lvl="6" rtl="0">
              <a:spcBef>
                <a:spcPts val="0"/>
              </a:spcBef>
              <a:buClr>
                <a:schemeClr val="lt1"/>
              </a:buClr>
              <a:buSzPts val="4800"/>
              <a:buNone/>
              <a:defRPr sz="4800">
                <a:solidFill>
                  <a:schemeClr val="lt1"/>
                </a:solidFill>
              </a:defRPr>
            </a:lvl7pPr>
            <a:lvl8pPr lvl="7" rtl="0">
              <a:spcBef>
                <a:spcPts val="0"/>
              </a:spcBef>
              <a:buClr>
                <a:schemeClr val="lt1"/>
              </a:buClr>
              <a:buSzPts val="4800"/>
              <a:buNone/>
              <a:defRPr sz="4800">
                <a:solidFill>
                  <a:schemeClr val="lt1"/>
                </a:solidFill>
              </a:defRPr>
            </a:lvl8pPr>
            <a:lvl9pPr lvl="8" rtl="0">
              <a:spcBef>
                <a:spcPts val="0"/>
              </a:spcBef>
              <a:buClr>
                <a:schemeClr val="lt1"/>
              </a:buClr>
              <a:buSzPts val="4800"/>
              <a:buNone/>
              <a:defRPr sz="4800">
                <a:solidFill>
                  <a:schemeClr val="lt1"/>
                </a:solidFill>
              </a:defRPr>
            </a:lvl9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wrap="square" lIns="91425" tIns="91425" rIns="91425" bIns="91425" anchor="b" anchorCtr="0"/>
          <a:lstStyle>
            <a:lvl1pPr lvl="0" algn="ctr" rtl="0">
              <a:spcBef>
                <a:spcPts val="0"/>
              </a:spcBef>
              <a:buClr>
                <a:schemeClr val="dk1"/>
              </a:buClr>
              <a:buSzPts val="3600"/>
              <a:buNone/>
              <a:defRPr sz="3600">
                <a:solidFill>
                  <a:schemeClr val="dk1"/>
                </a:solidFill>
              </a:defRPr>
            </a:lvl1pPr>
            <a:lvl2pPr lvl="1" algn="ctr" rtl="0">
              <a:spcBef>
                <a:spcPts val="0"/>
              </a:spcBef>
              <a:buClr>
                <a:schemeClr val="dk1"/>
              </a:buClr>
              <a:buSzPts val="3600"/>
              <a:buNone/>
              <a:defRPr sz="3600">
                <a:solidFill>
                  <a:schemeClr val="dk1"/>
                </a:solidFill>
              </a:defRPr>
            </a:lvl2pPr>
            <a:lvl3pPr lvl="2" algn="ctr" rtl="0">
              <a:spcBef>
                <a:spcPts val="0"/>
              </a:spcBef>
              <a:buClr>
                <a:schemeClr val="dk1"/>
              </a:buClr>
              <a:buSzPts val="3600"/>
              <a:buNone/>
              <a:defRPr sz="3600">
                <a:solidFill>
                  <a:schemeClr val="dk1"/>
                </a:solidFill>
              </a:defRPr>
            </a:lvl3pPr>
            <a:lvl4pPr lvl="3" algn="ctr" rtl="0">
              <a:spcBef>
                <a:spcPts val="0"/>
              </a:spcBef>
              <a:buClr>
                <a:schemeClr val="dk1"/>
              </a:buClr>
              <a:buSzPts val="3600"/>
              <a:buNone/>
              <a:defRPr sz="3600">
                <a:solidFill>
                  <a:schemeClr val="dk1"/>
                </a:solidFill>
              </a:defRPr>
            </a:lvl4pPr>
            <a:lvl5pPr lvl="4" algn="ctr" rtl="0">
              <a:spcBef>
                <a:spcPts val="0"/>
              </a:spcBef>
              <a:buClr>
                <a:schemeClr val="dk1"/>
              </a:buClr>
              <a:buSzPts val="3600"/>
              <a:buNone/>
              <a:defRPr sz="3600">
                <a:solidFill>
                  <a:schemeClr val="dk1"/>
                </a:solidFill>
              </a:defRPr>
            </a:lvl5pPr>
            <a:lvl6pPr lvl="5" algn="ctr" rtl="0">
              <a:spcBef>
                <a:spcPts val="0"/>
              </a:spcBef>
              <a:buClr>
                <a:schemeClr val="dk1"/>
              </a:buClr>
              <a:buSzPts val="3600"/>
              <a:buNone/>
              <a:defRPr sz="3600">
                <a:solidFill>
                  <a:schemeClr val="dk1"/>
                </a:solidFill>
              </a:defRPr>
            </a:lvl6pPr>
            <a:lvl7pPr lvl="6" algn="ctr" rtl="0">
              <a:spcBef>
                <a:spcPts val="0"/>
              </a:spcBef>
              <a:buClr>
                <a:schemeClr val="dk1"/>
              </a:buClr>
              <a:buSzPts val="3600"/>
              <a:buNone/>
              <a:defRPr sz="3600">
                <a:solidFill>
                  <a:schemeClr val="dk1"/>
                </a:solidFill>
              </a:defRPr>
            </a:lvl7pPr>
            <a:lvl8pPr lvl="7" algn="ctr" rtl="0">
              <a:spcBef>
                <a:spcPts val="0"/>
              </a:spcBef>
              <a:buClr>
                <a:schemeClr val="dk1"/>
              </a:buClr>
              <a:buSzPts val="3600"/>
              <a:buNone/>
              <a:defRPr sz="3600">
                <a:solidFill>
                  <a:schemeClr val="dk1"/>
                </a:solidFill>
              </a:defRPr>
            </a:lvl8pPr>
            <a:lvl9pPr lvl="8" algn="ctr" rtl="0">
              <a:spcBef>
                <a:spcPts val="0"/>
              </a:spcBef>
              <a:buClr>
                <a:schemeClr val="dk1"/>
              </a:buClr>
              <a:buSzPts val="3600"/>
              <a:buNone/>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rtl="0">
              <a:spcBef>
                <a:spcPts val="0"/>
              </a:spcBef>
              <a:buClr>
                <a:schemeClr val="lt1"/>
              </a:buClr>
              <a:buSzPts val="1800"/>
              <a:buChar char="●"/>
              <a:defRPr>
                <a:solidFill>
                  <a:schemeClr val="lt1"/>
                </a:solidFill>
              </a:defRPr>
            </a:lvl1pPr>
            <a:lvl2pPr lvl="1" rtl="0">
              <a:spcBef>
                <a:spcPts val="0"/>
              </a:spcBef>
              <a:buClr>
                <a:schemeClr val="lt1"/>
              </a:buClr>
              <a:buSzPts val="1400"/>
              <a:buChar char="○"/>
              <a:defRPr>
                <a:solidFill>
                  <a:schemeClr val="lt1"/>
                </a:solidFill>
              </a:defRPr>
            </a:lvl2pPr>
            <a:lvl3pPr lvl="2" rtl="0">
              <a:spcBef>
                <a:spcPts val="0"/>
              </a:spcBef>
              <a:buClr>
                <a:schemeClr val="lt1"/>
              </a:buClr>
              <a:buSzPts val="1400"/>
              <a:buChar char="■"/>
              <a:defRPr>
                <a:solidFill>
                  <a:schemeClr val="lt1"/>
                </a:solidFill>
              </a:defRPr>
            </a:lvl3pPr>
            <a:lvl4pPr lvl="3" rtl="0">
              <a:spcBef>
                <a:spcPts val="0"/>
              </a:spcBef>
              <a:buClr>
                <a:schemeClr val="lt1"/>
              </a:buClr>
              <a:buSzPts val="1400"/>
              <a:buChar char="●"/>
              <a:defRPr>
                <a:solidFill>
                  <a:schemeClr val="lt1"/>
                </a:solidFill>
              </a:defRPr>
            </a:lvl4pPr>
            <a:lvl5pPr lvl="4" rtl="0">
              <a:spcBef>
                <a:spcPts val="0"/>
              </a:spcBef>
              <a:buClr>
                <a:schemeClr val="lt1"/>
              </a:buClr>
              <a:buSzPts val="1400"/>
              <a:buChar char="○"/>
              <a:defRPr>
                <a:solidFill>
                  <a:schemeClr val="lt1"/>
                </a:solidFill>
              </a:defRPr>
            </a:lvl5pPr>
            <a:lvl6pPr lvl="5" rtl="0">
              <a:spcBef>
                <a:spcPts val="0"/>
              </a:spcBef>
              <a:buClr>
                <a:schemeClr val="lt1"/>
              </a:buClr>
              <a:buSzPts val="1400"/>
              <a:buChar char="■"/>
              <a:defRPr>
                <a:solidFill>
                  <a:schemeClr val="lt1"/>
                </a:solidFill>
              </a:defRPr>
            </a:lvl6pPr>
            <a:lvl7pPr lvl="6" rtl="0">
              <a:spcBef>
                <a:spcPts val="0"/>
              </a:spcBef>
              <a:buClr>
                <a:schemeClr val="lt1"/>
              </a:buClr>
              <a:buSzPts val="1400"/>
              <a:buChar char="●"/>
              <a:defRPr>
                <a:solidFill>
                  <a:schemeClr val="lt1"/>
                </a:solidFill>
              </a:defRPr>
            </a:lvl7pPr>
            <a:lvl8pPr lvl="7" rtl="0">
              <a:spcBef>
                <a:spcPts val="0"/>
              </a:spcBef>
              <a:buClr>
                <a:schemeClr val="lt1"/>
              </a:buClr>
              <a:buSzPts val="1400"/>
              <a:buChar char="○"/>
              <a:defRPr>
                <a:solidFill>
                  <a:schemeClr val="lt1"/>
                </a:solidFill>
              </a:defRPr>
            </a:lvl8pPr>
            <a:lvl9pPr lvl="8" rtl="0">
              <a:spcBef>
                <a:spcPts val="0"/>
              </a:spcBef>
              <a:buClr>
                <a:schemeClr val="lt1"/>
              </a:buClr>
              <a:buSzPts val="1400"/>
              <a:buChar cha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wrap="square" lIns="91425" tIns="91425" rIns="91425" bIns="91425" anchor="ctr" anchorCtr="0"/>
          <a:lstStyle>
            <a:lvl1pPr lvl="0" rtl="0">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wrap="square" lIns="91425" tIns="91425" rIns="91425" bIns="91425" anchor="ctr" anchorCtr="0"/>
          <a:lstStyle>
            <a:lvl1pPr lvl="0" algn="ctr" rtl="0">
              <a:spcBef>
                <a:spcPts val="0"/>
              </a:spcBef>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buClr>
                <a:schemeClr val="dk1"/>
              </a:buClr>
              <a:buSzPts val="9600"/>
              <a:buFont typeface="Lato"/>
              <a:buNone/>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wrap="square" lIns="91425" tIns="91425" rIns="91425" bIns="91425" anchor="t" anchorCtr="0"/>
          <a:lstStyle>
            <a:lvl1pPr lvl="0" algn="ctr" rtl="0">
              <a:spcBef>
                <a:spcPts val="0"/>
              </a:spcBef>
              <a:buSzPts val="1800"/>
              <a:buChar char="●"/>
              <a:defRPr/>
            </a:lvl1pPr>
            <a:lvl2pPr lvl="1" algn="ctr" rtl="0">
              <a:spcBef>
                <a:spcPts val="0"/>
              </a:spcBef>
              <a:buSzPts val="1400"/>
              <a:buChar char="○"/>
              <a:defRPr/>
            </a:lvl2pPr>
            <a:lvl3pPr lvl="2" algn="ctr" rtl="0">
              <a:spcBef>
                <a:spcPts val="0"/>
              </a:spcBef>
              <a:buSzPts val="1400"/>
              <a:buChar char="■"/>
              <a:defRPr/>
            </a:lvl3pPr>
            <a:lvl4pPr lvl="3" algn="ctr" rtl="0">
              <a:spcBef>
                <a:spcPts val="0"/>
              </a:spcBef>
              <a:buSzPts val="1400"/>
              <a:buChar char="●"/>
              <a:defRPr/>
            </a:lvl4pPr>
            <a:lvl5pPr lvl="4" algn="ctr" rtl="0">
              <a:spcBef>
                <a:spcPts val="0"/>
              </a:spcBef>
              <a:buSzPts val="1400"/>
              <a:buChar char="○"/>
              <a:defRPr/>
            </a:lvl5pPr>
            <a:lvl6pPr lvl="5" algn="ctr" rtl="0">
              <a:spcBef>
                <a:spcPts val="0"/>
              </a:spcBef>
              <a:buSzPts val="1400"/>
              <a:buChar char="■"/>
              <a:defRPr/>
            </a:lvl6pPr>
            <a:lvl7pPr lvl="6" algn="ctr" rtl="0">
              <a:spcBef>
                <a:spcPts val="0"/>
              </a:spcBef>
              <a:buSzPts val="1400"/>
              <a:buChar char="●"/>
              <a:defRPr/>
            </a:lvl7pPr>
            <a:lvl8pPr lvl="7" algn="ctr" rtl="0">
              <a:spcBef>
                <a:spcPts val="0"/>
              </a:spcBef>
              <a:buSzPts val="1400"/>
              <a:buChar char="○"/>
              <a:defRPr/>
            </a:lvl8pPr>
            <a:lvl9pPr lvl="8" algn="ctr" rtl="0">
              <a:spcBef>
                <a:spcPts val="0"/>
              </a:spcBef>
              <a:buSzPts val="1400"/>
              <a:buChar char="■"/>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lstStyle>
            <a:lvl1pPr lvl="0" rtl="0">
              <a:spcBef>
                <a:spcPts val="0"/>
              </a:spcBef>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ts val="1800"/>
              <a:buFont typeface="Lato"/>
              <a:buChar char="●"/>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wrap="square" lIns="91425" tIns="91425" rIns="91425" bIns="91425" anchor="ctr" anchorCtr="0">
            <a:noAutofit/>
          </a:bodyPr>
          <a:lstStyle/>
          <a:p>
            <a:pPr marL="0" lvl="0" indent="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creativity103.com/collections/Graphic/slides/lightflar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obkotEvuuX0"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obkotEvuuX0"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en.wikipedia.org/wiki/File:Abstract_blue_background7.jp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ideo" Target="https://www.youtube.com/embed/lRAQoNwJbKo?feature=oembed" TargetMode="External"/><Relationship Id="rId6" Type="http://schemas.openxmlformats.org/officeDocument/2006/relationships/image" Target="../media/image8.jpeg"/><Relationship Id="rId5" Type="http://schemas.openxmlformats.org/officeDocument/2006/relationships/hyperlink" Target="http://en.wikipedia.org/wiki/File:Abstract_blue_background7.jpg"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ideo" Target="https://www.youtube.com/embed/aD8-gjpZhYE?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385257" y="517763"/>
            <a:ext cx="5508300" cy="1655700"/>
          </a:xfrm>
          <a:prstGeom prst="rect">
            <a:avLst/>
          </a:prstGeom>
        </p:spPr>
        <p:txBody>
          <a:bodyPr wrap="square" lIns="91425" tIns="91425" rIns="91425" bIns="91425" anchor="b" anchorCtr="0">
            <a:noAutofit/>
          </a:bodyPr>
          <a:lstStyle/>
          <a:p>
            <a:pPr marL="0" lvl="0" indent="0">
              <a:spcBef>
                <a:spcPts val="0"/>
              </a:spcBef>
              <a:buNone/>
            </a:pPr>
            <a:r>
              <a:rPr lang="en" sz="3600" dirty="0"/>
              <a:t>Viktor Frankl Transformational</a:t>
            </a:r>
            <a:br>
              <a:rPr lang="en" sz="3600" dirty="0"/>
            </a:br>
            <a:r>
              <a:rPr lang="en" sz="3600" dirty="0"/>
              <a:t>Life-Coaching Program</a:t>
            </a:r>
          </a:p>
        </p:txBody>
      </p:sp>
      <p:sp>
        <p:nvSpPr>
          <p:cNvPr id="81" name="Shape 81"/>
          <p:cNvSpPr txBox="1">
            <a:spLocks noGrp="1"/>
          </p:cNvSpPr>
          <p:nvPr>
            <p:ph type="subTitle" idx="1"/>
          </p:nvPr>
        </p:nvSpPr>
        <p:spPr>
          <a:xfrm>
            <a:off x="335250" y="2727850"/>
            <a:ext cx="3914700" cy="1612500"/>
          </a:xfrm>
          <a:prstGeom prst="rect">
            <a:avLst/>
          </a:prstGeom>
        </p:spPr>
        <p:txBody>
          <a:bodyPr wrap="square" lIns="91425" tIns="91425" rIns="91425" bIns="91425" anchor="t" anchorCtr="0">
            <a:noAutofit/>
          </a:bodyPr>
          <a:lstStyle/>
          <a:p>
            <a:pPr marL="0" lvl="0" indent="0">
              <a:spcBef>
                <a:spcPts val="0"/>
              </a:spcBef>
              <a:buNone/>
            </a:pPr>
            <a:r>
              <a:rPr lang="en"/>
              <a:t>Week 5</a:t>
            </a:r>
          </a:p>
          <a:p>
            <a:pPr marL="0" lvl="0" indent="0">
              <a:spcBef>
                <a:spcPts val="0"/>
              </a:spcBef>
              <a:buNone/>
            </a:pPr>
            <a:endParaRPr/>
          </a:p>
          <a:p>
            <a:pPr marL="0" lvl="0" indent="0">
              <a:spcBef>
                <a:spcPts val="0"/>
              </a:spcBef>
              <a:buNone/>
            </a:pPr>
            <a:r>
              <a:rPr lang="en"/>
              <a:t>With Rabbi Daniel Schonbuch, LMFT</a:t>
            </a:r>
          </a:p>
        </p:txBody>
      </p:sp>
      <p:pic>
        <p:nvPicPr>
          <p:cNvPr id="82" name="Shape 82"/>
          <p:cNvPicPr preferRelativeResize="0"/>
          <p:nvPr/>
        </p:nvPicPr>
        <p:blipFill>
          <a:blip r:embed="rId3">
            <a:alphaModFix/>
          </a:blip>
          <a:stretch>
            <a:fillRect/>
          </a:stretch>
        </p:blipFill>
        <p:spPr>
          <a:xfrm>
            <a:off x="6106080" y="1426875"/>
            <a:ext cx="2248675" cy="247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idx="4294967295"/>
          </p:nvPr>
        </p:nvSpPr>
        <p:spPr>
          <a:xfrm>
            <a:off x="845150" y="1018475"/>
            <a:ext cx="5878500" cy="3544800"/>
          </a:xfrm>
          <a:prstGeom prst="rect">
            <a:avLst/>
          </a:prstGeom>
          <a:noFill/>
        </p:spPr>
        <p:txBody>
          <a:bodyPr wrap="square" lIns="91425" tIns="91425" rIns="91425" bIns="91425" anchor="t" anchorCtr="0">
            <a:noAutofit/>
          </a:bodyPr>
          <a:lstStyle/>
          <a:p>
            <a:pPr marL="0" lvl="0" indent="0" rtl="0">
              <a:lnSpc>
                <a:spcPct val="115000"/>
              </a:lnSpc>
              <a:spcBef>
                <a:spcPts val="0"/>
              </a:spcBef>
              <a:buNone/>
            </a:pPr>
            <a:endParaRPr sz="1800">
              <a:solidFill>
                <a:schemeClr val="lt1"/>
              </a:solidFill>
              <a:latin typeface="Arial"/>
              <a:ea typeface="Arial"/>
              <a:cs typeface="Arial"/>
              <a:sym typeface="Arial"/>
            </a:endParaRPr>
          </a:p>
          <a:p>
            <a:pPr marL="0" lvl="0" indent="0" rtl="0">
              <a:lnSpc>
                <a:spcPct val="200000"/>
              </a:lnSpc>
              <a:spcBef>
                <a:spcPts val="0"/>
              </a:spcBef>
              <a:spcAft>
                <a:spcPts val="500"/>
              </a:spcAft>
              <a:buNone/>
            </a:pPr>
            <a:endParaRPr b="0">
              <a:solidFill>
                <a:schemeClr val="lt1"/>
              </a:solidFill>
              <a:latin typeface="Arial"/>
              <a:ea typeface="Arial"/>
              <a:cs typeface="Arial"/>
              <a:sym typeface="Arial"/>
            </a:endParaRPr>
          </a:p>
          <a:p>
            <a:pPr marL="0" lvl="0" indent="0" rtl="0">
              <a:lnSpc>
                <a:spcPct val="115000"/>
              </a:lnSpc>
              <a:spcBef>
                <a:spcPts val="0"/>
              </a:spcBef>
              <a:spcAft>
                <a:spcPts val="500"/>
              </a:spcAft>
              <a:buNone/>
            </a:pPr>
            <a:endParaRPr sz="1050" b="0">
              <a:solidFill>
                <a:srgbClr val="666666"/>
              </a:solidFill>
              <a:latin typeface="Georgia"/>
              <a:ea typeface="Georgia"/>
              <a:cs typeface="Georgia"/>
              <a:sym typeface="Georgia"/>
            </a:endParaRPr>
          </a:p>
        </p:txBody>
      </p:sp>
      <p:sp>
        <p:nvSpPr>
          <p:cNvPr id="139" name="Shape 139"/>
          <p:cNvSpPr txBox="1"/>
          <p:nvPr/>
        </p:nvSpPr>
        <p:spPr>
          <a:xfrm>
            <a:off x="892875" y="267100"/>
            <a:ext cx="5878500" cy="6486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buNone/>
            </a:pPr>
            <a:r>
              <a:rPr lang="en" sz="3000">
                <a:solidFill>
                  <a:schemeClr val="lt1"/>
                </a:solidFill>
              </a:rPr>
              <a:t>From Reacting to Creating</a:t>
            </a:r>
          </a:p>
        </p:txBody>
      </p:sp>
      <p:graphicFrame>
        <p:nvGraphicFramePr>
          <p:cNvPr id="140" name="Shape 140"/>
          <p:cNvGraphicFramePr/>
          <p:nvPr/>
        </p:nvGraphicFramePr>
        <p:xfrm>
          <a:off x="952500" y="1238250"/>
          <a:ext cx="7239000" cy="3017340"/>
        </p:xfrm>
        <a:graphic>
          <a:graphicData uri="http://schemas.openxmlformats.org/drawingml/2006/table">
            <a:tbl>
              <a:tblPr>
                <a:noFill/>
                <a:tableStyleId>{8E1C62E0-6762-42F1-8653-6C7510C80323}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rtl="0">
                        <a:spcBef>
                          <a:spcPts val="0"/>
                        </a:spcBef>
                        <a:buNone/>
                      </a:pPr>
                      <a:r>
                        <a:rPr lang="en" sz="1800">
                          <a:solidFill>
                            <a:schemeClr val="lt1"/>
                          </a:solidFill>
                        </a:rPr>
                        <a:t>Being problem focused</a:t>
                      </a:r>
                    </a:p>
                  </a:txBody>
                  <a:tcPr marL="91425" marR="91425" marT="91425" marB="91425"/>
                </a:tc>
                <a:tc>
                  <a:txBody>
                    <a:bodyPr/>
                    <a:lstStyle/>
                    <a:p>
                      <a:pPr marL="0" lvl="0" indent="0" rtl="0">
                        <a:spcBef>
                          <a:spcPts val="0"/>
                        </a:spcBef>
                        <a:buNone/>
                      </a:pPr>
                      <a:r>
                        <a:rPr lang="en" sz="1800">
                          <a:solidFill>
                            <a:schemeClr val="lt1"/>
                          </a:solidFill>
                        </a:rPr>
                        <a:t>Being solution focused</a:t>
                      </a:r>
                    </a:p>
                  </a:txBody>
                  <a:tcPr marL="91425" marR="91425" marT="91425" marB="91425"/>
                </a:tc>
                <a:extLst>
                  <a:ext uri="{0D108BD9-81ED-4DB2-BD59-A6C34878D82A}">
                    <a16:rowId xmlns:a16="http://schemas.microsoft.com/office/drawing/2014/main" val="10000"/>
                  </a:ext>
                </a:extLst>
              </a:tr>
              <a:tr h="381000">
                <a:tc>
                  <a:txBody>
                    <a:bodyPr/>
                    <a:lstStyle/>
                    <a:p>
                      <a:pPr marL="0" lvl="0" indent="0" rtl="0">
                        <a:spcBef>
                          <a:spcPts val="0"/>
                        </a:spcBef>
                        <a:buNone/>
                      </a:pPr>
                      <a:r>
                        <a:rPr lang="en" sz="1800">
                          <a:solidFill>
                            <a:schemeClr val="lt1"/>
                          </a:solidFill>
                        </a:rPr>
                        <a:t>What I don't want</a:t>
                      </a:r>
                    </a:p>
                  </a:txBody>
                  <a:tcPr marL="91425" marR="91425" marT="91425" marB="91425"/>
                </a:tc>
                <a:tc>
                  <a:txBody>
                    <a:bodyPr/>
                    <a:lstStyle/>
                    <a:p>
                      <a:pPr marL="0" lvl="0" indent="0" rtl="0">
                        <a:spcBef>
                          <a:spcPts val="0"/>
                        </a:spcBef>
                        <a:buNone/>
                      </a:pPr>
                      <a:r>
                        <a:rPr lang="en" sz="1800">
                          <a:solidFill>
                            <a:schemeClr val="lt1"/>
                          </a:solidFill>
                        </a:rPr>
                        <a:t>What I do want</a:t>
                      </a:r>
                    </a:p>
                  </a:txBody>
                  <a:tcPr marL="91425" marR="91425" marT="91425" marB="91425"/>
                </a:tc>
                <a:extLst>
                  <a:ext uri="{0D108BD9-81ED-4DB2-BD59-A6C34878D82A}">
                    <a16:rowId xmlns:a16="http://schemas.microsoft.com/office/drawing/2014/main" val="10001"/>
                  </a:ext>
                </a:extLst>
              </a:tr>
              <a:tr h="381000">
                <a:tc>
                  <a:txBody>
                    <a:bodyPr/>
                    <a:lstStyle/>
                    <a:p>
                      <a:pPr marL="0" lvl="0" indent="0" rtl="0">
                        <a:spcBef>
                          <a:spcPts val="0"/>
                        </a:spcBef>
                        <a:buNone/>
                      </a:pPr>
                      <a:r>
                        <a:rPr lang="en" sz="1800">
                          <a:solidFill>
                            <a:schemeClr val="lt1"/>
                          </a:solidFill>
                        </a:rPr>
                        <a:t>When things go wrong</a:t>
                      </a:r>
                    </a:p>
                  </a:txBody>
                  <a:tcPr marL="91425" marR="91425" marT="91425" marB="91425"/>
                </a:tc>
                <a:tc>
                  <a:txBody>
                    <a:bodyPr/>
                    <a:lstStyle/>
                    <a:p>
                      <a:pPr marL="0" lvl="0" indent="0" rtl="0">
                        <a:spcBef>
                          <a:spcPts val="0"/>
                        </a:spcBef>
                        <a:buNone/>
                      </a:pPr>
                      <a:r>
                        <a:rPr lang="en" sz="1800">
                          <a:solidFill>
                            <a:schemeClr val="lt1"/>
                          </a:solidFill>
                        </a:rPr>
                        <a:t>When things go right</a:t>
                      </a:r>
                    </a:p>
                  </a:txBody>
                  <a:tcPr marL="91425" marR="91425" marT="91425" marB="91425"/>
                </a:tc>
                <a:extLst>
                  <a:ext uri="{0D108BD9-81ED-4DB2-BD59-A6C34878D82A}">
                    <a16:rowId xmlns:a16="http://schemas.microsoft.com/office/drawing/2014/main" val="10002"/>
                  </a:ext>
                </a:extLst>
              </a:tr>
              <a:tr h="381000">
                <a:tc>
                  <a:txBody>
                    <a:bodyPr/>
                    <a:lstStyle/>
                    <a:p>
                      <a:pPr marL="0" lvl="0" indent="0" rtl="0">
                        <a:spcBef>
                          <a:spcPts val="0"/>
                        </a:spcBef>
                        <a:buNone/>
                      </a:pPr>
                      <a:r>
                        <a:rPr lang="en" sz="1800">
                          <a:solidFill>
                            <a:schemeClr val="lt1"/>
                          </a:solidFill>
                        </a:rPr>
                        <a:t>Forces beyond my control</a:t>
                      </a:r>
                    </a:p>
                  </a:txBody>
                  <a:tcPr marL="91425" marR="91425" marT="91425" marB="91425"/>
                </a:tc>
                <a:tc>
                  <a:txBody>
                    <a:bodyPr/>
                    <a:lstStyle/>
                    <a:p>
                      <a:pPr marL="0" lvl="0" indent="0" rtl="0">
                        <a:spcBef>
                          <a:spcPts val="0"/>
                        </a:spcBef>
                        <a:buNone/>
                      </a:pPr>
                      <a:r>
                        <a:rPr lang="en" sz="1800">
                          <a:solidFill>
                            <a:schemeClr val="lt1"/>
                          </a:solidFill>
                        </a:rPr>
                        <a:t>Forces within my control</a:t>
                      </a:r>
                    </a:p>
                  </a:txBody>
                  <a:tcPr marL="91425" marR="91425" marT="91425" marB="91425"/>
                </a:tc>
                <a:extLst>
                  <a:ext uri="{0D108BD9-81ED-4DB2-BD59-A6C34878D82A}">
                    <a16:rowId xmlns:a16="http://schemas.microsoft.com/office/drawing/2014/main" val="10003"/>
                  </a:ext>
                </a:extLst>
              </a:tr>
              <a:tr h="381000">
                <a:tc>
                  <a:txBody>
                    <a:bodyPr/>
                    <a:lstStyle/>
                    <a:p>
                      <a:pPr marL="0" lvl="0" indent="0" rtl="0">
                        <a:spcBef>
                          <a:spcPts val="0"/>
                        </a:spcBef>
                        <a:buNone/>
                      </a:pPr>
                      <a:r>
                        <a:rPr lang="en" sz="1800">
                          <a:solidFill>
                            <a:schemeClr val="lt1"/>
                          </a:solidFill>
                        </a:rPr>
                        <a:t>I'm stuck</a:t>
                      </a:r>
                    </a:p>
                  </a:txBody>
                  <a:tcPr marL="91425" marR="91425" marT="91425" marB="91425"/>
                </a:tc>
                <a:tc>
                  <a:txBody>
                    <a:bodyPr/>
                    <a:lstStyle/>
                    <a:p>
                      <a:pPr marL="0" lvl="0" indent="0" rtl="0">
                        <a:spcBef>
                          <a:spcPts val="0"/>
                        </a:spcBef>
                        <a:buNone/>
                      </a:pPr>
                      <a:r>
                        <a:rPr lang="en" sz="1800">
                          <a:solidFill>
                            <a:schemeClr val="lt1"/>
                          </a:solidFill>
                        </a:rPr>
                        <a:t>I'm progressing</a:t>
                      </a:r>
                    </a:p>
                  </a:txBody>
                  <a:tcPr marL="91425" marR="91425" marT="91425" marB="91425"/>
                </a:tc>
                <a:extLst>
                  <a:ext uri="{0D108BD9-81ED-4DB2-BD59-A6C34878D82A}">
                    <a16:rowId xmlns:a16="http://schemas.microsoft.com/office/drawing/2014/main" val="10004"/>
                  </a:ext>
                </a:extLst>
              </a:tr>
              <a:tr h="381000">
                <a:tc>
                  <a:txBody>
                    <a:bodyPr/>
                    <a:lstStyle/>
                    <a:p>
                      <a:pPr marL="0" lvl="0" indent="0" rtl="0">
                        <a:lnSpc>
                          <a:spcPct val="115000"/>
                        </a:lnSpc>
                        <a:spcBef>
                          <a:spcPts val="0"/>
                        </a:spcBef>
                        <a:buNone/>
                      </a:pPr>
                      <a:r>
                        <a:rPr lang="en" sz="1800">
                          <a:solidFill>
                            <a:schemeClr val="lt1"/>
                          </a:solidFill>
                        </a:rPr>
                        <a:t>More troubles to come</a:t>
                      </a:r>
                    </a:p>
                  </a:txBody>
                  <a:tcPr marL="91425" marR="91425" marT="91425" marB="91425"/>
                </a:tc>
                <a:tc>
                  <a:txBody>
                    <a:bodyPr/>
                    <a:lstStyle/>
                    <a:p>
                      <a:pPr marL="0" lvl="0" indent="0" rtl="0">
                        <a:spcBef>
                          <a:spcPts val="0"/>
                        </a:spcBef>
                        <a:buNone/>
                      </a:pPr>
                      <a:r>
                        <a:rPr lang="en" sz="1800">
                          <a:solidFill>
                            <a:schemeClr val="lt1"/>
                          </a:solidFill>
                        </a:rPr>
                        <a:t>Positive possibilities</a:t>
                      </a:r>
                    </a:p>
                    <a:p>
                      <a:pPr marL="0" lvl="0" indent="0" rtl="0">
                        <a:spcBef>
                          <a:spcPts val="0"/>
                        </a:spcBef>
                        <a:buNone/>
                      </a:pPr>
                      <a:endParaRPr sz="1800">
                        <a:solidFill>
                          <a:schemeClr val="lt1"/>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4"/>
        <p:cNvGrpSpPr/>
        <p:nvPr/>
      </p:nvGrpSpPr>
      <p:grpSpPr>
        <a:xfrm>
          <a:off x="0" y="0"/>
          <a:ext cx="0" cy="0"/>
          <a:chOff x="0" y="0"/>
          <a:chExt cx="0" cy="0"/>
        </a:xfrm>
      </p:grpSpPr>
      <p:sp>
        <p:nvSpPr>
          <p:cNvPr id="145" name="Shape 145"/>
          <p:cNvSpPr txBox="1"/>
          <p:nvPr/>
        </p:nvSpPr>
        <p:spPr>
          <a:xfrm>
            <a:off x="892875" y="114700"/>
            <a:ext cx="5878500" cy="6486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buNone/>
            </a:pPr>
            <a:r>
              <a:rPr lang="en" sz="3000" dirty="0">
                <a:solidFill>
                  <a:schemeClr val="bg2"/>
                </a:solidFill>
              </a:rPr>
              <a:t>From Reacting to Creating</a:t>
            </a:r>
          </a:p>
        </p:txBody>
      </p:sp>
      <p:graphicFrame>
        <p:nvGraphicFramePr>
          <p:cNvPr id="146" name="Shape 146"/>
          <p:cNvGraphicFramePr/>
          <p:nvPr>
            <p:extLst>
              <p:ext uri="{D42A27DB-BD31-4B8C-83A1-F6EECF244321}">
                <p14:modId xmlns:p14="http://schemas.microsoft.com/office/powerpoint/2010/main" val="4263461893"/>
              </p:ext>
            </p:extLst>
          </p:nvPr>
        </p:nvGraphicFramePr>
        <p:xfrm>
          <a:off x="952500" y="933450"/>
          <a:ext cx="7239000" cy="3657450"/>
        </p:xfrm>
        <a:graphic>
          <a:graphicData uri="http://schemas.openxmlformats.org/drawingml/2006/table">
            <a:tbl>
              <a:tblPr>
                <a:noFill/>
                <a:tableStyleId>{8E1C62E0-6762-42F1-8653-6C7510C80323}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rtl="0">
                        <a:spcBef>
                          <a:spcPts val="0"/>
                        </a:spcBef>
                        <a:buNone/>
                      </a:pPr>
                      <a:r>
                        <a:rPr lang="en" sz="1800" b="1" dirty="0">
                          <a:solidFill>
                            <a:schemeClr val="bg2"/>
                          </a:solidFill>
                        </a:rPr>
                        <a:t>Questions about the past</a:t>
                      </a:r>
                    </a:p>
                  </a:txBody>
                  <a:tcPr marL="91425" marR="91425" marT="91425" marB="91425"/>
                </a:tc>
                <a:tc>
                  <a:txBody>
                    <a:bodyPr/>
                    <a:lstStyle/>
                    <a:p>
                      <a:pPr marL="0" lvl="0" indent="0" rtl="0">
                        <a:spcBef>
                          <a:spcPts val="0"/>
                        </a:spcBef>
                        <a:buNone/>
                      </a:pPr>
                      <a:r>
                        <a:rPr lang="en" sz="1800" b="1">
                          <a:solidFill>
                            <a:schemeClr val="bg2"/>
                          </a:solidFill>
                        </a:rPr>
                        <a:t>Questions about shaping the future</a:t>
                      </a:r>
                    </a:p>
                  </a:txBody>
                  <a:tcPr marL="91425" marR="91425" marT="91425" marB="91425"/>
                </a:tc>
                <a:extLst>
                  <a:ext uri="{0D108BD9-81ED-4DB2-BD59-A6C34878D82A}">
                    <a16:rowId xmlns:a16="http://schemas.microsoft.com/office/drawing/2014/main" val="10000"/>
                  </a:ext>
                </a:extLst>
              </a:tr>
              <a:tr h="381000">
                <a:tc>
                  <a:txBody>
                    <a:bodyPr/>
                    <a:lstStyle/>
                    <a:p>
                      <a:pPr marL="0" lvl="0" indent="0" rtl="0">
                        <a:spcBef>
                          <a:spcPts val="0"/>
                        </a:spcBef>
                        <a:buNone/>
                      </a:pPr>
                      <a:r>
                        <a:rPr lang="en" sz="1800" dirty="0">
                          <a:solidFill>
                            <a:schemeClr val="bg2"/>
                          </a:solidFill>
                        </a:rPr>
                        <a:t>What's wrong?</a:t>
                      </a:r>
                    </a:p>
                  </a:txBody>
                  <a:tcPr marL="91425" marR="91425" marT="91425" marB="91425"/>
                </a:tc>
                <a:tc>
                  <a:txBody>
                    <a:bodyPr/>
                    <a:lstStyle/>
                    <a:p>
                      <a:pPr marL="0" lvl="0" indent="0" rtl="0">
                        <a:spcBef>
                          <a:spcPts val="0"/>
                        </a:spcBef>
                        <a:buNone/>
                      </a:pPr>
                      <a:r>
                        <a:rPr lang="en" sz="1800">
                          <a:solidFill>
                            <a:schemeClr val="bg2"/>
                          </a:solidFill>
                        </a:rPr>
                        <a:t>What do you want?</a:t>
                      </a:r>
                    </a:p>
                  </a:txBody>
                  <a:tcPr marL="91425" marR="91425" marT="91425" marB="91425"/>
                </a:tc>
                <a:extLst>
                  <a:ext uri="{0D108BD9-81ED-4DB2-BD59-A6C34878D82A}">
                    <a16:rowId xmlns:a16="http://schemas.microsoft.com/office/drawing/2014/main" val="10001"/>
                  </a:ext>
                </a:extLst>
              </a:tr>
              <a:tr h="381000">
                <a:tc>
                  <a:txBody>
                    <a:bodyPr/>
                    <a:lstStyle/>
                    <a:p>
                      <a:pPr marL="0" lvl="0" indent="0" rtl="0">
                        <a:spcBef>
                          <a:spcPts val="0"/>
                        </a:spcBef>
                        <a:buNone/>
                      </a:pPr>
                      <a:r>
                        <a:rPr lang="en" sz="1800">
                          <a:solidFill>
                            <a:schemeClr val="bg2"/>
                          </a:solidFill>
                        </a:rPr>
                        <a:t>Why are things bad?</a:t>
                      </a:r>
                    </a:p>
                  </a:txBody>
                  <a:tcPr marL="91425" marR="91425" marT="91425" marB="91425"/>
                </a:tc>
                <a:tc>
                  <a:txBody>
                    <a:bodyPr/>
                    <a:lstStyle/>
                    <a:p>
                      <a:pPr marL="0" lvl="0" indent="0" rtl="0">
                        <a:spcBef>
                          <a:spcPts val="0"/>
                        </a:spcBef>
                        <a:buNone/>
                      </a:pPr>
                      <a:r>
                        <a:rPr lang="en" sz="1800">
                          <a:solidFill>
                            <a:schemeClr val="bg2"/>
                          </a:solidFill>
                        </a:rPr>
                        <a:t>How would it be without the problem?</a:t>
                      </a:r>
                    </a:p>
                  </a:txBody>
                  <a:tcPr marL="91425" marR="91425" marT="91425" marB="91425"/>
                </a:tc>
                <a:extLst>
                  <a:ext uri="{0D108BD9-81ED-4DB2-BD59-A6C34878D82A}">
                    <a16:rowId xmlns:a16="http://schemas.microsoft.com/office/drawing/2014/main" val="10002"/>
                  </a:ext>
                </a:extLst>
              </a:tr>
              <a:tr h="381000">
                <a:tc>
                  <a:txBody>
                    <a:bodyPr/>
                    <a:lstStyle/>
                    <a:p>
                      <a:pPr marL="0" lvl="0" indent="0" rtl="0">
                        <a:spcBef>
                          <a:spcPts val="0"/>
                        </a:spcBef>
                        <a:buNone/>
                      </a:pPr>
                      <a:r>
                        <a:rPr lang="en" sz="1800">
                          <a:solidFill>
                            <a:schemeClr val="bg2"/>
                          </a:solidFill>
                        </a:rPr>
                        <a:t>How did the problem arise?</a:t>
                      </a:r>
                    </a:p>
                  </a:txBody>
                  <a:tcPr marL="91425" marR="91425" marT="91425" marB="91425"/>
                </a:tc>
                <a:tc>
                  <a:txBody>
                    <a:bodyPr/>
                    <a:lstStyle/>
                    <a:p>
                      <a:pPr marL="0" lvl="0" indent="0" rtl="0">
                        <a:spcBef>
                          <a:spcPts val="0"/>
                        </a:spcBef>
                        <a:buNone/>
                      </a:pPr>
                      <a:r>
                        <a:rPr lang="en" sz="1800">
                          <a:solidFill>
                            <a:schemeClr val="bg2"/>
                          </a:solidFill>
                        </a:rPr>
                        <a:t>What do you need in order to solve this problem successfully?</a:t>
                      </a:r>
                    </a:p>
                  </a:txBody>
                  <a:tcPr marL="91425" marR="91425" marT="91425" marB="91425"/>
                </a:tc>
                <a:extLst>
                  <a:ext uri="{0D108BD9-81ED-4DB2-BD59-A6C34878D82A}">
                    <a16:rowId xmlns:a16="http://schemas.microsoft.com/office/drawing/2014/main" val="10003"/>
                  </a:ext>
                </a:extLst>
              </a:tr>
              <a:tr h="381000">
                <a:tc>
                  <a:txBody>
                    <a:bodyPr/>
                    <a:lstStyle/>
                    <a:p>
                      <a:pPr marL="0" lvl="0" indent="0" rtl="0">
                        <a:spcBef>
                          <a:spcPts val="0"/>
                        </a:spcBef>
                        <a:buNone/>
                      </a:pPr>
                      <a:r>
                        <a:rPr lang="en" sz="1800">
                          <a:solidFill>
                            <a:schemeClr val="bg2"/>
                          </a:solidFill>
                        </a:rPr>
                        <a:t>Who caused the problem?</a:t>
                      </a:r>
                    </a:p>
                  </a:txBody>
                  <a:tcPr marL="91425" marR="91425" marT="91425" marB="91425"/>
                </a:tc>
                <a:tc>
                  <a:txBody>
                    <a:bodyPr/>
                    <a:lstStyle/>
                    <a:p>
                      <a:pPr marL="0" lvl="0" indent="0" rtl="0">
                        <a:spcBef>
                          <a:spcPts val="0"/>
                        </a:spcBef>
                        <a:buNone/>
                      </a:pPr>
                      <a:r>
                        <a:rPr lang="en" sz="1800" dirty="0">
                          <a:solidFill>
                            <a:schemeClr val="bg2"/>
                          </a:solidFill>
                        </a:rPr>
                        <a:t>Suppose the problem is resolved satisfactorily, what exactly will be different then?</a:t>
                      </a: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17000" b="-17000"/>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idx="4294967295"/>
          </p:nvPr>
        </p:nvSpPr>
        <p:spPr>
          <a:xfrm>
            <a:off x="845150" y="1018475"/>
            <a:ext cx="5878500" cy="3544800"/>
          </a:xfrm>
          <a:prstGeom prst="rect">
            <a:avLst/>
          </a:prstGeom>
          <a:noFill/>
        </p:spPr>
        <p:txBody>
          <a:bodyPr wrap="square" lIns="91425" tIns="91425" rIns="91425" bIns="91425" anchor="t" anchorCtr="0">
            <a:noAutofit/>
          </a:bodyPr>
          <a:lstStyle/>
          <a:p>
            <a:pPr marL="0" lvl="0" indent="0" rtl="0">
              <a:lnSpc>
                <a:spcPct val="115000"/>
              </a:lnSpc>
              <a:spcBef>
                <a:spcPts val="0"/>
              </a:spcBef>
              <a:buNone/>
            </a:pPr>
            <a:endParaRPr sz="1800">
              <a:solidFill>
                <a:schemeClr val="lt1"/>
              </a:solidFill>
              <a:latin typeface="Arial"/>
              <a:ea typeface="Arial"/>
              <a:cs typeface="Arial"/>
              <a:sym typeface="Arial"/>
            </a:endParaRPr>
          </a:p>
          <a:p>
            <a:pPr marL="0" lvl="0" indent="0" rtl="0">
              <a:lnSpc>
                <a:spcPct val="200000"/>
              </a:lnSpc>
              <a:spcBef>
                <a:spcPts val="0"/>
              </a:spcBef>
              <a:spcAft>
                <a:spcPts val="500"/>
              </a:spcAft>
              <a:buNone/>
            </a:pPr>
            <a:endParaRPr b="0">
              <a:solidFill>
                <a:schemeClr val="lt1"/>
              </a:solidFill>
              <a:latin typeface="Arial"/>
              <a:ea typeface="Arial"/>
              <a:cs typeface="Arial"/>
              <a:sym typeface="Arial"/>
            </a:endParaRPr>
          </a:p>
          <a:p>
            <a:pPr marL="0" lvl="0" indent="0" rtl="0">
              <a:lnSpc>
                <a:spcPct val="115000"/>
              </a:lnSpc>
              <a:spcBef>
                <a:spcPts val="0"/>
              </a:spcBef>
              <a:spcAft>
                <a:spcPts val="500"/>
              </a:spcAft>
              <a:buNone/>
            </a:pPr>
            <a:endParaRPr sz="1050" b="0">
              <a:solidFill>
                <a:srgbClr val="666666"/>
              </a:solidFill>
              <a:latin typeface="Georgia"/>
              <a:ea typeface="Georgia"/>
              <a:cs typeface="Georgia"/>
              <a:sym typeface="Georgia"/>
            </a:endParaRPr>
          </a:p>
        </p:txBody>
      </p:sp>
      <p:sp>
        <p:nvSpPr>
          <p:cNvPr id="139" name="Shape 139"/>
          <p:cNvSpPr txBox="1"/>
          <p:nvPr/>
        </p:nvSpPr>
        <p:spPr>
          <a:xfrm>
            <a:off x="845150" y="1265675"/>
            <a:ext cx="7598764" cy="3544800"/>
          </a:xfrm>
          <a:prstGeom prst="rect">
            <a:avLst/>
          </a:prstGeom>
          <a:noFill/>
          <a:ln>
            <a:noFill/>
          </a:ln>
        </p:spPr>
        <p:txBody>
          <a:bodyPr wrap="square" lIns="91425" tIns="91425" rIns="91425" bIns="91425" anchor="t" anchorCtr="0">
            <a:noAutofit/>
          </a:bodyPr>
          <a:lstStyle/>
          <a:p>
            <a:pPr marL="457200" lvl="0" indent="-457200" rtl="0">
              <a:lnSpc>
                <a:spcPct val="115000"/>
              </a:lnSpc>
              <a:spcBef>
                <a:spcPts val="0"/>
              </a:spcBef>
              <a:buFont typeface="Arial" panose="020B0604020202020204" pitchFamily="34" charset="0"/>
              <a:buChar char="•"/>
            </a:pPr>
            <a:r>
              <a:rPr lang="en-US" sz="3000" dirty="0">
                <a:solidFill>
                  <a:schemeClr val="lt1"/>
                </a:solidFill>
              </a:rPr>
              <a:t>Looking Forward</a:t>
            </a:r>
          </a:p>
          <a:p>
            <a:pPr marL="457200" lvl="0" indent="-457200" rtl="0">
              <a:lnSpc>
                <a:spcPct val="115000"/>
              </a:lnSpc>
              <a:spcBef>
                <a:spcPts val="0"/>
              </a:spcBef>
              <a:buFont typeface="Arial" panose="020B0604020202020204" pitchFamily="34" charset="0"/>
              <a:buChar char="•"/>
            </a:pPr>
            <a:r>
              <a:rPr lang="en-US" sz="3000" dirty="0">
                <a:solidFill>
                  <a:schemeClr val="lt1"/>
                </a:solidFill>
              </a:rPr>
              <a:t>Leaving Things Behind</a:t>
            </a:r>
          </a:p>
          <a:p>
            <a:pPr marL="457200" lvl="0" indent="-457200" rtl="0">
              <a:lnSpc>
                <a:spcPct val="115000"/>
              </a:lnSpc>
              <a:spcBef>
                <a:spcPts val="0"/>
              </a:spcBef>
              <a:buFont typeface="Arial" panose="020B0604020202020204" pitchFamily="34" charset="0"/>
              <a:buChar char="•"/>
            </a:pPr>
            <a:r>
              <a:rPr lang="en-US" sz="3000" dirty="0">
                <a:solidFill>
                  <a:schemeClr val="lt1"/>
                </a:solidFill>
              </a:rPr>
              <a:t>What is Already Working For You?</a:t>
            </a:r>
          </a:p>
          <a:p>
            <a:pPr marL="457200" lvl="0" indent="-457200" rtl="0">
              <a:lnSpc>
                <a:spcPct val="115000"/>
              </a:lnSpc>
              <a:spcBef>
                <a:spcPts val="0"/>
              </a:spcBef>
              <a:buFont typeface="Arial" panose="020B0604020202020204" pitchFamily="34" charset="0"/>
              <a:buChar char="•"/>
            </a:pPr>
            <a:r>
              <a:rPr lang="en-US" sz="3000" dirty="0">
                <a:solidFill>
                  <a:schemeClr val="lt1"/>
                </a:solidFill>
              </a:rPr>
              <a:t>Solution-Focused Questions</a:t>
            </a:r>
          </a:p>
          <a:p>
            <a:pPr marL="457200" lvl="0" indent="-457200" rtl="0">
              <a:lnSpc>
                <a:spcPct val="115000"/>
              </a:lnSpc>
              <a:spcBef>
                <a:spcPts val="0"/>
              </a:spcBef>
              <a:buFont typeface="Arial" panose="020B0604020202020204" pitchFamily="34" charset="0"/>
              <a:buChar char="•"/>
            </a:pPr>
            <a:r>
              <a:rPr lang="en-US" sz="3000" dirty="0">
                <a:solidFill>
                  <a:schemeClr val="lt1"/>
                </a:solidFill>
              </a:rPr>
              <a:t>Miracle Questions</a:t>
            </a:r>
          </a:p>
          <a:p>
            <a:pPr marL="457200" lvl="0" indent="-457200" rtl="0">
              <a:lnSpc>
                <a:spcPct val="115000"/>
              </a:lnSpc>
              <a:spcBef>
                <a:spcPts val="0"/>
              </a:spcBef>
              <a:buFont typeface="Arial" panose="020B0604020202020204" pitchFamily="34" charset="0"/>
              <a:buChar char="•"/>
            </a:pPr>
            <a:r>
              <a:rPr lang="en-US" sz="3000" dirty="0">
                <a:solidFill>
                  <a:schemeClr val="lt1"/>
                </a:solidFill>
              </a:rPr>
              <a:t>Scaling Questions</a:t>
            </a:r>
          </a:p>
        </p:txBody>
      </p:sp>
      <p:sp>
        <p:nvSpPr>
          <p:cNvPr id="2" name="TextBox 1">
            <a:extLst>
              <a:ext uri="{FF2B5EF4-FFF2-40B4-BE49-F238E27FC236}">
                <a16:creationId xmlns:a16="http://schemas.microsoft.com/office/drawing/2014/main" id="{734C3A61-7E19-4AC7-BFDA-5B60285FA603}"/>
              </a:ext>
            </a:extLst>
          </p:cNvPr>
          <p:cNvSpPr txBox="1"/>
          <p:nvPr/>
        </p:nvSpPr>
        <p:spPr>
          <a:xfrm>
            <a:off x="4114800" y="2214562"/>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A4806528-DC34-45BB-A8F3-F12C2827906C}"/>
              </a:ext>
            </a:extLst>
          </p:cNvPr>
          <p:cNvSpPr txBox="1"/>
          <p:nvPr/>
        </p:nvSpPr>
        <p:spPr>
          <a:xfrm>
            <a:off x="2026347" y="487861"/>
            <a:ext cx="5236369" cy="584775"/>
          </a:xfrm>
          <a:prstGeom prst="rect">
            <a:avLst/>
          </a:prstGeom>
          <a:noFill/>
        </p:spPr>
        <p:txBody>
          <a:bodyPr wrap="square" rtlCol="0">
            <a:spAutoFit/>
          </a:bodyPr>
          <a:lstStyle/>
          <a:p>
            <a:r>
              <a:rPr lang="en-US" sz="3200" dirty="0">
                <a:solidFill>
                  <a:schemeClr val="bg1"/>
                </a:solidFill>
              </a:rPr>
              <a:t>Positive Questions Handout</a:t>
            </a:r>
          </a:p>
        </p:txBody>
      </p:sp>
    </p:spTree>
    <p:extLst>
      <p:ext uri="{BB962C8B-B14F-4D97-AF65-F5344CB8AC3E}">
        <p14:creationId xmlns:p14="http://schemas.microsoft.com/office/powerpoint/2010/main" val="179023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idx="4294967295"/>
          </p:nvPr>
        </p:nvSpPr>
        <p:spPr>
          <a:xfrm>
            <a:off x="845150" y="1018475"/>
            <a:ext cx="7125900" cy="3544800"/>
          </a:xfrm>
          <a:prstGeom prst="rect">
            <a:avLst/>
          </a:prstGeom>
          <a:noFill/>
        </p:spPr>
        <p:txBody>
          <a:bodyPr wrap="square" lIns="91425" tIns="91425" rIns="91425" bIns="91425" anchor="t" anchorCtr="0">
            <a:noAutofit/>
          </a:bodyPr>
          <a:lstStyle/>
          <a:p>
            <a:pPr marL="0" lvl="0" indent="0" rtl="0">
              <a:lnSpc>
                <a:spcPct val="115000"/>
              </a:lnSpc>
              <a:spcBef>
                <a:spcPts val="0"/>
              </a:spcBef>
              <a:buNone/>
            </a:pPr>
            <a:endParaRPr sz="1800" b="0" dirty="0">
              <a:solidFill>
                <a:schemeClr val="lt1"/>
              </a:solidFill>
              <a:latin typeface="Arial"/>
              <a:ea typeface="Arial"/>
              <a:cs typeface="Arial"/>
              <a:sym typeface="Arial"/>
            </a:endParaRPr>
          </a:p>
          <a:p>
            <a:pPr marL="457200" lvl="0" indent="-342900" rtl="0">
              <a:lnSpc>
                <a:spcPct val="115000"/>
              </a:lnSpc>
              <a:spcBef>
                <a:spcPts val="0"/>
              </a:spcBef>
              <a:spcAft>
                <a:spcPts val="0"/>
              </a:spcAft>
              <a:buClr>
                <a:schemeClr val="lt1"/>
              </a:buClr>
              <a:buSzPts val="1800"/>
              <a:buFont typeface="Arial"/>
              <a:buAutoNum type="arabicPeriod"/>
            </a:pPr>
            <a:r>
              <a:rPr lang="en" sz="1800" dirty="0">
                <a:solidFill>
                  <a:schemeClr val="lt1"/>
                </a:solidFill>
                <a:latin typeface="Arial"/>
                <a:ea typeface="Arial"/>
                <a:cs typeface="Arial"/>
                <a:sym typeface="Arial"/>
              </a:rPr>
              <a:t>Break into pairs.</a:t>
            </a:r>
            <a:br>
              <a:rPr lang="en" sz="1800" dirty="0">
                <a:solidFill>
                  <a:schemeClr val="lt1"/>
                </a:solidFill>
                <a:latin typeface="Arial"/>
                <a:ea typeface="Arial"/>
                <a:cs typeface="Arial"/>
                <a:sym typeface="Arial"/>
              </a:rPr>
            </a:br>
            <a:endParaRPr lang="en" sz="1800" dirty="0">
              <a:solidFill>
                <a:schemeClr val="lt1"/>
              </a:solidFill>
              <a:latin typeface="Arial"/>
              <a:ea typeface="Arial"/>
              <a:cs typeface="Arial"/>
              <a:sym typeface="Arial"/>
            </a:endParaRPr>
          </a:p>
          <a:p>
            <a:pPr marL="457200" lvl="0" indent="-342900" rtl="0">
              <a:lnSpc>
                <a:spcPct val="115000"/>
              </a:lnSpc>
              <a:spcBef>
                <a:spcPts val="0"/>
              </a:spcBef>
              <a:spcAft>
                <a:spcPts val="0"/>
              </a:spcAft>
              <a:buClr>
                <a:schemeClr val="lt1"/>
              </a:buClr>
              <a:buSzPts val="1800"/>
              <a:buFont typeface="Arial"/>
              <a:buAutoNum type="arabicPeriod"/>
            </a:pPr>
            <a:r>
              <a:rPr lang="en" sz="1800" dirty="0">
                <a:solidFill>
                  <a:schemeClr val="lt1"/>
                </a:solidFill>
                <a:latin typeface="Arial"/>
                <a:ea typeface="Arial"/>
                <a:cs typeface="Arial"/>
                <a:sym typeface="Arial"/>
              </a:rPr>
              <a:t>One will be the coach and the other the coachee. Checks in about the status of something the coachee is working on in which he or she has encountered some problems.</a:t>
            </a:r>
            <a:br>
              <a:rPr lang="en" sz="1800" dirty="0">
                <a:solidFill>
                  <a:schemeClr val="lt1"/>
                </a:solidFill>
                <a:latin typeface="Arial"/>
                <a:ea typeface="Arial"/>
                <a:cs typeface="Arial"/>
                <a:sym typeface="Arial"/>
              </a:rPr>
            </a:br>
            <a:endParaRPr lang="en" sz="1800" dirty="0">
              <a:solidFill>
                <a:schemeClr val="lt1"/>
              </a:solidFill>
              <a:latin typeface="Arial"/>
              <a:ea typeface="Arial"/>
              <a:cs typeface="Arial"/>
              <a:sym typeface="Arial"/>
            </a:endParaRPr>
          </a:p>
          <a:p>
            <a:pPr marL="457200" lvl="0" indent="-342900" rtl="0">
              <a:lnSpc>
                <a:spcPct val="115000"/>
              </a:lnSpc>
              <a:spcBef>
                <a:spcPts val="0"/>
              </a:spcBef>
              <a:buClr>
                <a:schemeClr val="lt1"/>
              </a:buClr>
              <a:buSzPts val="1800"/>
              <a:buFont typeface="Arial"/>
              <a:buAutoNum type="arabicPeriod"/>
            </a:pPr>
            <a:r>
              <a:rPr lang="en" sz="1800" dirty="0">
                <a:solidFill>
                  <a:schemeClr val="lt1"/>
                </a:solidFill>
                <a:latin typeface="Arial"/>
                <a:ea typeface="Arial"/>
                <a:cs typeface="Arial"/>
                <a:sym typeface="Arial"/>
              </a:rPr>
              <a:t>First use the problem talk words and see what the reaction is. Then, use the solution talk words and see what the difference is. </a:t>
            </a:r>
          </a:p>
          <a:p>
            <a:pPr marL="0" lvl="0" indent="0" rtl="0">
              <a:lnSpc>
                <a:spcPct val="200000"/>
              </a:lnSpc>
              <a:spcBef>
                <a:spcPts val="0"/>
              </a:spcBef>
              <a:spcAft>
                <a:spcPts val="500"/>
              </a:spcAft>
              <a:buNone/>
            </a:pPr>
            <a:endParaRPr b="0" dirty="0">
              <a:solidFill>
                <a:schemeClr val="lt1"/>
              </a:solidFill>
              <a:latin typeface="Arial"/>
              <a:ea typeface="Arial"/>
              <a:cs typeface="Arial"/>
              <a:sym typeface="Arial"/>
            </a:endParaRPr>
          </a:p>
          <a:p>
            <a:pPr marL="0" lvl="0" indent="0" rtl="0">
              <a:lnSpc>
                <a:spcPct val="115000"/>
              </a:lnSpc>
              <a:spcBef>
                <a:spcPts val="0"/>
              </a:spcBef>
              <a:spcAft>
                <a:spcPts val="500"/>
              </a:spcAft>
              <a:buNone/>
            </a:pPr>
            <a:endParaRPr sz="1050" b="0" dirty="0">
              <a:solidFill>
                <a:srgbClr val="666666"/>
              </a:solidFill>
              <a:latin typeface="Georgia"/>
              <a:ea typeface="Georgia"/>
              <a:cs typeface="Georgia"/>
              <a:sym typeface="Georgia"/>
            </a:endParaRPr>
          </a:p>
        </p:txBody>
      </p:sp>
      <p:sp>
        <p:nvSpPr>
          <p:cNvPr id="152" name="Shape 152"/>
          <p:cNvSpPr txBox="1"/>
          <p:nvPr/>
        </p:nvSpPr>
        <p:spPr>
          <a:xfrm>
            <a:off x="892875" y="404450"/>
            <a:ext cx="6578100" cy="648600"/>
          </a:xfrm>
          <a:prstGeom prst="rect">
            <a:avLst/>
          </a:prstGeom>
          <a:noFill/>
          <a:ln>
            <a:noFill/>
          </a:ln>
        </p:spPr>
        <p:txBody>
          <a:bodyPr wrap="square" lIns="91425" tIns="91425" rIns="91425" bIns="91425" anchor="t" anchorCtr="0">
            <a:noAutofit/>
          </a:bodyPr>
          <a:lstStyle/>
          <a:p>
            <a:pPr marL="0" lvl="0" indent="-69850" rtl="0">
              <a:lnSpc>
                <a:spcPct val="115000"/>
              </a:lnSpc>
              <a:spcBef>
                <a:spcPts val="0"/>
              </a:spcBef>
              <a:buClr>
                <a:schemeClr val="dk2"/>
              </a:buClr>
              <a:buSzPts val="1100"/>
              <a:buFont typeface="Arial"/>
              <a:buNone/>
            </a:pPr>
            <a:r>
              <a:rPr lang="en" sz="3000">
                <a:solidFill>
                  <a:schemeClr val="lt1"/>
                </a:solidFill>
              </a:rPr>
              <a:t>Problem and Solution Talk Exercise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Shape 163"/>
          <p:cNvSpPr txBox="1"/>
          <p:nvPr/>
        </p:nvSpPr>
        <p:spPr>
          <a:xfrm>
            <a:off x="2746000" y="348600"/>
            <a:ext cx="4204500" cy="6759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3600"/>
              <a:t>More Practice Time </a:t>
            </a:r>
          </a:p>
        </p:txBody>
      </p:sp>
      <p:sp>
        <p:nvSpPr>
          <p:cNvPr id="164" name="Shape 164"/>
          <p:cNvSpPr/>
          <p:nvPr/>
        </p:nvSpPr>
        <p:spPr>
          <a:xfrm>
            <a:off x="1550850" y="4254250"/>
            <a:ext cx="5641500" cy="889200"/>
          </a:xfrm>
          <a:prstGeom prst="rect">
            <a:avLst/>
          </a:prstGeom>
          <a:solidFill>
            <a:srgbClr val="43434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5" name="Shape 165"/>
          <p:cNvSpPr txBox="1"/>
          <p:nvPr/>
        </p:nvSpPr>
        <p:spPr>
          <a:xfrm>
            <a:off x="2840250" y="4292725"/>
            <a:ext cx="5043900" cy="4908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2400">
                <a:solidFill>
                  <a:schemeClr val="lt1"/>
                </a:solidFill>
              </a:rPr>
              <a:t>Active Listening/ Intake  </a:t>
            </a:r>
          </a:p>
          <a:p>
            <a:pPr marL="0" lvl="0" indent="0" rtl="0">
              <a:spcBef>
                <a:spcPts val="0"/>
              </a:spcBef>
              <a:buNone/>
            </a:pPr>
            <a:r>
              <a:rPr lang="en" sz="2400">
                <a:solidFill>
                  <a:schemeClr val="lt1"/>
                </a:solidFill>
              </a:rPr>
              <a:t>10 Minutes each person </a:t>
            </a:r>
          </a:p>
        </p:txBody>
      </p:sp>
    </p:spTree>
    <p:extLst>
      <p:ext uri="{BB962C8B-B14F-4D97-AF65-F5344CB8AC3E}">
        <p14:creationId xmlns:p14="http://schemas.microsoft.com/office/powerpoint/2010/main" val="223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p:cNvPicPr preferRelativeResize="0"/>
          <p:nvPr/>
        </p:nvPicPr>
        <p:blipFill rotWithShape="1">
          <a:blip r:embed="rId3">
            <a:alphaModFix/>
          </a:blip>
          <a:srcRect l="2132" t="6554" r="6751" b="14093"/>
          <a:stretch/>
        </p:blipFill>
        <p:spPr>
          <a:xfrm>
            <a:off x="0" y="0"/>
            <a:ext cx="9144001" cy="5143500"/>
          </a:xfrm>
          <a:prstGeom prst="rect">
            <a:avLst/>
          </a:prstGeom>
          <a:noFill/>
          <a:ln>
            <a:noFill/>
          </a:ln>
        </p:spPr>
      </p:pic>
      <p:sp>
        <p:nvSpPr>
          <p:cNvPr id="299" name="Shape 299"/>
          <p:cNvSpPr txBox="1">
            <a:spLocks noGrp="1"/>
          </p:cNvSpPr>
          <p:nvPr>
            <p:ph type="title"/>
          </p:nvPr>
        </p:nvSpPr>
        <p:spPr>
          <a:xfrm>
            <a:off x="563099" y="537100"/>
            <a:ext cx="8622300" cy="3835500"/>
          </a:xfrm>
          <a:prstGeom prst="rect">
            <a:avLst/>
          </a:prstGeom>
        </p:spPr>
        <p:txBody>
          <a:bodyPr wrap="square" lIns="91425" tIns="91425" rIns="91425" bIns="91425" anchor="t" anchorCtr="0">
            <a:noAutofit/>
          </a:bodyPr>
          <a:lstStyle/>
          <a:p>
            <a:pPr lvl="0" algn="ctr">
              <a:spcBef>
                <a:spcPts val="0"/>
              </a:spcBef>
              <a:buNone/>
            </a:pPr>
            <a:r>
              <a:rPr lang="en" sz="3000"/>
              <a:t>Think Good and It Will Be Good:</a:t>
            </a:r>
          </a:p>
          <a:p>
            <a:pPr lvl="0" algn="ctr" rtl="0">
              <a:spcBef>
                <a:spcPts val="0"/>
              </a:spcBef>
              <a:buNone/>
            </a:pPr>
            <a:r>
              <a:rPr lang="en" sz="2400" i="1"/>
              <a:t>Spiritually-Based Therapy Inspired </a:t>
            </a:r>
          </a:p>
          <a:p>
            <a:pPr lvl="0" algn="ctr" rtl="0">
              <a:spcBef>
                <a:spcPts val="0"/>
              </a:spcBef>
              <a:buNone/>
            </a:pPr>
            <a:r>
              <a:rPr lang="en" sz="2400" i="1"/>
              <a:t>by Viktor Frankl and Jewish Wisdom</a:t>
            </a:r>
          </a:p>
        </p:txBody>
      </p:sp>
      <p:pic>
        <p:nvPicPr>
          <p:cNvPr id="300" name="Shape 300"/>
          <p:cNvPicPr preferRelativeResize="0"/>
          <p:nvPr/>
        </p:nvPicPr>
        <p:blipFill>
          <a:blip r:embed="rId4">
            <a:alphaModFix/>
          </a:blip>
          <a:stretch>
            <a:fillRect/>
          </a:stretch>
        </p:blipFill>
        <p:spPr>
          <a:xfrm>
            <a:off x="3415300" y="2220000"/>
            <a:ext cx="2545576" cy="1909175"/>
          </a:xfrm>
          <a:prstGeom prst="rect">
            <a:avLst/>
          </a:prstGeom>
          <a:noFill/>
          <a:ln>
            <a:noFill/>
          </a:ln>
        </p:spPr>
      </p:pic>
    </p:spTree>
    <p:extLst>
      <p:ext uri="{BB962C8B-B14F-4D97-AF65-F5344CB8AC3E}">
        <p14:creationId xmlns:p14="http://schemas.microsoft.com/office/powerpoint/2010/main" val="404492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6"/>
        <p:cNvGrpSpPr/>
        <p:nvPr/>
      </p:nvGrpSpPr>
      <p:grpSpPr>
        <a:xfrm>
          <a:off x="0" y="0"/>
          <a:ext cx="0" cy="0"/>
          <a:chOff x="0" y="0"/>
          <a:chExt cx="0" cy="0"/>
        </a:xfrm>
      </p:grpSpPr>
      <p:sp>
        <p:nvSpPr>
          <p:cNvPr id="87" name="Shape 87"/>
          <p:cNvSpPr txBox="1">
            <a:spLocks noGrp="1"/>
          </p:cNvSpPr>
          <p:nvPr>
            <p:ph type="title" idx="4294967295"/>
          </p:nvPr>
        </p:nvSpPr>
        <p:spPr>
          <a:xfrm>
            <a:off x="535775" y="712150"/>
            <a:ext cx="5197200" cy="768000"/>
          </a:xfrm>
          <a:prstGeom prst="rect">
            <a:avLst/>
          </a:prstGeom>
        </p:spPr>
        <p:txBody>
          <a:bodyPr wrap="square" lIns="91425" tIns="91425" rIns="91425" bIns="91425" anchor="t" anchorCtr="0">
            <a:noAutofit/>
          </a:bodyPr>
          <a:lstStyle/>
          <a:p>
            <a:pPr marL="0" lvl="0" indent="0" rtl="0">
              <a:spcBef>
                <a:spcPts val="0"/>
              </a:spcBef>
              <a:spcAft>
                <a:spcPts val="1600"/>
              </a:spcAft>
              <a:buNone/>
            </a:pPr>
            <a:r>
              <a:rPr lang="en" sz="3600" dirty="0">
                <a:solidFill>
                  <a:schemeClr val="bg2"/>
                </a:solidFill>
              </a:rPr>
              <a:t>Week 5 </a:t>
            </a:r>
          </a:p>
        </p:txBody>
      </p:sp>
      <p:pic>
        <p:nvPicPr>
          <p:cNvPr id="89" name="Shape 89"/>
          <p:cNvPicPr preferRelativeResize="0"/>
          <p:nvPr/>
        </p:nvPicPr>
        <p:blipFill>
          <a:blip r:embed="rId3">
            <a:alphaModFix/>
          </a:blip>
          <a:stretch>
            <a:fillRect/>
          </a:stretch>
        </p:blipFill>
        <p:spPr>
          <a:xfrm>
            <a:off x="7008550" y="2759550"/>
            <a:ext cx="1356700" cy="2220325"/>
          </a:xfrm>
          <a:prstGeom prst="rect">
            <a:avLst/>
          </a:prstGeom>
          <a:noFill/>
          <a:ln>
            <a:noFill/>
          </a:ln>
        </p:spPr>
      </p:pic>
      <p:pic>
        <p:nvPicPr>
          <p:cNvPr id="90" name="Shape 90"/>
          <p:cNvPicPr preferRelativeResize="0"/>
          <p:nvPr/>
        </p:nvPicPr>
        <p:blipFill>
          <a:blip r:embed="rId4">
            <a:alphaModFix/>
          </a:blip>
          <a:stretch>
            <a:fillRect/>
          </a:stretch>
        </p:blipFill>
        <p:spPr>
          <a:xfrm>
            <a:off x="6956398" y="272498"/>
            <a:ext cx="1408850" cy="2117125"/>
          </a:xfrm>
          <a:prstGeom prst="rect">
            <a:avLst/>
          </a:prstGeom>
          <a:noFill/>
          <a:ln>
            <a:noFill/>
          </a:ln>
        </p:spPr>
      </p:pic>
      <p:sp>
        <p:nvSpPr>
          <p:cNvPr id="2" name="TextBox 1">
            <a:extLst>
              <a:ext uri="{FF2B5EF4-FFF2-40B4-BE49-F238E27FC236}">
                <a16:creationId xmlns:a16="http://schemas.microsoft.com/office/drawing/2014/main" id="{7DBE3FDD-16A3-4CE5-857B-35C4F516AD8F}"/>
              </a:ext>
            </a:extLst>
          </p:cNvPr>
          <p:cNvSpPr txBox="1"/>
          <p:nvPr/>
        </p:nvSpPr>
        <p:spPr>
          <a:xfrm>
            <a:off x="535775" y="1721644"/>
            <a:ext cx="5572131" cy="2920287"/>
          </a:xfrm>
          <a:prstGeom prst="rect">
            <a:avLst/>
          </a:prstGeom>
          <a:noFill/>
        </p:spPr>
        <p:txBody>
          <a:bodyPr wrap="square" rtlCol="0">
            <a:spAutoFit/>
          </a:bodyPr>
          <a:lstStyle/>
          <a:p>
            <a:pPr marL="381000" lvl="0" indent="-342900">
              <a:lnSpc>
                <a:spcPct val="115000"/>
              </a:lnSpc>
              <a:buClr>
                <a:srgbClr val="000000"/>
              </a:buClr>
              <a:buSzPts val="3000"/>
              <a:buFont typeface="Arial" panose="020B0604020202020204" pitchFamily="34" charset="0"/>
              <a:buChar char="•"/>
            </a:pPr>
            <a:r>
              <a:rPr lang="en-US" sz="2400" dirty="0"/>
              <a:t>Ineffective Questions</a:t>
            </a:r>
          </a:p>
          <a:p>
            <a:pPr marL="381000" lvl="0" indent="-342900">
              <a:lnSpc>
                <a:spcPct val="115000"/>
              </a:lnSpc>
              <a:buClr>
                <a:srgbClr val="000000"/>
              </a:buClr>
              <a:buSzPts val="3000"/>
              <a:buFont typeface="Arial" panose="020B0604020202020204" pitchFamily="34" charset="0"/>
              <a:buChar char="•"/>
            </a:pPr>
            <a:r>
              <a:rPr lang="en-US" sz="2400" dirty="0"/>
              <a:t>Powerful Questions</a:t>
            </a:r>
          </a:p>
          <a:p>
            <a:pPr marL="381000" lvl="0" indent="-342900">
              <a:lnSpc>
                <a:spcPct val="115000"/>
              </a:lnSpc>
              <a:buClr>
                <a:srgbClr val="000000"/>
              </a:buClr>
              <a:buSzPts val="3000"/>
              <a:buFont typeface="Arial" panose="020B0604020202020204" pitchFamily="34" charset="0"/>
              <a:buChar char="•"/>
            </a:pPr>
            <a:r>
              <a:rPr lang="en" sz="2400" dirty="0"/>
              <a:t>Solution-Focused Coaching</a:t>
            </a:r>
          </a:p>
          <a:p>
            <a:pPr marL="381000" lvl="0" indent="-342900">
              <a:lnSpc>
                <a:spcPct val="115000"/>
              </a:lnSpc>
              <a:buClr>
                <a:srgbClr val="000000"/>
              </a:buClr>
              <a:buSzPts val="3000"/>
              <a:buFont typeface="Arial" panose="020B0604020202020204" pitchFamily="34" charset="0"/>
              <a:buChar char="•"/>
            </a:pPr>
            <a:r>
              <a:rPr lang="en" sz="2400" dirty="0"/>
              <a:t>S</a:t>
            </a:r>
            <a:r>
              <a:rPr lang="en-US" sz="2400" dirty="0" err="1"/>
              <a:t>olution</a:t>
            </a:r>
            <a:r>
              <a:rPr lang="en-US" sz="2400" dirty="0"/>
              <a:t>-Focused Questions</a:t>
            </a:r>
            <a:endParaRPr lang="en" sz="2400" dirty="0"/>
          </a:p>
          <a:p>
            <a:pPr marL="381000" lvl="0" indent="-342900">
              <a:lnSpc>
                <a:spcPct val="115000"/>
              </a:lnSpc>
              <a:buClr>
                <a:srgbClr val="000000"/>
              </a:buClr>
              <a:buSzPts val="3000"/>
              <a:buFont typeface="Arial" panose="020B0604020202020204" pitchFamily="34" charset="0"/>
              <a:buChar char="•"/>
            </a:pPr>
            <a:r>
              <a:rPr lang="en" sz="2400" dirty="0"/>
              <a:t>Role Play</a:t>
            </a:r>
          </a:p>
          <a:p>
            <a:pPr marL="381000" lvl="0" indent="-342900">
              <a:lnSpc>
                <a:spcPct val="115000"/>
              </a:lnSpc>
              <a:spcAft>
                <a:spcPts val="500"/>
              </a:spcAft>
              <a:buClr>
                <a:srgbClr val="000000"/>
              </a:buClr>
              <a:buSzPts val="3000"/>
              <a:buFont typeface="Arial" panose="020B0604020202020204" pitchFamily="34" charset="0"/>
              <a:buChar char="•"/>
            </a:pPr>
            <a:r>
              <a:rPr lang="en" sz="2400" dirty="0"/>
              <a:t>Q &amp; A</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Shape 94"/>
        <p:cNvGrpSpPr/>
        <p:nvPr/>
      </p:nvGrpSpPr>
      <p:grpSpPr>
        <a:xfrm>
          <a:off x="0" y="0"/>
          <a:ext cx="0" cy="0"/>
          <a:chOff x="0" y="0"/>
          <a:chExt cx="0" cy="0"/>
        </a:xfrm>
      </p:grpSpPr>
      <p:sp>
        <p:nvSpPr>
          <p:cNvPr id="95" name="Shape 95"/>
          <p:cNvSpPr txBox="1"/>
          <p:nvPr/>
        </p:nvSpPr>
        <p:spPr>
          <a:xfrm>
            <a:off x="2372467" y="482900"/>
            <a:ext cx="3922500" cy="5265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3000" dirty="0"/>
              <a:t>Ineffective Questions</a:t>
            </a:r>
          </a:p>
        </p:txBody>
      </p:sp>
      <p:sp>
        <p:nvSpPr>
          <p:cNvPr id="96" name="Shape 96" descr="For a more graphically interesting and interactive experience, link to http://www.co-active.tv" title="Powerful Questions 2">
            <a:hlinkClick r:id="rId3"/>
          </p:cNvPr>
          <p:cNvSpPr/>
          <p:nvPr/>
        </p:nvSpPr>
        <p:spPr>
          <a:xfrm>
            <a:off x="1953375" y="1171800"/>
            <a:ext cx="4572000" cy="3429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128894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771700" y="857625"/>
            <a:ext cx="4033800" cy="3182700"/>
          </a:xfrm>
          <a:prstGeom prst="rect">
            <a:avLst/>
          </a:prstGeom>
        </p:spPr>
        <p:txBody>
          <a:bodyPr wrap="square" lIns="91425" tIns="91425" rIns="91425" bIns="91425" anchor="ctr" anchorCtr="0">
            <a:noAutofit/>
          </a:bodyPr>
          <a:lstStyle/>
          <a:p>
            <a:pPr marL="0" lvl="0" indent="0" rtl="0">
              <a:spcBef>
                <a:spcPts val="0"/>
              </a:spcBef>
              <a:buNone/>
            </a:pPr>
            <a:endParaRPr sz="3000">
              <a:solidFill>
                <a:srgbClr val="000000"/>
              </a:solidFill>
            </a:endParaRPr>
          </a:p>
          <a:p>
            <a:pPr marL="457200" lvl="0" indent="-419100">
              <a:spcBef>
                <a:spcPts val="0"/>
              </a:spcBef>
              <a:spcAft>
                <a:spcPts val="0"/>
              </a:spcAft>
              <a:buClr>
                <a:srgbClr val="000000"/>
              </a:buClr>
              <a:buSzPts val="3000"/>
              <a:buChar char="●"/>
            </a:pPr>
            <a:r>
              <a:rPr lang="en" sz="3000" b="1">
                <a:solidFill>
                  <a:srgbClr val="000000"/>
                </a:solidFill>
              </a:rPr>
              <a:t>Confusion</a:t>
            </a:r>
          </a:p>
          <a:p>
            <a:pPr marL="457200" lvl="0" indent="-419100">
              <a:spcBef>
                <a:spcPts val="0"/>
              </a:spcBef>
              <a:spcAft>
                <a:spcPts val="0"/>
              </a:spcAft>
              <a:buClr>
                <a:srgbClr val="000000"/>
              </a:buClr>
              <a:buSzPts val="3000"/>
              <a:buChar char="●"/>
            </a:pPr>
            <a:r>
              <a:rPr lang="en" sz="3000" b="1">
                <a:solidFill>
                  <a:srgbClr val="000000"/>
                </a:solidFill>
              </a:rPr>
              <a:t>Vagueness</a:t>
            </a:r>
          </a:p>
          <a:p>
            <a:pPr marL="457200" lvl="0" indent="-419100">
              <a:spcBef>
                <a:spcPts val="0"/>
              </a:spcBef>
              <a:spcAft>
                <a:spcPts val="0"/>
              </a:spcAft>
              <a:buClr>
                <a:srgbClr val="000000"/>
              </a:buClr>
              <a:buSzPts val="3000"/>
              <a:buChar char="●"/>
            </a:pPr>
            <a:r>
              <a:rPr lang="en" sz="3000" b="1">
                <a:solidFill>
                  <a:srgbClr val="000000"/>
                </a:solidFill>
              </a:rPr>
              <a:t>Impatience </a:t>
            </a:r>
          </a:p>
          <a:p>
            <a:pPr marL="457200" lvl="0" indent="-419100">
              <a:spcBef>
                <a:spcPts val="0"/>
              </a:spcBef>
              <a:spcAft>
                <a:spcPts val="0"/>
              </a:spcAft>
              <a:buClr>
                <a:srgbClr val="000000"/>
              </a:buClr>
              <a:buSzPts val="3000"/>
              <a:buChar char="●"/>
            </a:pPr>
            <a:r>
              <a:rPr lang="en" sz="3000" b="1">
                <a:solidFill>
                  <a:srgbClr val="000000"/>
                </a:solidFill>
              </a:rPr>
              <a:t>Scattered </a:t>
            </a:r>
          </a:p>
          <a:p>
            <a:pPr marL="457200" lvl="0" indent="-419100">
              <a:spcBef>
                <a:spcPts val="0"/>
              </a:spcBef>
              <a:spcAft>
                <a:spcPts val="0"/>
              </a:spcAft>
              <a:buClr>
                <a:srgbClr val="000000"/>
              </a:buClr>
              <a:buSzPts val="3000"/>
              <a:buChar char="●"/>
            </a:pPr>
            <a:r>
              <a:rPr lang="en" sz="3000" b="1">
                <a:solidFill>
                  <a:srgbClr val="000000"/>
                </a:solidFill>
              </a:rPr>
              <a:t>Blaming </a:t>
            </a:r>
          </a:p>
          <a:p>
            <a:pPr marL="457200" lvl="0" indent="-381000">
              <a:spcBef>
                <a:spcPts val="0"/>
              </a:spcBef>
              <a:buClr>
                <a:srgbClr val="000000"/>
              </a:buClr>
              <a:buSzPts val="2400"/>
              <a:buChar char="●"/>
            </a:pPr>
            <a:r>
              <a:rPr lang="en" sz="3000" b="1">
                <a:solidFill>
                  <a:srgbClr val="000000"/>
                </a:solidFill>
              </a:rPr>
              <a:t>Not Problem but “You</a:t>
            </a:r>
            <a:r>
              <a:rPr lang="en" sz="2400" b="1">
                <a:solidFill>
                  <a:srgbClr val="000000"/>
                </a:solidFill>
              </a:rPr>
              <a:t>”</a:t>
            </a:r>
          </a:p>
          <a:p>
            <a:pPr marL="0" lvl="0" indent="-69850" rtl="0">
              <a:spcBef>
                <a:spcPts val="0"/>
              </a:spcBef>
              <a:buClr>
                <a:schemeClr val="dk2"/>
              </a:buClr>
              <a:buSzPts val="1100"/>
              <a:buFont typeface="Arial"/>
              <a:buNone/>
            </a:pPr>
            <a:endParaRPr sz="3000" b="1">
              <a:solidFill>
                <a:schemeClr val="dk1"/>
              </a:solidFill>
            </a:endParaRPr>
          </a:p>
        </p:txBody>
      </p:sp>
      <p:pic>
        <p:nvPicPr>
          <p:cNvPr id="102" name="Shape 102"/>
          <p:cNvPicPr preferRelativeResize="0"/>
          <p:nvPr/>
        </p:nvPicPr>
        <p:blipFill>
          <a:blip r:embed="rId3">
            <a:alphaModFix/>
          </a:blip>
          <a:stretch>
            <a:fillRect/>
          </a:stretch>
        </p:blipFill>
        <p:spPr>
          <a:xfrm>
            <a:off x="0" y="86325"/>
            <a:ext cx="4348200" cy="2464025"/>
          </a:xfrm>
          <a:prstGeom prst="rect">
            <a:avLst/>
          </a:prstGeom>
          <a:noFill/>
          <a:ln>
            <a:noFill/>
          </a:ln>
        </p:spPr>
      </p:pic>
      <p:pic>
        <p:nvPicPr>
          <p:cNvPr id="103" name="Shape 103"/>
          <p:cNvPicPr preferRelativeResize="0"/>
          <p:nvPr/>
        </p:nvPicPr>
        <p:blipFill>
          <a:blip r:embed="rId4">
            <a:alphaModFix/>
          </a:blip>
          <a:stretch>
            <a:fillRect/>
          </a:stretch>
        </p:blipFill>
        <p:spPr>
          <a:xfrm>
            <a:off x="0" y="2464025"/>
            <a:ext cx="4348200" cy="267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Shape 94"/>
        <p:cNvGrpSpPr/>
        <p:nvPr/>
      </p:nvGrpSpPr>
      <p:grpSpPr>
        <a:xfrm>
          <a:off x="0" y="0"/>
          <a:ext cx="0" cy="0"/>
          <a:chOff x="0" y="0"/>
          <a:chExt cx="0" cy="0"/>
        </a:xfrm>
      </p:grpSpPr>
      <p:sp>
        <p:nvSpPr>
          <p:cNvPr id="95" name="Shape 95"/>
          <p:cNvSpPr txBox="1"/>
          <p:nvPr/>
        </p:nvSpPr>
        <p:spPr>
          <a:xfrm>
            <a:off x="2465339" y="482900"/>
            <a:ext cx="3922500" cy="526500"/>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3000" dirty="0"/>
              <a:t>Powerful</a:t>
            </a:r>
            <a:r>
              <a:rPr lang="en" sz="3000" dirty="0"/>
              <a:t> Questions</a:t>
            </a:r>
          </a:p>
        </p:txBody>
      </p:sp>
      <p:sp>
        <p:nvSpPr>
          <p:cNvPr id="96" name="Shape 96" descr="For a more graphically interesting and interactive experience, link to http://www.co-active.tv" title="Powerful Questions 2">
            <a:hlinkClick r:id="rId3"/>
          </p:cNvPr>
          <p:cNvSpPr/>
          <p:nvPr/>
        </p:nvSpPr>
        <p:spPr>
          <a:xfrm>
            <a:off x="1953375" y="1171800"/>
            <a:ext cx="4572000" cy="34290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15000" b="-15000"/>
          </a:stretch>
        </a:blipFill>
        <a:effectLst/>
      </p:bgPr>
    </p:bg>
    <p:spTree>
      <p:nvGrpSpPr>
        <p:cNvPr id="1" name="Shape 218"/>
        <p:cNvGrpSpPr/>
        <p:nvPr/>
      </p:nvGrpSpPr>
      <p:grpSpPr>
        <a:xfrm>
          <a:off x="0" y="0"/>
          <a:ext cx="0" cy="0"/>
          <a:chOff x="0" y="0"/>
          <a:chExt cx="0" cy="0"/>
        </a:xfrm>
      </p:grpSpPr>
      <p:sp>
        <p:nvSpPr>
          <p:cNvPr id="2" name="TextBox 1">
            <a:extLst>
              <a:ext uri="{FF2B5EF4-FFF2-40B4-BE49-F238E27FC236}">
                <a16:creationId xmlns:a16="http://schemas.microsoft.com/office/drawing/2014/main" id="{DF77CB88-BF33-471F-81F3-CBFF9A70B354}"/>
              </a:ext>
            </a:extLst>
          </p:cNvPr>
          <p:cNvSpPr txBox="1"/>
          <p:nvPr/>
        </p:nvSpPr>
        <p:spPr>
          <a:xfrm>
            <a:off x="800099" y="1735931"/>
            <a:ext cx="7543801" cy="1446550"/>
          </a:xfrm>
          <a:prstGeom prst="rect">
            <a:avLst/>
          </a:prstGeom>
          <a:noFill/>
        </p:spPr>
        <p:txBody>
          <a:bodyPr wrap="square" rtlCol="0">
            <a:spAutoFit/>
          </a:bodyPr>
          <a:lstStyle/>
          <a:p>
            <a:r>
              <a:rPr lang="en-US" sz="4400" dirty="0">
                <a:solidFill>
                  <a:schemeClr val="bg1"/>
                </a:solidFill>
              </a:rPr>
              <a:t>The Power of </a:t>
            </a:r>
          </a:p>
          <a:p>
            <a:r>
              <a:rPr lang="en-US" sz="4400" dirty="0">
                <a:solidFill>
                  <a:schemeClr val="bg1"/>
                </a:solidFill>
              </a:rPr>
              <a:t>Solution-Focused Coaching</a:t>
            </a:r>
          </a:p>
        </p:txBody>
      </p:sp>
    </p:spTree>
    <p:extLst>
      <p:ext uri="{BB962C8B-B14F-4D97-AF65-F5344CB8AC3E}">
        <p14:creationId xmlns:p14="http://schemas.microsoft.com/office/powerpoint/2010/main" val="284522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837473B0-CC2E-450A-ABE3-18F120FF3D39}">
                <a1611:picAttrSrcUrl xmlns:a1611="http://schemas.microsoft.com/office/drawing/2016/11/main" r:id="rId5"/>
              </a:ext>
            </a:extLst>
          </a:blip>
          <a:srcRect/>
          <a:stretch>
            <a:fillRect t="-15000" b="-15000"/>
          </a:stretch>
        </a:blipFill>
        <a:effectLst/>
      </p:bgPr>
    </p:bg>
    <p:spTree>
      <p:nvGrpSpPr>
        <p:cNvPr id="1" name="Shape 218"/>
        <p:cNvGrpSpPr/>
        <p:nvPr/>
      </p:nvGrpSpPr>
      <p:grpSpPr>
        <a:xfrm>
          <a:off x="0" y="0"/>
          <a:ext cx="0" cy="0"/>
          <a:chOff x="0" y="0"/>
          <a:chExt cx="0" cy="0"/>
        </a:xfrm>
      </p:grpSpPr>
      <p:pic>
        <p:nvPicPr>
          <p:cNvPr id="3" name="Online Media 2" title="Solution Focused Therapy (SFT) Simply Explained">
            <a:hlinkClick r:id="" action="ppaction://media"/>
            <a:extLst>
              <a:ext uri="{FF2B5EF4-FFF2-40B4-BE49-F238E27FC236}">
                <a16:creationId xmlns:a16="http://schemas.microsoft.com/office/drawing/2014/main" id="{138EFCF4-D0B7-4558-916F-8C6C29EC7B82}"/>
              </a:ext>
            </a:extLst>
          </p:cNvPr>
          <p:cNvPicPr>
            <a:picLocks noRot="1" noChangeAspect="1"/>
          </p:cNvPicPr>
          <p:nvPr>
            <a:videoFile r:link="rId1"/>
          </p:nvPr>
        </p:nvPicPr>
        <p:blipFill>
          <a:blip r:embed="rId6"/>
          <a:stretch>
            <a:fillRect/>
          </a:stretch>
        </p:blipFill>
        <p:spPr>
          <a:xfrm>
            <a:off x="1524000" y="942975"/>
            <a:ext cx="6096000" cy="3429000"/>
          </a:xfrm>
          <a:prstGeom prst="rect">
            <a:avLst/>
          </a:prstGeom>
        </p:spPr>
      </p:pic>
    </p:spTree>
    <p:extLst>
      <p:ext uri="{BB962C8B-B14F-4D97-AF65-F5344CB8AC3E}">
        <p14:creationId xmlns:p14="http://schemas.microsoft.com/office/powerpoint/2010/main" val="11477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Shape 94"/>
        <p:cNvGrpSpPr/>
        <p:nvPr/>
      </p:nvGrpSpPr>
      <p:grpSpPr>
        <a:xfrm>
          <a:off x="0" y="0"/>
          <a:ext cx="0" cy="0"/>
          <a:chOff x="0" y="0"/>
          <a:chExt cx="0" cy="0"/>
        </a:xfrm>
      </p:grpSpPr>
      <p:sp>
        <p:nvSpPr>
          <p:cNvPr id="95" name="Shape 95"/>
          <p:cNvSpPr txBox="1"/>
          <p:nvPr/>
        </p:nvSpPr>
        <p:spPr>
          <a:xfrm>
            <a:off x="1936701" y="580231"/>
            <a:ext cx="5064174" cy="526500"/>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3000" dirty="0">
                <a:solidFill>
                  <a:schemeClr val="bg1"/>
                </a:solidFill>
              </a:rPr>
              <a:t>Solution-Focused Approach</a:t>
            </a:r>
            <a:endParaRPr lang="en" sz="3000" dirty="0">
              <a:solidFill>
                <a:schemeClr val="bg1"/>
              </a:solidFill>
            </a:endParaRPr>
          </a:p>
        </p:txBody>
      </p:sp>
      <p:pic>
        <p:nvPicPr>
          <p:cNvPr id="3" name="Online Media 2" title="Solution-Focused Therapy with Insoo Kim Berg">
            <a:hlinkClick r:id="" action="ppaction://media"/>
            <a:extLst>
              <a:ext uri="{FF2B5EF4-FFF2-40B4-BE49-F238E27FC236}">
                <a16:creationId xmlns:a16="http://schemas.microsoft.com/office/drawing/2014/main" id="{F74D8A4F-B290-4A93-8A70-D3A096573A9C}"/>
              </a:ext>
            </a:extLst>
          </p:cNvPr>
          <p:cNvPicPr>
            <a:picLocks noRot="1" noChangeAspect="1"/>
          </p:cNvPicPr>
          <p:nvPr>
            <a:videoFile r:link="rId1"/>
          </p:nvPr>
        </p:nvPicPr>
        <p:blipFill>
          <a:blip r:embed="rId4"/>
          <a:stretch>
            <a:fillRect/>
          </a:stretch>
        </p:blipFill>
        <p:spPr>
          <a:xfrm>
            <a:off x="2344476" y="1532949"/>
            <a:ext cx="4043363" cy="3030320"/>
          </a:xfrm>
          <a:prstGeom prst="rect">
            <a:avLst/>
          </a:prstGeom>
        </p:spPr>
      </p:pic>
    </p:spTree>
    <p:extLst>
      <p:ext uri="{BB962C8B-B14F-4D97-AF65-F5344CB8AC3E}">
        <p14:creationId xmlns:p14="http://schemas.microsoft.com/office/powerpoint/2010/main" val="29250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Shape 127"/>
        <p:cNvGrpSpPr/>
        <p:nvPr/>
      </p:nvGrpSpPr>
      <p:grpSpPr>
        <a:xfrm>
          <a:off x="0" y="0"/>
          <a:ext cx="0" cy="0"/>
          <a:chOff x="0" y="0"/>
          <a:chExt cx="0" cy="0"/>
        </a:xfrm>
      </p:grpSpPr>
      <p:sp>
        <p:nvSpPr>
          <p:cNvPr id="128" name="Shape 128"/>
          <p:cNvSpPr txBox="1"/>
          <p:nvPr/>
        </p:nvSpPr>
        <p:spPr>
          <a:xfrm>
            <a:off x="1181288" y="545418"/>
            <a:ext cx="7341206" cy="30144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buNone/>
            </a:pPr>
            <a:r>
              <a:rPr lang="en" sz="2400" dirty="0">
                <a:solidFill>
                  <a:srgbClr val="26282A"/>
                </a:solidFill>
              </a:rPr>
              <a:t>How is Solution-focused different? </a:t>
            </a:r>
          </a:p>
          <a:p>
            <a:pPr marL="0" lvl="0" indent="0" rtl="0">
              <a:lnSpc>
                <a:spcPct val="115000"/>
              </a:lnSpc>
              <a:spcBef>
                <a:spcPts val="0"/>
              </a:spcBef>
              <a:buNone/>
            </a:pPr>
            <a:endParaRPr sz="2400" dirty="0">
              <a:solidFill>
                <a:srgbClr val="26282A"/>
              </a:solidFill>
            </a:endParaRPr>
          </a:p>
          <a:p>
            <a:pPr marL="457200" lvl="0" indent="-349250" rtl="0">
              <a:lnSpc>
                <a:spcPct val="150000"/>
              </a:lnSpc>
              <a:spcBef>
                <a:spcPts val="0"/>
              </a:spcBef>
              <a:spcAft>
                <a:spcPts val="0"/>
              </a:spcAft>
              <a:buClr>
                <a:srgbClr val="26282A"/>
              </a:buClr>
              <a:buSzPts val="1900"/>
              <a:buChar char="●"/>
            </a:pPr>
            <a:r>
              <a:rPr lang="en" sz="2400" dirty="0">
                <a:solidFill>
                  <a:srgbClr val="26282A"/>
                </a:solidFill>
              </a:rPr>
              <a:t>Strength-based approach</a:t>
            </a:r>
          </a:p>
          <a:p>
            <a:pPr marL="457200" lvl="0" indent="-349250" rtl="0">
              <a:lnSpc>
                <a:spcPct val="150000"/>
              </a:lnSpc>
              <a:spcBef>
                <a:spcPts val="0"/>
              </a:spcBef>
              <a:spcAft>
                <a:spcPts val="0"/>
              </a:spcAft>
              <a:buClr>
                <a:srgbClr val="26282A"/>
              </a:buClr>
              <a:buSzPts val="1900"/>
              <a:buChar char="●"/>
            </a:pPr>
            <a:r>
              <a:rPr lang="en" sz="2400" dirty="0">
                <a:solidFill>
                  <a:srgbClr val="26282A"/>
                </a:solidFill>
              </a:rPr>
              <a:t>Client is the expert</a:t>
            </a:r>
          </a:p>
          <a:p>
            <a:pPr marL="457200" lvl="0" indent="-349250" rtl="0">
              <a:lnSpc>
                <a:spcPct val="150000"/>
              </a:lnSpc>
              <a:spcBef>
                <a:spcPts val="0"/>
              </a:spcBef>
              <a:spcAft>
                <a:spcPts val="0"/>
              </a:spcAft>
              <a:buClr>
                <a:srgbClr val="26282A"/>
              </a:buClr>
              <a:buSzPts val="1900"/>
              <a:buChar char="●"/>
            </a:pPr>
            <a:r>
              <a:rPr lang="en" sz="2400" dirty="0">
                <a:solidFill>
                  <a:srgbClr val="26282A"/>
                </a:solidFill>
              </a:rPr>
              <a:t>Solution building process</a:t>
            </a:r>
          </a:p>
          <a:p>
            <a:pPr marL="457200" lvl="0" indent="-349250" rtl="0">
              <a:lnSpc>
                <a:spcPct val="150000"/>
              </a:lnSpc>
              <a:spcBef>
                <a:spcPts val="0"/>
              </a:spcBef>
              <a:spcAft>
                <a:spcPts val="0"/>
              </a:spcAft>
              <a:buClr>
                <a:srgbClr val="26282A"/>
              </a:buClr>
              <a:buSzPts val="1900"/>
              <a:buChar char="●"/>
            </a:pPr>
            <a:r>
              <a:rPr lang="en" sz="2400" dirty="0">
                <a:solidFill>
                  <a:srgbClr val="26282A"/>
                </a:solidFill>
              </a:rPr>
              <a:t>Illuminating resources</a:t>
            </a:r>
          </a:p>
          <a:p>
            <a:pPr marL="457200" lvl="0" indent="-349250" rtl="0">
              <a:lnSpc>
                <a:spcPct val="150000"/>
              </a:lnSpc>
              <a:spcBef>
                <a:spcPts val="0"/>
              </a:spcBef>
              <a:buClr>
                <a:srgbClr val="26282A"/>
              </a:buClr>
              <a:buSzPts val="1900"/>
              <a:buChar char="●"/>
            </a:pPr>
            <a:r>
              <a:rPr lang="en" sz="2400" dirty="0">
                <a:solidFill>
                  <a:srgbClr val="26282A"/>
                </a:solidFill>
              </a:rPr>
              <a:t>Finding new perspectives</a:t>
            </a:r>
          </a:p>
          <a:p>
            <a:pPr marL="0" lvl="0" indent="0">
              <a:spcBef>
                <a:spcPts val="0"/>
              </a:spcBef>
              <a:buNone/>
            </a:pPr>
            <a:endParaRPr dirty="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658</Words>
  <Application>Microsoft Office PowerPoint</Application>
  <PresentationFormat>On-screen Show (16:9)</PresentationFormat>
  <Paragraphs>98</Paragraphs>
  <Slides>15</Slides>
  <Notes>15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Lato</vt:lpstr>
      <vt:lpstr>Georgia</vt:lpstr>
      <vt:lpstr>Raleway</vt:lpstr>
      <vt:lpstr>Arial</vt:lpstr>
      <vt:lpstr>Swiss</vt:lpstr>
      <vt:lpstr>Viktor Frankl Transformational Life-Coaching Program</vt:lpstr>
      <vt:lpstr>Week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Break into pairs.  One will be the coach and the other the coachee. Checks in about the status of something the coachee is working on in which he or she has encountered some problems.  First use the problem talk words and see what the reaction is. Then, use the solution talk words and see what the difference is.   </vt:lpstr>
      <vt:lpstr>PowerPoint Presentation</vt:lpstr>
      <vt:lpstr>Think Good and It Will Be Good: Spiritually-Based Therapy Inspired  by Viktor Frankl and Jewish Wisdom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Good/Viktor Frankl Coaching Program</dc:title>
  <dc:creator>Daniel Schonbuch</dc:creator>
  <cp:lastModifiedBy>Daniel Schonbuch</cp:lastModifiedBy>
  <cp:revision>33</cp:revision>
  <dcterms:modified xsi:type="dcterms:W3CDTF">2020-12-06T04:59:15Z</dcterms:modified>
</cp:coreProperties>
</file>