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7"/>
  </p:notesMasterIdLst>
  <p:sldIdLst>
    <p:sldId id="256" r:id="rId2"/>
    <p:sldId id="257" r:id="rId3"/>
    <p:sldId id="258" r:id="rId4"/>
    <p:sldId id="259" r:id="rId5"/>
    <p:sldId id="260" r:id="rId6"/>
    <p:sldId id="261" r:id="rId7"/>
    <p:sldId id="262"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Lst>
  <p:sldSz cx="9144000" cy="5143500" type="screen16x9"/>
  <p:notesSz cx="6858000" cy="9144000"/>
  <p:embeddedFontLst>
    <p:embeddedFont>
      <p:font typeface="Comic Sans MS" panose="030F0702030302020204" pitchFamily="66" charset="0"/>
      <p:regular r:id="rId28"/>
      <p:bold r:id="rId29"/>
      <p:italic r:id="rId30"/>
      <p:boldItalic r:id="rId31"/>
    </p:embeddedFont>
    <p:embeddedFont>
      <p:font typeface="Georgia" panose="02040502050405020303" pitchFamily="18" charset="0"/>
      <p:regular r:id="rId32"/>
      <p:bold r:id="rId33"/>
      <p:italic r:id="rId34"/>
      <p:boldItalic r:id="rId35"/>
    </p:embeddedFont>
    <p:embeddedFont>
      <p:font typeface="Lato" panose="020B0604020202020204" charset="0"/>
      <p:regular r:id="rId36"/>
      <p:bold r:id="rId37"/>
      <p:italic r:id="rId38"/>
      <p:boldItalic r:id="rId39"/>
    </p:embeddedFont>
    <p:embeddedFont>
      <p:font typeface="Raleway" panose="020B0604020202020204" charset="0"/>
      <p:regular r:id="rId40"/>
      <p:bold r:id="rId41"/>
      <p:italic r:id="rId42"/>
      <p:boldItalic r:id="rId43"/>
    </p:embeddedFont>
    <p:embeddedFont>
      <p:font typeface="Verdana" panose="020B0604030504040204" pitchFamily="3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23" d="100"/>
          <a:sy n="123" d="100"/>
        </p:scale>
        <p:origin x="2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0" Type="http://schemas.openxmlformats.org/officeDocument/2006/relationships/slide" Target="slides/slide19.xml"/><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Shape 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8" name="Shape 7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he focus of coaching is the coaching client relationship.</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People participate in coaching because I want things to be different. And looking for change or they have important goals. They may be motivated to cheat specific goals to write a book start a business for the help of a healthier body.</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Sometimes people just want more peace of mind less confusion and less financial pressures. All of this begins with during Kochi towards motivation</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One of the focuses of this program will be the 1coactive coaching model.</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There are 4/4 cornerstone.</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People are naturally creative in capable of finding answers</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Focus on the whole person that means they are thoughts feelings and actions relationships in their body</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Dance in the moment. Every moment is an opportunity to listen or deeply and to create a new tone mood for this means we have to be able to dance with the client to follow your lead.</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Evoke transformation.</a:t>
            </a: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endParaRPr sz="1000">
              <a:solidFill>
                <a:srgbClr val="26282A"/>
              </a:solidFill>
              <a:highlight>
                <a:srgbClr val="FFFFFF"/>
              </a:highlight>
            </a:endParaRPr>
          </a:p>
          <a:p>
            <a:pPr marL="0" lvl="0" indent="0" rtl="0">
              <a:lnSpc>
                <a:spcPct val="115000"/>
              </a:lnSpc>
              <a:spcBef>
                <a:spcPts val="0"/>
              </a:spcBef>
              <a:spcAft>
                <a:spcPts val="0"/>
              </a:spcAft>
              <a:buClr>
                <a:schemeClr val="dk2"/>
              </a:buClr>
              <a:buSzPts val="1100"/>
              <a:buFont typeface="Arial"/>
              <a:buNone/>
            </a:pPr>
            <a:r>
              <a:rPr lang="en" sz="1000">
                <a:solidFill>
                  <a:srgbClr val="26282A"/>
                </a:solidFill>
                <a:highlight>
                  <a:srgbClr val="FFFFFF"/>
                </a:highlight>
              </a:rPr>
              <a:t>The coach is able to take the entire person of him and with the coach he hold two and model of the vision that they want to achieve. The key here however is to look for the connection between igniting today's goals in life potential visit. This is what we call transformation. It moves a person from the satisfaction of ahh to breakthrough awareness of  aha finding a new strength for covering a renewed capacity. It's like finding a muscle didn't know you had or had forgotten. This brings towards a deeper awareness that the coach he has an expanded capacity to reach his or her capacity potential. Another words provoking transformation means that the coach plays eight dynamic role of holding the vision of what is possible</a:t>
            </a:r>
            <a:endParaRPr sz="1000">
              <a:solidFill>
                <a:srgbClr val="26282A"/>
              </a:solidFill>
              <a:highlight>
                <a:srgbClr val="FFFFFF"/>
              </a:highlight>
            </a:endParaRPr>
          </a:p>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Shape 14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Shape 15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Shape 15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7" name="Shape 15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4" name="Shape 164"/>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Shape 17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1" name="Shape 18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1" name="Shape 19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5" name="Shape 8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Shape 2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1" name="Shape 2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Shape 204"/>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5" name="Shape 205"/>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Shape 217"/>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8" name="Shape 21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Shape 22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Shape 9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6" name="Shape 10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3" name="Shape 113"/>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https://www.youtube.com/watch?v=FwDm_9yb25E</a:t>
            </a:r>
          </a:p>
          <a:p>
            <a:pPr marL="0" lvl="0" indent="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Shape 1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Shape 11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https://www.youtube.com/watch?v=3H6bhV5_Cug</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1" name="Shape 131"/>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a:t>https://www.youtube.com/watch?v=KUTuV-cT5DE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Shape 138"/>
          <p:cNvSpPr>
            <a:spLocks noGrp="1" noRot="1" noChangeAspect="1"/>
          </p:cNvSpPr>
          <p:nvPr>
            <p:ph type="sldImg" idx="2"/>
          </p:nvPr>
        </p:nvSpPr>
        <p:spPr>
          <a:xfrm>
            <a:off x="3813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Shape 139"/>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cxnSp>
        <p:nvCxnSpPr>
          <p:cNvPr id="10" name="Shape 10"/>
          <p:cNvCxnSpPr/>
          <p:nvPr/>
        </p:nvCxnSpPr>
        <p:spPr>
          <a:xfrm>
            <a:off x="2477724" y="415650"/>
            <a:ext cx="6244200" cy="0"/>
          </a:xfrm>
          <a:prstGeom prst="straightConnector1">
            <a:avLst/>
          </a:prstGeom>
          <a:noFill/>
          <a:ln w="38100" cap="flat" cmpd="sng">
            <a:solidFill>
              <a:schemeClr val="lt1"/>
            </a:solidFill>
            <a:prstDash val="solid"/>
            <a:round/>
            <a:headEnd type="none" w="med" len="med"/>
            <a:tailEnd type="none" w="med" len="med"/>
          </a:ln>
        </p:spPr>
      </p:cxnSp>
      <p:cxnSp>
        <p:nvCxnSpPr>
          <p:cNvPr id="11" name="Shape 11"/>
          <p:cNvCxnSpPr/>
          <p:nvPr/>
        </p:nvCxnSpPr>
        <p:spPr>
          <a:xfrm>
            <a:off x="2477724" y="4740000"/>
            <a:ext cx="6244200" cy="0"/>
          </a:xfrm>
          <a:prstGeom prst="straightConnector1">
            <a:avLst/>
          </a:prstGeom>
          <a:noFill/>
          <a:ln w="19050" cap="flat" cmpd="sng">
            <a:solidFill>
              <a:schemeClr val="lt1"/>
            </a:solidFill>
            <a:prstDash val="solid"/>
            <a:round/>
            <a:headEnd type="none" w="med" len="med"/>
            <a:tailEnd type="none" w="med" len="med"/>
          </a:ln>
        </p:spPr>
      </p:cxnSp>
      <p:cxnSp>
        <p:nvCxnSpPr>
          <p:cNvPr id="12" name="Shape 12"/>
          <p:cNvCxnSpPr/>
          <p:nvPr/>
        </p:nvCxnSpPr>
        <p:spPr>
          <a:xfrm>
            <a:off x="425198" y="415650"/>
            <a:ext cx="183300" cy="0"/>
          </a:xfrm>
          <a:prstGeom prst="straightConnector1">
            <a:avLst/>
          </a:prstGeom>
          <a:noFill/>
          <a:ln w="19050" cap="flat" cmpd="sng">
            <a:solidFill>
              <a:schemeClr val="lt1"/>
            </a:solidFill>
            <a:prstDash val="solid"/>
            <a:round/>
            <a:headEnd type="none" w="med" len="med"/>
            <a:tailEnd type="none" w="med" len="med"/>
          </a:ln>
        </p:spPr>
      </p:cxnSp>
      <p:sp>
        <p:nvSpPr>
          <p:cNvPr id="13" name="Shape 13"/>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4" name="Shape 14"/>
          <p:cNvSpPr txBox="1">
            <a:spLocks noGrp="1"/>
          </p:cNvSpPr>
          <p:nvPr>
            <p:ph type="subTitle" idx="1"/>
          </p:nvPr>
        </p:nvSpPr>
        <p:spPr>
          <a:xfrm>
            <a:off x="2390267" y="3238450"/>
            <a:ext cx="6331500" cy="1241700"/>
          </a:xfrm>
          <a:prstGeom prst="rect">
            <a:avLst/>
          </a:prstGeom>
        </p:spPr>
        <p:txBody>
          <a:bodyPr spcFirstLastPara="1" wrap="square" lIns="91425" tIns="91425" rIns="91425" bIns="91425" anchor="b" anchorCtr="0"/>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5" name="Shape 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0"/>
        <p:cNvGrpSpPr/>
        <p:nvPr/>
      </p:nvGrpSpPr>
      <p:grpSpPr>
        <a:xfrm>
          <a:off x="0" y="0"/>
          <a:ext cx="0" cy="0"/>
          <a:chOff x="0" y="0"/>
          <a:chExt cx="0" cy="0"/>
        </a:xfrm>
      </p:grpSpPr>
      <p:cxnSp>
        <p:nvCxnSpPr>
          <p:cNvPr id="61" name="Shape 61"/>
          <p:cNvCxnSpPr/>
          <p:nvPr/>
        </p:nvCxnSpPr>
        <p:spPr>
          <a:xfrm>
            <a:off x="425200" y="4740000"/>
            <a:ext cx="8296800" cy="0"/>
          </a:xfrm>
          <a:prstGeom prst="straightConnector1">
            <a:avLst/>
          </a:prstGeom>
          <a:noFill/>
          <a:ln w="19050" cap="flat" cmpd="sng">
            <a:solidFill>
              <a:schemeClr val="dk2"/>
            </a:solidFill>
            <a:prstDash val="solid"/>
            <a:round/>
            <a:headEnd type="none" w="med" len="med"/>
            <a:tailEnd type="none" w="med" len="med"/>
          </a:ln>
        </p:spPr>
      </p:cxnSp>
      <p:cxnSp>
        <p:nvCxnSpPr>
          <p:cNvPr id="62" name="Shape 62"/>
          <p:cNvCxnSpPr/>
          <p:nvPr/>
        </p:nvCxnSpPr>
        <p:spPr>
          <a:xfrm>
            <a:off x="425200" y="415650"/>
            <a:ext cx="8296800" cy="0"/>
          </a:xfrm>
          <a:prstGeom prst="straightConnector1">
            <a:avLst/>
          </a:prstGeom>
          <a:noFill/>
          <a:ln w="38100" cap="flat" cmpd="sng">
            <a:solidFill>
              <a:schemeClr val="dk2"/>
            </a:solidFill>
            <a:prstDash val="solid"/>
            <a:round/>
            <a:headEnd type="none" w="med" len="med"/>
            <a:tailEnd type="none" w="med" len="med"/>
          </a:ln>
        </p:spPr>
      </p:cxnSp>
      <p:sp>
        <p:nvSpPr>
          <p:cNvPr id="63" name="Shape 63"/>
          <p:cNvSpPr txBox="1">
            <a:spLocks noGrp="1"/>
          </p:cNvSpPr>
          <p:nvPr>
            <p:ph type="title"/>
          </p:nvPr>
        </p:nvSpPr>
        <p:spPr>
          <a:xfrm>
            <a:off x="853950" y="1304850"/>
            <a:ext cx="7436100" cy="1538400"/>
          </a:xfrm>
          <a:prstGeom prst="rect">
            <a:avLst/>
          </a:prstGeom>
        </p:spPr>
        <p:txBody>
          <a:bodyPr spcFirstLastPara="1" wrap="square" lIns="91425" tIns="91425" rIns="91425" bIns="91425" anchor="ctr" anchorCtr="0"/>
          <a:lstStyle>
            <a:lvl1pPr lvl="0"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algn="ctr" rtl="0">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endParaRPr/>
          </a:p>
        </p:txBody>
      </p:sp>
      <p:sp>
        <p:nvSpPr>
          <p:cNvPr id="64" name="Shape 64"/>
          <p:cNvSpPr txBox="1">
            <a:spLocks noGrp="1"/>
          </p:cNvSpPr>
          <p:nvPr>
            <p:ph type="body" idx="1"/>
          </p:nvPr>
        </p:nvSpPr>
        <p:spPr>
          <a:xfrm>
            <a:off x="853950" y="2919450"/>
            <a:ext cx="74361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65" name="Shape 6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Shape 6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68"/>
        <p:cNvGrpSpPr/>
        <p:nvPr/>
      </p:nvGrpSpPr>
      <p:grpSpPr>
        <a:xfrm>
          <a:off x="0" y="0"/>
          <a:ext cx="0" cy="0"/>
          <a:chOff x="0" y="0"/>
          <a:chExt cx="0" cy="0"/>
        </a:xfrm>
      </p:grpSpPr>
      <p:sp>
        <p:nvSpPr>
          <p:cNvPr id="69" name="Shape 6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0" name="Shape 70"/>
          <p:cNvSpPr/>
          <p:nvPr/>
        </p:nvSpPr>
        <p:spPr>
          <a:xfrm flipH="1">
            <a:off x="3225000" y="1448425"/>
            <a:ext cx="5919000" cy="36951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1" name="Shape 71"/>
          <p:cNvSpPr/>
          <p:nvPr/>
        </p:nvSpPr>
        <p:spPr>
          <a:xfrm flipH="1">
            <a:off x="3397800" y="1448425"/>
            <a:ext cx="5746200" cy="3695100"/>
          </a:xfrm>
          <a:prstGeom prst="rtTriangle">
            <a:avLst/>
          </a:prstGeom>
          <a:solidFill>
            <a:srgbClr val="E0E0E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2" name="Shape 72"/>
          <p:cNvSpPr/>
          <p:nvPr/>
        </p:nvSpPr>
        <p:spPr>
          <a:xfrm flipH="1">
            <a:off x="3836700" y="1448475"/>
            <a:ext cx="5307300" cy="3695100"/>
          </a:xfrm>
          <a:prstGeom prst="rtTriangle">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3" name="Shape 73"/>
          <p:cNvSpPr txBox="1">
            <a:spLocks noGrp="1"/>
          </p:cNvSpPr>
          <p:nvPr>
            <p:ph type="ctrTitle"/>
          </p:nvPr>
        </p:nvSpPr>
        <p:spPr>
          <a:xfrm>
            <a:off x="335250" y="932100"/>
            <a:ext cx="5508300" cy="1655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5200"/>
              <a:buNone/>
              <a:defRPr sz="5200" b="1">
                <a:solidFill>
                  <a:schemeClr val="dk1"/>
                </a:solidFill>
              </a:defRPr>
            </a:lvl1pPr>
            <a:lvl2pPr lvl="1" algn="l">
              <a:lnSpc>
                <a:spcPct val="100000"/>
              </a:lnSpc>
              <a:spcBef>
                <a:spcPts val="0"/>
              </a:spcBef>
              <a:spcAft>
                <a:spcPts val="0"/>
              </a:spcAft>
              <a:buClr>
                <a:schemeClr val="dk1"/>
              </a:buClr>
              <a:buSzPts val="5200"/>
              <a:buNone/>
              <a:defRPr sz="5200" b="1">
                <a:solidFill>
                  <a:schemeClr val="dk1"/>
                </a:solidFill>
              </a:defRPr>
            </a:lvl2pPr>
            <a:lvl3pPr lvl="2" algn="l">
              <a:lnSpc>
                <a:spcPct val="100000"/>
              </a:lnSpc>
              <a:spcBef>
                <a:spcPts val="0"/>
              </a:spcBef>
              <a:spcAft>
                <a:spcPts val="0"/>
              </a:spcAft>
              <a:buClr>
                <a:schemeClr val="dk1"/>
              </a:buClr>
              <a:buSzPts val="5200"/>
              <a:buNone/>
              <a:defRPr sz="5200" b="1">
                <a:solidFill>
                  <a:schemeClr val="dk1"/>
                </a:solidFill>
              </a:defRPr>
            </a:lvl3pPr>
            <a:lvl4pPr lvl="3" algn="l">
              <a:lnSpc>
                <a:spcPct val="100000"/>
              </a:lnSpc>
              <a:spcBef>
                <a:spcPts val="0"/>
              </a:spcBef>
              <a:spcAft>
                <a:spcPts val="0"/>
              </a:spcAft>
              <a:buClr>
                <a:schemeClr val="dk1"/>
              </a:buClr>
              <a:buSzPts val="5200"/>
              <a:buNone/>
              <a:defRPr sz="5200" b="1">
                <a:solidFill>
                  <a:schemeClr val="dk1"/>
                </a:solidFill>
              </a:defRPr>
            </a:lvl4pPr>
            <a:lvl5pPr lvl="4" algn="l">
              <a:lnSpc>
                <a:spcPct val="100000"/>
              </a:lnSpc>
              <a:spcBef>
                <a:spcPts val="0"/>
              </a:spcBef>
              <a:spcAft>
                <a:spcPts val="0"/>
              </a:spcAft>
              <a:buClr>
                <a:schemeClr val="dk1"/>
              </a:buClr>
              <a:buSzPts val="5200"/>
              <a:buNone/>
              <a:defRPr sz="5200" b="1">
                <a:solidFill>
                  <a:schemeClr val="dk1"/>
                </a:solidFill>
              </a:defRPr>
            </a:lvl5pPr>
            <a:lvl6pPr lvl="5" algn="l">
              <a:lnSpc>
                <a:spcPct val="100000"/>
              </a:lnSpc>
              <a:spcBef>
                <a:spcPts val="0"/>
              </a:spcBef>
              <a:spcAft>
                <a:spcPts val="0"/>
              </a:spcAft>
              <a:buClr>
                <a:schemeClr val="dk1"/>
              </a:buClr>
              <a:buSzPts val="5200"/>
              <a:buNone/>
              <a:defRPr sz="5200" b="1">
                <a:solidFill>
                  <a:schemeClr val="dk1"/>
                </a:solidFill>
              </a:defRPr>
            </a:lvl6pPr>
            <a:lvl7pPr lvl="6" algn="l">
              <a:lnSpc>
                <a:spcPct val="100000"/>
              </a:lnSpc>
              <a:spcBef>
                <a:spcPts val="0"/>
              </a:spcBef>
              <a:spcAft>
                <a:spcPts val="0"/>
              </a:spcAft>
              <a:buClr>
                <a:schemeClr val="dk1"/>
              </a:buClr>
              <a:buSzPts val="5200"/>
              <a:buNone/>
              <a:defRPr sz="5200" b="1">
                <a:solidFill>
                  <a:schemeClr val="dk1"/>
                </a:solidFill>
              </a:defRPr>
            </a:lvl7pPr>
            <a:lvl8pPr lvl="7" algn="l">
              <a:lnSpc>
                <a:spcPct val="100000"/>
              </a:lnSpc>
              <a:spcBef>
                <a:spcPts val="0"/>
              </a:spcBef>
              <a:spcAft>
                <a:spcPts val="0"/>
              </a:spcAft>
              <a:buClr>
                <a:schemeClr val="dk1"/>
              </a:buClr>
              <a:buSzPts val="5200"/>
              <a:buNone/>
              <a:defRPr sz="5200" b="1">
                <a:solidFill>
                  <a:schemeClr val="dk1"/>
                </a:solidFill>
              </a:defRPr>
            </a:lvl8pPr>
            <a:lvl9pPr lvl="8" algn="l">
              <a:lnSpc>
                <a:spcPct val="100000"/>
              </a:lnSpc>
              <a:spcBef>
                <a:spcPts val="0"/>
              </a:spcBef>
              <a:spcAft>
                <a:spcPts val="0"/>
              </a:spcAft>
              <a:buClr>
                <a:schemeClr val="dk1"/>
              </a:buClr>
              <a:buSzPts val="5200"/>
              <a:buNone/>
              <a:defRPr sz="5200" b="1">
                <a:solidFill>
                  <a:schemeClr val="dk1"/>
                </a:solidFill>
              </a:defRPr>
            </a:lvl9pPr>
          </a:lstStyle>
          <a:p>
            <a:endParaRPr/>
          </a:p>
        </p:txBody>
      </p:sp>
      <p:sp>
        <p:nvSpPr>
          <p:cNvPr id="74" name="Shape 74"/>
          <p:cNvSpPr txBox="1">
            <a:spLocks noGrp="1"/>
          </p:cNvSpPr>
          <p:nvPr>
            <p:ph type="subTitle" idx="1"/>
          </p:nvPr>
        </p:nvSpPr>
        <p:spPr>
          <a:xfrm>
            <a:off x="335250" y="2727850"/>
            <a:ext cx="3914700" cy="16125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chemeClr val="dk2"/>
              </a:buClr>
              <a:buSzPts val="2400"/>
              <a:buNone/>
              <a:defRPr sz="2400">
                <a:solidFill>
                  <a:schemeClr val="dk2"/>
                </a:solidFill>
              </a:defRPr>
            </a:lvl1pPr>
            <a:lvl2pPr lvl="1" algn="l">
              <a:lnSpc>
                <a:spcPct val="100000"/>
              </a:lnSpc>
              <a:spcBef>
                <a:spcPts val="0"/>
              </a:spcBef>
              <a:spcAft>
                <a:spcPts val="0"/>
              </a:spcAft>
              <a:buClr>
                <a:schemeClr val="dk2"/>
              </a:buClr>
              <a:buSzPts val="2400"/>
              <a:buNone/>
              <a:defRPr sz="2400">
                <a:solidFill>
                  <a:schemeClr val="dk2"/>
                </a:solidFill>
              </a:defRPr>
            </a:lvl2pPr>
            <a:lvl3pPr lvl="2" algn="l">
              <a:lnSpc>
                <a:spcPct val="100000"/>
              </a:lnSpc>
              <a:spcBef>
                <a:spcPts val="0"/>
              </a:spcBef>
              <a:spcAft>
                <a:spcPts val="0"/>
              </a:spcAft>
              <a:buClr>
                <a:schemeClr val="dk2"/>
              </a:buClr>
              <a:buSzPts val="2400"/>
              <a:buNone/>
              <a:defRPr sz="2400">
                <a:solidFill>
                  <a:schemeClr val="dk2"/>
                </a:solidFill>
              </a:defRPr>
            </a:lvl3pPr>
            <a:lvl4pPr lvl="3" algn="l">
              <a:lnSpc>
                <a:spcPct val="100000"/>
              </a:lnSpc>
              <a:spcBef>
                <a:spcPts val="0"/>
              </a:spcBef>
              <a:spcAft>
                <a:spcPts val="0"/>
              </a:spcAft>
              <a:buClr>
                <a:schemeClr val="dk2"/>
              </a:buClr>
              <a:buSzPts val="2400"/>
              <a:buNone/>
              <a:defRPr sz="2400">
                <a:solidFill>
                  <a:schemeClr val="dk2"/>
                </a:solidFill>
              </a:defRPr>
            </a:lvl4pPr>
            <a:lvl5pPr lvl="4" algn="l">
              <a:lnSpc>
                <a:spcPct val="100000"/>
              </a:lnSpc>
              <a:spcBef>
                <a:spcPts val="0"/>
              </a:spcBef>
              <a:spcAft>
                <a:spcPts val="0"/>
              </a:spcAft>
              <a:buClr>
                <a:schemeClr val="dk2"/>
              </a:buClr>
              <a:buSzPts val="2400"/>
              <a:buNone/>
              <a:defRPr sz="2400">
                <a:solidFill>
                  <a:schemeClr val="dk2"/>
                </a:solidFill>
              </a:defRPr>
            </a:lvl5pPr>
            <a:lvl6pPr lvl="5" algn="l">
              <a:lnSpc>
                <a:spcPct val="100000"/>
              </a:lnSpc>
              <a:spcBef>
                <a:spcPts val="0"/>
              </a:spcBef>
              <a:spcAft>
                <a:spcPts val="0"/>
              </a:spcAft>
              <a:buClr>
                <a:schemeClr val="dk2"/>
              </a:buClr>
              <a:buSzPts val="2400"/>
              <a:buNone/>
              <a:defRPr sz="2400">
                <a:solidFill>
                  <a:schemeClr val="dk2"/>
                </a:solidFill>
              </a:defRPr>
            </a:lvl6pPr>
            <a:lvl7pPr lvl="6" algn="l">
              <a:lnSpc>
                <a:spcPct val="100000"/>
              </a:lnSpc>
              <a:spcBef>
                <a:spcPts val="0"/>
              </a:spcBef>
              <a:spcAft>
                <a:spcPts val="0"/>
              </a:spcAft>
              <a:buClr>
                <a:schemeClr val="dk2"/>
              </a:buClr>
              <a:buSzPts val="2400"/>
              <a:buNone/>
              <a:defRPr sz="2400">
                <a:solidFill>
                  <a:schemeClr val="dk2"/>
                </a:solidFill>
              </a:defRPr>
            </a:lvl7pPr>
            <a:lvl8pPr lvl="7" algn="l">
              <a:lnSpc>
                <a:spcPct val="100000"/>
              </a:lnSpc>
              <a:spcBef>
                <a:spcPts val="0"/>
              </a:spcBef>
              <a:spcAft>
                <a:spcPts val="0"/>
              </a:spcAft>
              <a:buClr>
                <a:schemeClr val="dk2"/>
              </a:buClr>
              <a:buSzPts val="2400"/>
              <a:buNone/>
              <a:defRPr sz="2400">
                <a:solidFill>
                  <a:schemeClr val="dk2"/>
                </a:solidFill>
              </a:defRPr>
            </a:lvl8pPr>
            <a:lvl9pPr lvl="8" algn="l">
              <a:lnSpc>
                <a:spcPct val="100000"/>
              </a:lnSpc>
              <a:spcBef>
                <a:spcPts val="0"/>
              </a:spcBef>
              <a:spcAft>
                <a:spcPts val="0"/>
              </a:spcAft>
              <a:buClr>
                <a:schemeClr val="dk2"/>
              </a:buClr>
              <a:buSzPts val="2400"/>
              <a:buNone/>
              <a:defRPr sz="2400">
                <a:solidFill>
                  <a:schemeClr val="dk2"/>
                </a:solidFill>
              </a:defRPr>
            </a:lvl9pPr>
          </a:lstStyle>
          <a:p>
            <a:endParaRPr/>
          </a:p>
        </p:txBody>
      </p:sp>
      <p:sp>
        <p:nvSpPr>
          <p:cNvPr id="75" name="Shape 7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Bef>
                <a:spcPts val="0"/>
              </a:spcBef>
              <a:spcAft>
                <a:spcPts val="0"/>
              </a:spcAft>
              <a:buNone/>
              <a:defRPr sz="1000">
                <a:solidFill>
                  <a:schemeClr val="lt1"/>
                </a:solidFill>
              </a:defRPr>
            </a:lvl1pPr>
            <a:lvl2pPr lvl="1" algn="r">
              <a:lnSpc>
                <a:spcPct val="100000"/>
              </a:lnSpc>
              <a:spcBef>
                <a:spcPts val="0"/>
              </a:spcBef>
              <a:spcAft>
                <a:spcPts val="0"/>
              </a:spcAft>
              <a:buNone/>
              <a:defRPr sz="1000">
                <a:solidFill>
                  <a:schemeClr val="lt1"/>
                </a:solidFill>
              </a:defRPr>
            </a:lvl2pPr>
            <a:lvl3pPr lvl="2" algn="r">
              <a:lnSpc>
                <a:spcPct val="100000"/>
              </a:lnSpc>
              <a:spcBef>
                <a:spcPts val="0"/>
              </a:spcBef>
              <a:spcAft>
                <a:spcPts val="0"/>
              </a:spcAft>
              <a:buNone/>
              <a:defRPr sz="1000">
                <a:solidFill>
                  <a:schemeClr val="lt1"/>
                </a:solidFill>
              </a:defRPr>
            </a:lvl3pPr>
            <a:lvl4pPr lvl="3" algn="r">
              <a:lnSpc>
                <a:spcPct val="100000"/>
              </a:lnSpc>
              <a:spcBef>
                <a:spcPts val="0"/>
              </a:spcBef>
              <a:spcAft>
                <a:spcPts val="0"/>
              </a:spcAft>
              <a:buNone/>
              <a:defRPr sz="1000">
                <a:solidFill>
                  <a:schemeClr val="lt1"/>
                </a:solidFill>
              </a:defRPr>
            </a:lvl4pPr>
            <a:lvl5pPr lvl="4" algn="r">
              <a:lnSpc>
                <a:spcPct val="100000"/>
              </a:lnSpc>
              <a:spcBef>
                <a:spcPts val="0"/>
              </a:spcBef>
              <a:spcAft>
                <a:spcPts val="0"/>
              </a:spcAft>
              <a:buNone/>
              <a:defRPr sz="1000">
                <a:solidFill>
                  <a:schemeClr val="lt1"/>
                </a:solidFill>
              </a:defRPr>
            </a:lvl5pPr>
            <a:lvl6pPr lvl="5" algn="r">
              <a:lnSpc>
                <a:spcPct val="100000"/>
              </a:lnSpc>
              <a:spcBef>
                <a:spcPts val="0"/>
              </a:spcBef>
              <a:spcAft>
                <a:spcPts val="0"/>
              </a:spcAft>
              <a:buNone/>
              <a:defRPr sz="1000">
                <a:solidFill>
                  <a:schemeClr val="lt1"/>
                </a:solidFill>
              </a:defRPr>
            </a:lvl6pPr>
            <a:lvl7pPr lvl="6" algn="r">
              <a:lnSpc>
                <a:spcPct val="100000"/>
              </a:lnSpc>
              <a:spcBef>
                <a:spcPts val="0"/>
              </a:spcBef>
              <a:spcAft>
                <a:spcPts val="0"/>
              </a:spcAft>
              <a:buNone/>
              <a:defRPr sz="1000">
                <a:solidFill>
                  <a:schemeClr val="lt1"/>
                </a:solidFill>
              </a:defRPr>
            </a:lvl7pPr>
            <a:lvl8pPr lvl="7" algn="r">
              <a:lnSpc>
                <a:spcPct val="100000"/>
              </a:lnSpc>
              <a:spcBef>
                <a:spcPts val="0"/>
              </a:spcBef>
              <a:spcAft>
                <a:spcPts val="0"/>
              </a:spcAft>
              <a:buNone/>
              <a:defRPr sz="1000">
                <a:solidFill>
                  <a:schemeClr val="lt1"/>
                </a:solidFill>
              </a:defRPr>
            </a:lvl8pPr>
            <a:lvl9pPr lvl="8" algn="r">
              <a:lnSpc>
                <a:spcPct val="100000"/>
              </a:lnSpc>
              <a:spcBef>
                <a:spcPts val="0"/>
              </a:spcBef>
              <a:spcAft>
                <a:spcPts val="0"/>
              </a:spcAft>
              <a:buNone/>
              <a:defRPr sz="1000">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cxnSp>
        <p:nvCxnSpPr>
          <p:cNvPr id="17" name="Shape 17"/>
          <p:cNvCxnSpPr/>
          <p:nvPr/>
        </p:nvCxnSpPr>
        <p:spPr>
          <a:xfrm>
            <a:off x="425200" y="415650"/>
            <a:ext cx="8296800" cy="0"/>
          </a:xfrm>
          <a:prstGeom prst="straightConnector1">
            <a:avLst/>
          </a:prstGeom>
          <a:noFill/>
          <a:ln w="38100" cap="flat" cmpd="sng">
            <a:solidFill>
              <a:schemeClr val="lt1"/>
            </a:solidFill>
            <a:prstDash val="solid"/>
            <a:round/>
            <a:headEnd type="none" w="med" len="med"/>
            <a:tailEnd type="none" w="med" len="med"/>
          </a:ln>
        </p:spPr>
      </p:cxnSp>
      <p:cxnSp>
        <p:nvCxnSpPr>
          <p:cNvPr id="18" name="Shape 18"/>
          <p:cNvCxnSpPr/>
          <p:nvPr/>
        </p:nvCxnSpPr>
        <p:spPr>
          <a:xfrm>
            <a:off x="425200" y="4740000"/>
            <a:ext cx="8296800" cy="0"/>
          </a:xfrm>
          <a:prstGeom prst="straightConnector1">
            <a:avLst/>
          </a:prstGeom>
          <a:noFill/>
          <a:ln w="19050" cap="flat" cmpd="sng">
            <a:solidFill>
              <a:schemeClr val="lt1"/>
            </a:solidFill>
            <a:prstDash val="solid"/>
            <a:round/>
            <a:headEnd type="none" w="med" len="med"/>
            <a:tailEnd type="none" w="med" len="med"/>
          </a:ln>
        </p:spPr>
      </p:cxnSp>
      <p:sp>
        <p:nvSpPr>
          <p:cNvPr id="19" name="Shape 19"/>
          <p:cNvSpPr txBox="1">
            <a:spLocks noGrp="1"/>
          </p:cNvSpPr>
          <p:nvPr>
            <p:ph type="title"/>
          </p:nvPr>
        </p:nvSpPr>
        <p:spPr>
          <a:xfrm>
            <a:off x="406425" y="1806825"/>
            <a:ext cx="8296800" cy="1542000"/>
          </a:xfrm>
          <a:prstGeom prst="rect">
            <a:avLst/>
          </a:prstGeom>
        </p:spPr>
        <p:txBody>
          <a:bodyPr spcFirstLastPara="1" wrap="square" lIns="91425" tIns="91425" rIns="91425" bIns="91425" anchor="ctr" anchorCtr="0"/>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20" name="Shape 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cxnSp>
        <p:nvCxnSpPr>
          <p:cNvPr id="22" name="Shape 22"/>
          <p:cNvCxnSpPr/>
          <p:nvPr/>
        </p:nvCxnSpPr>
        <p:spPr>
          <a:xfrm>
            <a:off x="2477724" y="415650"/>
            <a:ext cx="6244200" cy="0"/>
          </a:xfrm>
          <a:prstGeom prst="straightConnector1">
            <a:avLst/>
          </a:prstGeom>
          <a:noFill/>
          <a:ln w="38100" cap="flat" cmpd="sng">
            <a:solidFill>
              <a:schemeClr val="dk2"/>
            </a:solidFill>
            <a:prstDash val="solid"/>
            <a:round/>
            <a:headEnd type="none" w="med" len="med"/>
            <a:tailEnd type="none" w="med" len="med"/>
          </a:ln>
        </p:spPr>
      </p:cxnSp>
      <p:cxnSp>
        <p:nvCxnSpPr>
          <p:cNvPr id="23" name="Shape 23"/>
          <p:cNvCxnSpPr/>
          <p:nvPr/>
        </p:nvCxnSpPr>
        <p:spPr>
          <a:xfrm>
            <a:off x="2477724" y="4740000"/>
            <a:ext cx="6244200" cy="0"/>
          </a:xfrm>
          <a:prstGeom prst="straightConnector1">
            <a:avLst/>
          </a:prstGeom>
          <a:noFill/>
          <a:ln w="19050" cap="flat" cmpd="sng">
            <a:solidFill>
              <a:schemeClr val="dk2"/>
            </a:solidFill>
            <a:prstDash val="solid"/>
            <a:round/>
            <a:headEnd type="none" w="med" len="med"/>
            <a:tailEnd type="none" w="med" len="med"/>
          </a:ln>
        </p:spPr>
      </p:cxnSp>
      <p:cxnSp>
        <p:nvCxnSpPr>
          <p:cNvPr id="24" name="Shape 24"/>
          <p:cNvCxnSpPr/>
          <p:nvPr/>
        </p:nvCxnSpPr>
        <p:spPr>
          <a:xfrm>
            <a:off x="425198" y="415650"/>
            <a:ext cx="183300" cy="0"/>
          </a:xfrm>
          <a:prstGeom prst="straightConnector1">
            <a:avLst/>
          </a:prstGeom>
          <a:noFill/>
          <a:ln w="19050" cap="flat" cmpd="sng">
            <a:solidFill>
              <a:schemeClr val="dk2"/>
            </a:solidFill>
            <a:prstDash val="solid"/>
            <a:round/>
            <a:headEnd type="none" w="med" len="med"/>
            <a:tailEnd type="none" w="med" len="med"/>
          </a:ln>
        </p:spPr>
      </p:cxnSp>
      <p:sp>
        <p:nvSpPr>
          <p:cNvPr id="25" name="Shape 25"/>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6" name="Shape 26"/>
          <p:cNvSpPr txBox="1">
            <a:spLocks noGrp="1"/>
          </p:cNvSpPr>
          <p:nvPr>
            <p:ph type="body" idx="1"/>
          </p:nvPr>
        </p:nvSpPr>
        <p:spPr>
          <a:xfrm>
            <a:off x="2410112" y="1595776"/>
            <a:ext cx="6321600" cy="3002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7" name="Shape 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
        <p:cNvGrpSpPr/>
        <p:nvPr/>
      </p:nvGrpSpPr>
      <p:grpSpPr>
        <a:xfrm>
          <a:off x="0" y="0"/>
          <a:ext cx="0" cy="0"/>
          <a:chOff x="0" y="0"/>
          <a:chExt cx="0" cy="0"/>
        </a:xfrm>
      </p:grpSpPr>
      <p:cxnSp>
        <p:nvCxnSpPr>
          <p:cNvPr id="29" name="Shape 29"/>
          <p:cNvCxnSpPr/>
          <p:nvPr/>
        </p:nvCxnSpPr>
        <p:spPr>
          <a:xfrm>
            <a:off x="2477724" y="415650"/>
            <a:ext cx="6244200" cy="0"/>
          </a:xfrm>
          <a:prstGeom prst="straightConnector1">
            <a:avLst/>
          </a:prstGeom>
          <a:noFill/>
          <a:ln w="38100" cap="flat" cmpd="sng">
            <a:solidFill>
              <a:schemeClr val="dk2"/>
            </a:solidFill>
            <a:prstDash val="solid"/>
            <a:round/>
            <a:headEnd type="none" w="med" len="med"/>
            <a:tailEnd type="none" w="med" len="med"/>
          </a:ln>
        </p:spPr>
      </p:cxnSp>
      <p:cxnSp>
        <p:nvCxnSpPr>
          <p:cNvPr id="30" name="Shape 30"/>
          <p:cNvCxnSpPr/>
          <p:nvPr/>
        </p:nvCxnSpPr>
        <p:spPr>
          <a:xfrm>
            <a:off x="2477724" y="4740000"/>
            <a:ext cx="6244200" cy="0"/>
          </a:xfrm>
          <a:prstGeom prst="straightConnector1">
            <a:avLst/>
          </a:prstGeom>
          <a:noFill/>
          <a:ln w="19050" cap="flat" cmpd="sng">
            <a:solidFill>
              <a:schemeClr val="dk2"/>
            </a:solidFill>
            <a:prstDash val="solid"/>
            <a:round/>
            <a:headEnd type="none" w="med" len="med"/>
            <a:tailEnd type="none" w="med" len="med"/>
          </a:ln>
        </p:spPr>
      </p:cxnSp>
      <p:cxnSp>
        <p:nvCxnSpPr>
          <p:cNvPr id="31" name="Shape 31"/>
          <p:cNvCxnSpPr/>
          <p:nvPr/>
        </p:nvCxnSpPr>
        <p:spPr>
          <a:xfrm>
            <a:off x="425198" y="415650"/>
            <a:ext cx="183300" cy="0"/>
          </a:xfrm>
          <a:prstGeom prst="straightConnector1">
            <a:avLst/>
          </a:prstGeom>
          <a:noFill/>
          <a:ln w="19050" cap="flat" cmpd="sng">
            <a:solidFill>
              <a:schemeClr val="dk2"/>
            </a:solidFill>
            <a:prstDash val="solid"/>
            <a:round/>
            <a:headEnd type="none" w="med" len="med"/>
            <a:tailEnd type="none" w="med" len="med"/>
          </a:ln>
        </p:spPr>
      </p:cxnSp>
      <p:sp>
        <p:nvSpPr>
          <p:cNvPr id="32" name="Shape 32"/>
          <p:cNvSpPr txBox="1">
            <a:spLocks noGrp="1"/>
          </p:cNvSpPr>
          <p:nvPr>
            <p:ph type="title"/>
          </p:nvPr>
        </p:nvSpPr>
        <p:spPr>
          <a:xfrm>
            <a:off x="2400250" y="575950"/>
            <a:ext cx="6321600" cy="6354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Shape 33"/>
          <p:cNvSpPr txBox="1">
            <a:spLocks noGrp="1"/>
          </p:cNvSpPr>
          <p:nvPr>
            <p:ph type="body" idx="1"/>
          </p:nvPr>
        </p:nvSpPr>
        <p:spPr>
          <a:xfrm>
            <a:off x="2400303"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4" name="Shape 34"/>
          <p:cNvSpPr txBox="1">
            <a:spLocks noGrp="1"/>
          </p:cNvSpPr>
          <p:nvPr>
            <p:ph type="body" idx="2"/>
          </p:nvPr>
        </p:nvSpPr>
        <p:spPr>
          <a:xfrm>
            <a:off x="5650572" y="1602675"/>
            <a:ext cx="3071400" cy="3002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5" name="Shape 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Shape 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9"/>
        <p:cNvGrpSpPr/>
        <p:nvPr/>
      </p:nvGrpSpPr>
      <p:grpSpPr>
        <a:xfrm>
          <a:off x="0" y="0"/>
          <a:ext cx="0" cy="0"/>
          <a:chOff x="0" y="0"/>
          <a:chExt cx="0" cy="0"/>
        </a:xfrm>
      </p:grpSpPr>
      <p:cxnSp>
        <p:nvCxnSpPr>
          <p:cNvPr id="40" name="Shape 40"/>
          <p:cNvCxnSpPr/>
          <p:nvPr/>
        </p:nvCxnSpPr>
        <p:spPr>
          <a:xfrm>
            <a:off x="425198" y="415650"/>
            <a:ext cx="183300" cy="0"/>
          </a:xfrm>
          <a:prstGeom prst="straightConnector1">
            <a:avLst/>
          </a:prstGeom>
          <a:noFill/>
          <a:ln w="19050" cap="flat" cmpd="sng">
            <a:solidFill>
              <a:schemeClr val="dk2"/>
            </a:solidFill>
            <a:prstDash val="solid"/>
            <a:round/>
            <a:headEnd type="none" w="med" len="med"/>
            <a:tailEnd type="none" w="med" len="med"/>
          </a:ln>
        </p:spPr>
      </p:cxnSp>
      <p:sp>
        <p:nvSpPr>
          <p:cNvPr id="41" name="Shape 41"/>
          <p:cNvSpPr txBox="1">
            <a:spLocks noGrp="1"/>
          </p:cNvSpPr>
          <p:nvPr>
            <p:ph type="title"/>
          </p:nvPr>
        </p:nvSpPr>
        <p:spPr>
          <a:xfrm>
            <a:off x="319500" y="936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2" name="Shape 42"/>
          <p:cNvSpPr txBox="1">
            <a:spLocks noGrp="1"/>
          </p:cNvSpPr>
          <p:nvPr>
            <p:ph type="body" idx="1"/>
          </p:nvPr>
        </p:nvSpPr>
        <p:spPr>
          <a:xfrm>
            <a:off x="319500" y="1846804"/>
            <a:ext cx="2808000" cy="28062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43" name="Shape 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4"/>
        <p:cNvGrpSpPr/>
        <p:nvPr/>
      </p:nvGrpSpPr>
      <p:grpSpPr>
        <a:xfrm>
          <a:off x="0" y="0"/>
          <a:ext cx="0" cy="0"/>
          <a:chOff x="0" y="0"/>
          <a:chExt cx="0" cy="0"/>
        </a:xfrm>
      </p:grpSpPr>
      <p:cxnSp>
        <p:nvCxnSpPr>
          <p:cNvPr id="45" name="Shape 45"/>
          <p:cNvCxnSpPr/>
          <p:nvPr/>
        </p:nvCxnSpPr>
        <p:spPr>
          <a:xfrm>
            <a:off x="425198" y="415650"/>
            <a:ext cx="183300" cy="0"/>
          </a:xfrm>
          <a:prstGeom prst="straightConnector1">
            <a:avLst/>
          </a:prstGeom>
          <a:noFill/>
          <a:ln w="19050" cap="flat" cmpd="sng">
            <a:solidFill>
              <a:schemeClr val="lt1"/>
            </a:solidFill>
            <a:prstDash val="solid"/>
            <a:round/>
            <a:headEnd type="none" w="med" len="med"/>
            <a:tailEnd type="none" w="med" len="med"/>
          </a:ln>
        </p:spPr>
      </p:cxnSp>
      <p:sp>
        <p:nvSpPr>
          <p:cNvPr id="46" name="Shape 46"/>
          <p:cNvSpPr txBox="1">
            <a:spLocks noGrp="1"/>
          </p:cNvSpPr>
          <p:nvPr>
            <p:ph type="title"/>
          </p:nvPr>
        </p:nvSpPr>
        <p:spPr>
          <a:xfrm>
            <a:off x="283103" y="712141"/>
            <a:ext cx="62442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47" name="Shape 4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8"/>
        <p:cNvGrpSpPr/>
        <p:nvPr/>
      </p:nvGrpSpPr>
      <p:grpSpPr>
        <a:xfrm>
          <a:off x="0" y="0"/>
          <a:ext cx="0" cy="0"/>
          <a:chOff x="0" y="0"/>
          <a:chExt cx="0" cy="0"/>
        </a:xfrm>
      </p:grpSpPr>
      <p:sp>
        <p:nvSpPr>
          <p:cNvPr id="49" name="Shape 4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50" name="Shape 50"/>
          <p:cNvCxnSpPr/>
          <p:nvPr/>
        </p:nvCxnSpPr>
        <p:spPr>
          <a:xfrm>
            <a:off x="5029675" y="4495500"/>
            <a:ext cx="468300" cy="0"/>
          </a:xfrm>
          <a:prstGeom prst="straightConnector1">
            <a:avLst/>
          </a:prstGeom>
          <a:noFill/>
          <a:ln w="19050" cap="flat" cmpd="sng">
            <a:solidFill>
              <a:schemeClr val="lt1"/>
            </a:solidFill>
            <a:prstDash val="solid"/>
            <a:round/>
            <a:headEnd type="none" w="med" len="med"/>
            <a:tailEnd type="none" w="med" len="med"/>
          </a:ln>
        </p:spPr>
      </p:cxnSp>
      <p:sp>
        <p:nvSpPr>
          <p:cNvPr id="51" name="Shape 51"/>
          <p:cNvSpPr txBox="1">
            <a:spLocks noGrp="1"/>
          </p:cNvSpPr>
          <p:nvPr>
            <p:ph type="title"/>
          </p:nvPr>
        </p:nvSpPr>
        <p:spPr>
          <a:xfrm>
            <a:off x="265500" y="1397350"/>
            <a:ext cx="4045200" cy="1318200"/>
          </a:xfrm>
          <a:prstGeom prst="rect">
            <a:avLst/>
          </a:prstGeom>
        </p:spPr>
        <p:txBody>
          <a:bodyPr spcFirstLastPara="1" wrap="square" lIns="91425" tIns="91425" rIns="91425" bIns="91425" anchor="b" anchorCtr="0"/>
          <a:lstStyle>
            <a:lvl1pPr lvl="0" algn="ctr" rtl="0">
              <a:spcBef>
                <a:spcPts val="0"/>
              </a:spcBef>
              <a:spcAft>
                <a:spcPts val="0"/>
              </a:spcAft>
              <a:buClr>
                <a:schemeClr val="dk1"/>
              </a:buClr>
              <a:buSzPts val="3600"/>
              <a:buNone/>
              <a:defRPr sz="3600">
                <a:solidFill>
                  <a:schemeClr val="dk1"/>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52" name="Shape 52"/>
          <p:cNvSpPr txBox="1">
            <a:spLocks noGrp="1"/>
          </p:cNvSpPr>
          <p:nvPr>
            <p:ph type="subTitle" idx="1"/>
          </p:nvPr>
        </p:nvSpPr>
        <p:spPr>
          <a:xfrm>
            <a:off x="265500" y="2735371"/>
            <a:ext cx="4045200" cy="13455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3" name="Shape 53"/>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54" name="Shape 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solidFill>
                  <a:schemeClr val="lt1"/>
                </a:solidFill>
              </a:defRPr>
            </a:lvl1pPr>
            <a:lvl2pPr lvl="1" rtl="0">
              <a:spcBef>
                <a:spcPts val="0"/>
              </a:spcBef>
              <a:buNone/>
              <a:defRPr>
                <a:solidFill>
                  <a:schemeClr val="lt1"/>
                </a:solidFill>
              </a:defRPr>
            </a:lvl2pPr>
            <a:lvl3pPr lvl="2" rtl="0">
              <a:spcBef>
                <a:spcPts val="0"/>
              </a:spcBef>
              <a:buNone/>
              <a:defRPr>
                <a:solidFill>
                  <a:schemeClr val="lt1"/>
                </a:solidFill>
              </a:defRPr>
            </a:lvl3pPr>
            <a:lvl4pPr lvl="3" rtl="0">
              <a:spcBef>
                <a:spcPts val="0"/>
              </a:spcBef>
              <a:buNone/>
              <a:defRPr>
                <a:solidFill>
                  <a:schemeClr val="lt1"/>
                </a:solidFill>
              </a:defRPr>
            </a:lvl4pPr>
            <a:lvl5pPr lvl="4" rtl="0">
              <a:spcBef>
                <a:spcPts val="0"/>
              </a:spcBef>
              <a:buNone/>
              <a:defRPr>
                <a:solidFill>
                  <a:schemeClr val="lt1"/>
                </a:solidFill>
              </a:defRPr>
            </a:lvl5pPr>
            <a:lvl6pPr lvl="5" rtl="0">
              <a:spcBef>
                <a:spcPts val="0"/>
              </a:spcBef>
              <a:buNone/>
              <a:defRPr>
                <a:solidFill>
                  <a:schemeClr val="lt1"/>
                </a:solidFill>
              </a:defRPr>
            </a:lvl6pPr>
            <a:lvl7pPr lvl="6" rtl="0">
              <a:spcBef>
                <a:spcPts val="0"/>
              </a:spcBef>
              <a:buNone/>
              <a:defRPr>
                <a:solidFill>
                  <a:schemeClr val="lt1"/>
                </a:solidFill>
              </a:defRPr>
            </a:lvl7pPr>
            <a:lvl8pPr lvl="7" rtl="0">
              <a:spcBef>
                <a:spcPts val="0"/>
              </a:spcBef>
              <a:buNone/>
              <a:defRPr>
                <a:solidFill>
                  <a:schemeClr val="lt1"/>
                </a:solidFill>
              </a:defRPr>
            </a:lvl8pPr>
            <a:lvl9pPr lvl="8" rtl="0">
              <a:spcBef>
                <a:spcPts val="0"/>
              </a:spcBef>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5"/>
        <p:cNvGrpSpPr/>
        <p:nvPr/>
      </p:nvGrpSpPr>
      <p:grpSpPr>
        <a:xfrm>
          <a:off x="0" y="0"/>
          <a:ext cx="0" cy="0"/>
          <a:chOff x="0" y="0"/>
          <a:chExt cx="0" cy="0"/>
        </a:xfrm>
      </p:grpSpPr>
      <p:cxnSp>
        <p:nvCxnSpPr>
          <p:cNvPr id="56" name="Shape 56"/>
          <p:cNvCxnSpPr/>
          <p:nvPr/>
        </p:nvCxnSpPr>
        <p:spPr>
          <a:xfrm>
            <a:off x="425200" y="4740000"/>
            <a:ext cx="8296800" cy="0"/>
          </a:xfrm>
          <a:prstGeom prst="straightConnector1">
            <a:avLst/>
          </a:prstGeom>
          <a:noFill/>
          <a:ln w="19050" cap="flat" cmpd="sng">
            <a:solidFill>
              <a:schemeClr val="dk2"/>
            </a:solidFill>
            <a:prstDash val="solid"/>
            <a:round/>
            <a:headEnd type="none" w="med" len="med"/>
            <a:tailEnd type="none" w="med" len="med"/>
          </a:ln>
        </p:spPr>
      </p:cxnSp>
      <p:cxnSp>
        <p:nvCxnSpPr>
          <p:cNvPr id="57" name="Shape 57"/>
          <p:cNvCxnSpPr/>
          <p:nvPr/>
        </p:nvCxnSpPr>
        <p:spPr>
          <a:xfrm>
            <a:off x="425198" y="415650"/>
            <a:ext cx="183300" cy="0"/>
          </a:xfrm>
          <a:prstGeom prst="straightConnector1">
            <a:avLst/>
          </a:prstGeom>
          <a:noFill/>
          <a:ln w="19050" cap="flat" cmpd="sng">
            <a:solidFill>
              <a:schemeClr val="dk2"/>
            </a:solidFill>
            <a:prstDash val="solid"/>
            <a:round/>
            <a:headEnd type="none" w="med" len="med"/>
            <a:tailEnd type="none" w="med" len="med"/>
          </a:ln>
        </p:spPr>
      </p:cxnSp>
      <p:sp>
        <p:nvSpPr>
          <p:cNvPr id="58" name="Shape 58"/>
          <p:cNvSpPr txBox="1">
            <a:spLocks noGrp="1"/>
          </p:cNvSpPr>
          <p:nvPr>
            <p:ph type="body" idx="1"/>
          </p:nvPr>
        </p:nvSpPr>
        <p:spPr>
          <a:xfrm>
            <a:off x="328017" y="4226025"/>
            <a:ext cx="8388600" cy="3936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59" name="Shape 5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spcBef>
                <a:spcPts val="0"/>
              </a:spcBef>
              <a:buNone/>
              <a:defRPr/>
            </a:lvl1pPr>
            <a:lvl2pPr lvl="1" rtl="0">
              <a:spcBef>
                <a:spcPts val="0"/>
              </a:spcBef>
              <a:buNone/>
              <a:defRPr/>
            </a:lvl2pPr>
            <a:lvl3pPr lvl="2" rtl="0">
              <a:spcBef>
                <a:spcPts val="0"/>
              </a:spcBef>
              <a:buNone/>
              <a:defRPr/>
            </a:lvl3pPr>
            <a:lvl4pPr lvl="3" rtl="0">
              <a:spcBef>
                <a:spcPts val="0"/>
              </a:spcBef>
              <a:buNone/>
              <a:defRPr/>
            </a:lvl4pPr>
            <a:lvl5pPr lvl="4" rtl="0">
              <a:spcBef>
                <a:spcPts val="0"/>
              </a:spcBef>
              <a:buNone/>
              <a:defRPr/>
            </a:lvl5pPr>
            <a:lvl6pPr lvl="5" rtl="0">
              <a:spcBef>
                <a:spcPts val="0"/>
              </a:spcBef>
              <a:buNone/>
              <a:defRPr/>
            </a:lvl6pPr>
            <a:lvl7pPr lvl="6" rtl="0">
              <a:spcBef>
                <a:spcPts val="0"/>
              </a:spcBef>
              <a:buNone/>
              <a:defRPr/>
            </a:lvl7pPr>
            <a:lvl8pPr lvl="7" rtl="0">
              <a:spcBef>
                <a:spcPts val="0"/>
              </a:spcBef>
              <a:buNone/>
              <a:defRPr/>
            </a:lvl8pPr>
            <a:lvl9pPr lvl="8" rtl="0">
              <a:spcBef>
                <a:spcPts val="0"/>
              </a:spcBef>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Shape 8"/>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spcBef>
                <a:spcPts val="0"/>
              </a:spcBef>
              <a:buNone/>
              <a:defRPr sz="1000">
                <a:solidFill>
                  <a:schemeClr val="dk2"/>
                </a:solidFill>
                <a:latin typeface="Lato"/>
                <a:ea typeface="Lato"/>
                <a:cs typeface="Lato"/>
                <a:sym typeface="Lato"/>
              </a:defRPr>
            </a:lvl1pPr>
            <a:lvl2pPr lvl="1" algn="r" rtl="0">
              <a:spcBef>
                <a:spcPts val="0"/>
              </a:spcBef>
              <a:buNone/>
              <a:defRPr sz="1000">
                <a:solidFill>
                  <a:schemeClr val="dk2"/>
                </a:solidFill>
                <a:latin typeface="Lato"/>
                <a:ea typeface="Lato"/>
                <a:cs typeface="Lato"/>
                <a:sym typeface="Lato"/>
              </a:defRPr>
            </a:lvl2pPr>
            <a:lvl3pPr lvl="2" algn="r" rtl="0">
              <a:spcBef>
                <a:spcPts val="0"/>
              </a:spcBef>
              <a:buNone/>
              <a:defRPr sz="1000">
                <a:solidFill>
                  <a:schemeClr val="dk2"/>
                </a:solidFill>
                <a:latin typeface="Lato"/>
                <a:ea typeface="Lato"/>
                <a:cs typeface="Lato"/>
                <a:sym typeface="Lato"/>
              </a:defRPr>
            </a:lvl3pPr>
            <a:lvl4pPr lvl="3" algn="r" rtl="0">
              <a:spcBef>
                <a:spcPts val="0"/>
              </a:spcBef>
              <a:buNone/>
              <a:defRPr sz="1000">
                <a:solidFill>
                  <a:schemeClr val="dk2"/>
                </a:solidFill>
                <a:latin typeface="Lato"/>
                <a:ea typeface="Lato"/>
                <a:cs typeface="Lato"/>
                <a:sym typeface="Lato"/>
              </a:defRPr>
            </a:lvl4pPr>
            <a:lvl5pPr lvl="4" algn="r" rtl="0">
              <a:spcBef>
                <a:spcPts val="0"/>
              </a:spcBef>
              <a:buNone/>
              <a:defRPr sz="1000">
                <a:solidFill>
                  <a:schemeClr val="dk2"/>
                </a:solidFill>
                <a:latin typeface="Lato"/>
                <a:ea typeface="Lato"/>
                <a:cs typeface="Lato"/>
                <a:sym typeface="Lato"/>
              </a:defRPr>
            </a:lvl5pPr>
            <a:lvl6pPr lvl="5" algn="r" rtl="0">
              <a:spcBef>
                <a:spcPts val="0"/>
              </a:spcBef>
              <a:buNone/>
              <a:defRPr sz="1000">
                <a:solidFill>
                  <a:schemeClr val="dk2"/>
                </a:solidFill>
                <a:latin typeface="Lato"/>
                <a:ea typeface="Lato"/>
                <a:cs typeface="Lato"/>
                <a:sym typeface="Lato"/>
              </a:defRPr>
            </a:lvl6pPr>
            <a:lvl7pPr lvl="6" algn="r" rtl="0">
              <a:spcBef>
                <a:spcPts val="0"/>
              </a:spcBef>
              <a:buNone/>
              <a:defRPr sz="1000">
                <a:solidFill>
                  <a:schemeClr val="dk2"/>
                </a:solidFill>
                <a:latin typeface="Lato"/>
                <a:ea typeface="Lato"/>
                <a:cs typeface="Lato"/>
                <a:sym typeface="Lato"/>
              </a:defRPr>
            </a:lvl7pPr>
            <a:lvl8pPr lvl="7" algn="r" rtl="0">
              <a:spcBef>
                <a:spcPts val="0"/>
              </a:spcBef>
              <a:buNone/>
              <a:defRPr sz="1000">
                <a:solidFill>
                  <a:schemeClr val="dk2"/>
                </a:solidFill>
                <a:latin typeface="Lato"/>
                <a:ea typeface="Lato"/>
                <a:cs typeface="Lato"/>
                <a:sym typeface="Lato"/>
              </a:defRPr>
            </a:lvl8pPr>
            <a:lvl9pPr lvl="8" algn="r" rtl="0">
              <a:spcBef>
                <a:spcPts val="0"/>
              </a:spcBef>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1.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2.jpg"/><Relationship Id="rId4" Type="http://schemas.openxmlformats.org/officeDocument/2006/relationships/hyperlink" Target="http://www.youtube.com/watch?v=mSY-BimmII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14.jpg"/><Relationship Id="rId4" Type="http://schemas.openxmlformats.org/officeDocument/2006/relationships/hyperlink" Target="http://www.youtube.com/watch?v=oITpy2KDJ_w"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16.jpg"/><Relationship Id="rId4" Type="http://schemas.openxmlformats.org/officeDocument/2006/relationships/hyperlink" Target="http://www.youtube.com/watch?v=KUTuV-cT5D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ctrTitle"/>
          </p:nvPr>
        </p:nvSpPr>
        <p:spPr>
          <a:xfrm>
            <a:off x="335250" y="932100"/>
            <a:ext cx="5508300" cy="16557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sz="3600" dirty="0"/>
              <a:t>Viktor Frankl Transformational </a:t>
            </a:r>
            <a:br>
              <a:rPr lang="en" sz="3600" dirty="0"/>
            </a:br>
            <a:r>
              <a:rPr lang="en" sz="3600" dirty="0"/>
              <a:t>Life Coaching Program</a:t>
            </a:r>
            <a:endParaRPr sz="3600" dirty="0"/>
          </a:p>
        </p:txBody>
      </p:sp>
      <p:sp>
        <p:nvSpPr>
          <p:cNvPr id="81" name="Shape 81"/>
          <p:cNvSpPr txBox="1">
            <a:spLocks noGrp="1"/>
          </p:cNvSpPr>
          <p:nvPr>
            <p:ph type="subTitle" idx="1"/>
          </p:nvPr>
        </p:nvSpPr>
        <p:spPr>
          <a:xfrm>
            <a:off x="335250" y="2727850"/>
            <a:ext cx="5713800" cy="16125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Week 1</a:t>
            </a:r>
            <a:r>
              <a:rPr lang="en-US" dirty="0"/>
              <a:t>3</a:t>
            </a:r>
            <a:endParaRPr dirty="0"/>
          </a:p>
          <a:p>
            <a:pPr marL="0" lvl="0" indent="0">
              <a:spcBef>
                <a:spcPts val="0"/>
              </a:spcBef>
              <a:spcAft>
                <a:spcPts val="0"/>
              </a:spcAft>
              <a:buNone/>
            </a:pPr>
            <a:endParaRPr dirty="0"/>
          </a:p>
          <a:p>
            <a:pPr marL="0" lvl="0" indent="0">
              <a:spcBef>
                <a:spcPts val="0"/>
              </a:spcBef>
              <a:spcAft>
                <a:spcPts val="0"/>
              </a:spcAft>
              <a:buNone/>
            </a:pPr>
            <a:r>
              <a:rPr lang="en" dirty="0"/>
              <a:t>With Rabbi Daniel Schonbuch, </a:t>
            </a:r>
            <a:endParaRPr dirty="0"/>
          </a:p>
          <a:p>
            <a:pPr marL="0" lvl="0" indent="0">
              <a:spcBef>
                <a:spcPts val="0"/>
              </a:spcBef>
              <a:spcAft>
                <a:spcPts val="0"/>
              </a:spcAft>
              <a:buNone/>
            </a:pPr>
            <a:r>
              <a:rPr lang="en" dirty="0"/>
              <a:t>LMFT</a:t>
            </a:r>
            <a:endParaRPr dirty="0"/>
          </a:p>
        </p:txBody>
      </p:sp>
      <p:pic>
        <p:nvPicPr>
          <p:cNvPr id="82" name="Shape 82"/>
          <p:cNvPicPr preferRelativeResize="0"/>
          <p:nvPr/>
        </p:nvPicPr>
        <p:blipFill>
          <a:blip r:embed="rId3">
            <a:alphaModFix/>
          </a:blip>
          <a:stretch>
            <a:fillRect/>
          </a:stretch>
        </p:blipFill>
        <p:spPr>
          <a:xfrm>
            <a:off x="6106080" y="1426875"/>
            <a:ext cx="2248675" cy="24748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Shape 147"/>
          <p:cNvSpPr txBox="1"/>
          <p:nvPr/>
        </p:nvSpPr>
        <p:spPr>
          <a:xfrm>
            <a:off x="2258875" y="495625"/>
            <a:ext cx="4485900" cy="862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t>How can I help you?</a:t>
            </a:r>
            <a:endParaRPr sz="3000" b="1"/>
          </a:p>
        </p:txBody>
      </p:sp>
      <p:sp>
        <p:nvSpPr>
          <p:cNvPr id="148" name="Shape 148"/>
          <p:cNvSpPr txBox="1"/>
          <p:nvPr/>
        </p:nvSpPr>
        <p:spPr>
          <a:xfrm>
            <a:off x="517825" y="1357825"/>
            <a:ext cx="3322500" cy="2685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800">
                <a:solidFill>
                  <a:srgbClr val="FFFFFF"/>
                </a:solidFill>
              </a:rPr>
              <a:t>I can…...</a:t>
            </a:r>
            <a:endParaRPr sz="1800">
              <a:solidFill>
                <a:srgbClr val="FFFFFF"/>
              </a:solidFill>
            </a:endParaRPr>
          </a:p>
          <a:p>
            <a:pPr marL="0" lvl="0" indent="0" rtl="0">
              <a:lnSpc>
                <a:spcPct val="115000"/>
              </a:lnSpc>
              <a:spcBef>
                <a:spcPts val="0"/>
              </a:spcBef>
              <a:spcAft>
                <a:spcPts val="0"/>
              </a:spcAft>
              <a:buNone/>
            </a:pPr>
            <a:endParaRPr sz="1800">
              <a:solidFill>
                <a:srgbClr val="FFFFFF"/>
              </a:solidFill>
            </a:endParaRPr>
          </a:p>
          <a:p>
            <a:pPr marL="457200" lvl="0" indent="-342900" rtl="0">
              <a:lnSpc>
                <a:spcPct val="115000"/>
              </a:lnSpc>
              <a:spcBef>
                <a:spcPts val="0"/>
              </a:spcBef>
              <a:spcAft>
                <a:spcPts val="0"/>
              </a:spcAft>
              <a:buClr>
                <a:srgbClr val="FFFFFF"/>
              </a:buClr>
              <a:buSzPts val="1800"/>
              <a:buChar char="●"/>
            </a:pPr>
            <a:r>
              <a:rPr lang="en" sz="1800">
                <a:solidFill>
                  <a:srgbClr val="FFFFFF"/>
                </a:solidFill>
              </a:rPr>
              <a:t>Help you get healthier</a:t>
            </a:r>
            <a:endParaRPr sz="1800">
              <a:solidFill>
                <a:srgbClr val="FFFFFF"/>
              </a:solidFill>
            </a:endParaRPr>
          </a:p>
          <a:p>
            <a:pPr marL="457200" lvl="0" indent="-342900" rtl="0">
              <a:lnSpc>
                <a:spcPct val="115000"/>
              </a:lnSpc>
              <a:spcBef>
                <a:spcPts val="0"/>
              </a:spcBef>
              <a:spcAft>
                <a:spcPts val="0"/>
              </a:spcAft>
              <a:buClr>
                <a:srgbClr val="FFFFFF"/>
              </a:buClr>
              <a:buSzPts val="1800"/>
              <a:buChar char="●"/>
            </a:pPr>
            <a:r>
              <a:rPr lang="en" sz="1800">
                <a:solidFill>
                  <a:srgbClr val="FFFFFF"/>
                </a:solidFill>
              </a:rPr>
              <a:t>Lose weight</a:t>
            </a:r>
            <a:endParaRPr sz="1800">
              <a:solidFill>
                <a:srgbClr val="FFFFFF"/>
              </a:solidFill>
            </a:endParaRPr>
          </a:p>
          <a:p>
            <a:pPr marL="457200" lvl="0" indent="-342900" rtl="0">
              <a:lnSpc>
                <a:spcPct val="115000"/>
              </a:lnSpc>
              <a:spcBef>
                <a:spcPts val="0"/>
              </a:spcBef>
              <a:spcAft>
                <a:spcPts val="0"/>
              </a:spcAft>
              <a:buClr>
                <a:srgbClr val="FFFFFF"/>
              </a:buClr>
              <a:buSzPts val="1800"/>
              <a:buChar char="●"/>
            </a:pPr>
            <a:r>
              <a:rPr lang="en" sz="1800">
                <a:solidFill>
                  <a:srgbClr val="FFFFFF"/>
                </a:solidFill>
              </a:rPr>
              <a:t>Improve your marriage</a:t>
            </a:r>
            <a:endParaRPr sz="1800">
              <a:solidFill>
                <a:srgbClr val="FFFFFF"/>
              </a:solidFill>
            </a:endParaRPr>
          </a:p>
          <a:p>
            <a:pPr marL="457200" lvl="0" indent="-342900" rtl="0">
              <a:lnSpc>
                <a:spcPct val="115000"/>
              </a:lnSpc>
              <a:spcBef>
                <a:spcPts val="0"/>
              </a:spcBef>
              <a:spcAft>
                <a:spcPts val="0"/>
              </a:spcAft>
              <a:buClr>
                <a:srgbClr val="FFFFFF"/>
              </a:buClr>
              <a:buSzPts val="1800"/>
              <a:buChar char="●"/>
            </a:pPr>
            <a:r>
              <a:rPr lang="en" sz="1800">
                <a:solidFill>
                  <a:srgbClr val="FFFFFF"/>
                </a:solidFill>
              </a:rPr>
              <a:t>Connect with your teen</a:t>
            </a:r>
            <a:endParaRPr sz="1800">
              <a:solidFill>
                <a:srgbClr val="FFFFFF"/>
              </a:solidFill>
            </a:endParaRPr>
          </a:p>
          <a:p>
            <a:pPr marL="457200" lvl="0" indent="-342900" rtl="0">
              <a:lnSpc>
                <a:spcPct val="115000"/>
              </a:lnSpc>
              <a:spcBef>
                <a:spcPts val="0"/>
              </a:spcBef>
              <a:spcAft>
                <a:spcPts val="0"/>
              </a:spcAft>
              <a:buClr>
                <a:srgbClr val="FFFFFF"/>
              </a:buClr>
              <a:buSzPts val="1800"/>
              <a:buChar char="●"/>
            </a:pPr>
            <a:r>
              <a:rPr lang="en" sz="1800">
                <a:solidFill>
                  <a:srgbClr val="FFFFFF"/>
                </a:solidFill>
              </a:rPr>
              <a:t>Save money</a:t>
            </a:r>
            <a:endParaRPr sz="1800">
              <a:solidFill>
                <a:srgbClr val="FFFFFF"/>
              </a:solidFill>
            </a:endParaRPr>
          </a:p>
          <a:p>
            <a:pPr marL="457200" lvl="0" indent="-342900" rtl="0">
              <a:lnSpc>
                <a:spcPct val="115000"/>
              </a:lnSpc>
              <a:spcBef>
                <a:spcPts val="0"/>
              </a:spcBef>
              <a:spcAft>
                <a:spcPts val="0"/>
              </a:spcAft>
              <a:buClr>
                <a:srgbClr val="FFFFFF"/>
              </a:buClr>
              <a:buSzPts val="1800"/>
              <a:buChar char="●"/>
            </a:pPr>
            <a:r>
              <a:rPr lang="en" sz="1800">
                <a:solidFill>
                  <a:srgbClr val="FFFFFF"/>
                </a:solidFill>
              </a:rPr>
              <a:t>Make more money</a:t>
            </a:r>
            <a:endParaRPr sz="1800">
              <a:solidFill>
                <a:srgbClr val="FFFFFF"/>
              </a:solidFill>
            </a:endParaRPr>
          </a:p>
          <a:p>
            <a:pPr marL="457200" lvl="0" indent="-342900" rtl="0">
              <a:lnSpc>
                <a:spcPct val="115000"/>
              </a:lnSpc>
              <a:spcBef>
                <a:spcPts val="0"/>
              </a:spcBef>
              <a:spcAft>
                <a:spcPts val="0"/>
              </a:spcAft>
              <a:buClr>
                <a:srgbClr val="FFFFFF"/>
              </a:buClr>
              <a:buSzPts val="1800"/>
              <a:buChar char="●"/>
            </a:pPr>
            <a:r>
              <a:rPr lang="en" sz="1800">
                <a:solidFill>
                  <a:srgbClr val="FFFFFF"/>
                </a:solidFill>
              </a:rPr>
              <a:t>Choose a spouse</a:t>
            </a:r>
            <a:endParaRPr sz="1800">
              <a:solidFill>
                <a:srgbClr val="FFFFFF"/>
              </a:solidFill>
            </a:endParaRPr>
          </a:p>
          <a:p>
            <a:pPr marL="0" lvl="0" indent="0" rtl="0">
              <a:lnSpc>
                <a:spcPct val="115000"/>
              </a:lnSpc>
              <a:spcBef>
                <a:spcPts val="0"/>
              </a:spcBef>
              <a:spcAft>
                <a:spcPts val="0"/>
              </a:spcAft>
              <a:buNone/>
            </a:pPr>
            <a:endParaRPr sz="1050" b="1">
              <a:solidFill>
                <a:schemeClr val="dk2"/>
              </a:solidFill>
              <a:latin typeface="Verdana"/>
              <a:ea typeface="Verdana"/>
              <a:cs typeface="Verdana"/>
              <a:sym typeface="Verdana"/>
            </a:endParaRPr>
          </a:p>
          <a:p>
            <a:pPr marL="0" lvl="0" indent="0">
              <a:spcBef>
                <a:spcPts val="0"/>
              </a:spcBef>
              <a:spcAft>
                <a:spcPts val="0"/>
              </a:spcAft>
              <a:buNone/>
            </a:pPr>
            <a:endParaRPr sz="1800">
              <a:solidFill>
                <a:srgbClr val="111111"/>
              </a:solidFill>
              <a:highlight>
                <a:srgbClr val="FFFFFF"/>
              </a:highligh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2"/>
        <p:cNvGrpSpPr/>
        <p:nvPr/>
      </p:nvGrpSpPr>
      <p:grpSpPr>
        <a:xfrm>
          <a:off x="0" y="0"/>
          <a:ext cx="0" cy="0"/>
          <a:chOff x="0" y="0"/>
          <a:chExt cx="0" cy="0"/>
        </a:xfrm>
      </p:grpSpPr>
      <p:sp>
        <p:nvSpPr>
          <p:cNvPr id="153" name="Shape 153"/>
          <p:cNvSpPr txBox="1"/>
          <p:nvPr/>
        </p:nvSpPr>
        <p:spPr>
          <a:xfrm>
            <a:off x="415775" y="1399550"/>
            <a:ext cx="6829500" cy="3000000"/>
          </a:xfrm>
          <a:prstGeom prst="rect">
            <a:avLst/>
          </a:prstGeom>
          <a:noFill/>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None/>
            </a:pPr>
            <a:r>
              <a:rPr lang="en" sz="1800" b="1">
                <a:solidFill>
                  <a:srgbClr val="FFFFFF"/>
                </a:solidFill>
              </a:rPr>
              <a:t>I work by:</a:t>
            </a:r>
            <a:endParaRPr sz="1800" b="1">
              <a:solidFill>
                <a:srgbClr val="FFFFFF"/>
              </a:solidFill>
            </a:endParaRPr>
          </a:p>
          <a:p>
            <a:pPr marL="457200" lvl="0" indent="-342900" rtl="0">
              <a:lnSpc>
                <a:spcPct val="150000"/>
              </a:lnSpc>
              <a:spcBef>
                <a:spcPts val="1500"/>
              </a:spcBef>
              <a:spcAft>
                <a:spcPts val="0"/>
              </a:spcAft>
              <a:buClr>
                <a:srgbClr val="FFFFFF"/>
              </a:buClr>
              <a:buSzPts val="1800"/>
              <a:buChar char="●"/>
            </a:pPr>
            <a:r>
              <a:rPr lang="en" sz="1800" b="1">
                <a:solidFill>
                  <a:srgbClr val="FFFFFF"/>
                </a:solidFill>
              </a:rPr>
              <a:t>Focusing on solutions, not problems</a:t>
            </a:r>
            <a:endParaRPr sz="1800" b="1">
              <a:solidFill>
                <a:srgbClr val="FFFFFF"/>
              </a:solidFill>
            </a:endParaRPr>
          </a:p>
          <a:p>
            <a:pPr marL="457200" lvl="0" indent="-342900" rtl="0">
              <a:lnSpc>
                <a:spcPct val="150000"/>
              </a:lnSpc>
              <a:spcBef>
                <a:spcPts val="0"/>
              </a:spcBef>
              <a:spcAft>
                <a:spcPts val="0"/>
              </a:spcAft>
              <a:buClr>
                <a:srgbClr val="FFFFFF"/>
              </a:buClr>
              <a:buSzPts val="1800"/>
              <a:buChar char="●"/>
            </a:pPr>
            <a:r>
              <a:rPr lang="en" sz="1800" b="1">
                <a:solidFill>
                  <a:srgbClr val="FFFFFF"/>
                </a:solidFill>
              </a:rPr>
              <a:t>Listening deeply </a:t>
            </a:r>
            <a:endParaRPr sz="1800" b="1">
              <a:solidFill>
                <a:srgbClr val="FFFFFF"/>
              </a:solidFill>
            </a:endParaRPr>
          </a:p>
          <a:p>
            <a:pPr marL="457200" lvl="0" indent="-342900" rtl="0">
              <a:lnSpc>
                <a:spcPct val="150000"/>
              </a:lnSpc>
              <a:spcBef>
                <a:spcPts val="0"/>
              </a:spcBef>
              <a:spcAft>
                <a:spcPts val="0"/>
              </a:spcAft>
              <a:buClr>
                <a:srgbClr val="FFFFFF"/>
              </a:buClr>
              <a:buSzPts val="1800"/>
              <a:buChar char="●"/>
            </a:pPr>
            <a:r>
              <a:rPr lang="en" sz="1800" b="1">
                <a:solidFill>
                  <a:srgbClr val="FFFFFF"/>
                </a:solidFill>
              </a:rPr>
              <a:t>Being non-critical</a:t>
            </a:r>
            <a:endParaRPr sz="1800" b="1">
              <a:solidFill>
                <a:srgbClr val="FFFFFF"/>
              </a:solidFill>
            </a:endParaRPr>
          </a:p>
          <a:p>
            <a:pPr marL="457200" lvl="0" indent="-342900" rtl="0">
              <a:lnSpc>
                <a:spcPct val="150000"/>
              </a:lnSpc>
              <a:spcBef>
                <a:spcPts val="0"/>
              </a:spcBef>
              <a:spcAft>
                <a:spcPts val="0"/>
              </a:spcAft>
              <a:buClr>
                <a:srgbClr val="FFFFFF"/>
              </a:buClr>
              <a:buSzPts val="1800"/>
              <a:buChar char="●"/>
            </a:pPr>
            <a:r>
              <a:rPr lang="en" sz="1800" b="1">
                <a:solidFill>
                  <a:srgbClr val="FFFFFF"/>
                </a:solidFill>
              </a:rPr>
              <a:t>Focusing on your strengths</a:t>
            </a:r>
            <a:endParaRPr sz="1800" b="1">
              <a:solidFill>
                <a:srgbClr val="FFFFFF"/>
              </a:solidFill>
            </a:endParaRPr>
          </a:p>
          <a:p>
            <a:pPr marL="457200" lvl="0" indent="-342900" rtl="0">
              <a:lnSpc>
                <a:spcPct val="150000"/>
              </a:lnSpc>
              <a:spcBef>
                <a:spcPts val="0"/>
              </a:spcBef>
              <a:spcAft>
                <a:spcPts val="0"/>
              </a:spcAft>
              <a:buClr>
                <a:srgbClr val="FFFFFF"/>
              </a:buClr>
              <a:buSzPts val="1800"/>
              <a:buChar char="●"/>
            </a:pPr>
            <a:r>
              <a:rPr lang="en" sz="1800" b="1">
                <a:solidFill>
                  <a:srgbClr val="FFFFFF"/>
                </a:solidFill>
              </a:rPr>
              <a:t>Helping you be accountable/chart your success</a:t>
            </a:r>
            <a:endParaRPr sz="1800">
              <a:solidFill>
                <a:srgbClr val="444444"/>
              </a:solidFill>
            </a:endParaRPr>
          </a:p>
        </p:txBody>
      </p:sp>
      <p:sp>
        <p:nvSpPr>
          <p:cNvPr id="154" name="Shape 154"/>
          <p:cNvSpPr txBox="1"/>
          <p:nvPr/>
        </p:nvSpPr>
        <p:spPr>
          <a:xfrm>
            <a:off x="2621725" y="560525"/>
            <a:ext cx="5963100" cy="530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solidFill>
                  <a:srgbClr val="FFFFFF"/>
                </a:solidFill>
              </a:rPr>
              <a:t>State your Principles</a:t>
            </a:r>
            <a:endParaRPr sz="3000" b="1">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8"/>
        <p:cNvGrpSpPr/>
        <p:nvPr/>
      </p:nvGrpSpPr>
      <p:grpSpPr>
        <a:xfrm>
          <a:off x="0" y="0"/>
          <a:ext cx="0" cy="0"/>
          <a:chOff x="0" y="0"/>
          <a:chExt cx="0" cy="0"/>
        </a:xfrm>
      </p:grpSpPr>
      <p:sp>
        <p:nvSpPr>
          <p:cNvPr id="159" name="Shape 159"/>
          <p:cNvSpPr txBox="1"/>
          <p:nvPr/>
        </p:nvSpPr>
        <p:spPr>
          <a:xfrm>
            <a:off x="3084450" y="359350"/>
            <a:ext cx="4675200" cy="991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t>Help Set Goals</a:t>
            </a:r>
            <a:endParaRPr sz="3000" b="1"/>
          </a:p>
        </p:txBody>
      </p:sp>
      <p:sp>
        <p:nvSpPr>
          <p:cNvPr id="160" name="Shape 160"/>
          <p:cNvSpPr txBox="1"/>
          <p:nvPr/>
        </p:nvSpPr>
        <p:spPr>
          <a:xfrm>
            <a:off x="651600" y="1399900"/>
            <a:ext cx="5785200" cy="2902500"/>
          </a:xfrm>
          <a:prstGeom prst="rect">
            <a:avLst/>
          </a:prstGeom>
          <a:noFill/>
          <a:ln>
            <a:noFill/>
          </a:ln>
        </p:spPr>
        <p:txBody>
          <a:bodyPr spcFirstLastPara="1" wrap="square" lIns="91425" tIns="91425" rIns="91425" bIns="91425" anchor="t" anchorCtr="0">
            <a:noAutofit/>
          </a:bodyPr>
          <a:lstStyle/>
          <a:p>
            <a:pPr marL="457200" lvl="0" indent="-342900">
              <a:lnSpc>
                <a:spcPct val="150000"/>
              </a:lnSpc>
              <a:spcBef>
                <a:spcPts val="0"/>
              </a:spcBef>
              <a:spcAft>
                <a:spcPts val="0"/>
              </a:spcAft>
              <a:buSzPts val="1800"/>
              <a:buChar char="●"/>
            </a:pPr>
            <a:r>
              <a:rPr lang="en" sz="1800"/>
              <a:t>Comprehensive intake</a:t>
            </a:r>
            <a:endParaRPr sz="1800"/>
          </a:p>
          <a:p>
            <a:pPr marL="457200" lvl="0" indent="-342900">
              <a:lnSpc>
                <a:spcPct val="150000"/>
              </a:lnSpc>
              <a:spcBef>
                <a:spcPts val="0"/>
              </a:spcBef>
              <a:spcAft>
                <a:spcPts val="0"/>
              </a:spcAft>
              <a:buSzPts val="1800"/>
              <a:buChar char="●"/>
            </a:pPr>
            <a:r>
              <a:rPr lang="en" sz="1800"/>
              <a:t>Goal and vision setting</a:t>
            </a:r>
            <a:endParaRPr sz="1800"/>
          </a:p>
          <a:p>
            <a:pPr marL="457200" lvl="0" indent="-342900">
              <a:lnSpc>
                <a:spcPct val="150000"/>
              </a:lnSpc>
              <a:spcBef>
                <a:spcPts val="0"/>
              </a:spcBef>
              <a:spcAft>
                <a:spcPts val="0"/>
              </a:spcAft>
              <a:buSzPts val="1800"/>
              <a:buChar char="●"/>
            </a:pPr>
            <a:r>
              <a:rPr lang="en" sz="1800"/>
              <a:t>SMART</a:t>
            </a:r>
            <a:endParaRPr sz="1800"/>
          </a:p>
          <a:p>
            <a:pPr marL="457200" lvl="0" indent="-342900">
              <a:lnSpc>
                <a:spcPct val="150000"/>
              </a:lnSpc>
              <a:spcBef>
                <a:spcPts val="0"/>
              </a:spcBef>
              <a:spcAft>
                <a:spcPts val="0"/>
              </a:spcAft>
              <a:buSzPts val="1800"/>
              <a:buChar char="●"/>
            </a:pPr>
            <a:r>
              <a:rPr lang="en" sz="1800"/>
              <a:t>Charting success</a:t>
            </a:r>
            <a:endParaRPr sz="1800"/>
          </a:p>
          <a:p>
            <a:pPr marL="457200" lvl="0" indent="-342900">
              <a:lnSpc>
                <a:spcPct val="150000"/>
              </a:lnSpc>
              <a:spcBef>
                <a:spcPts val="0"/>
              </a:spcBef>
              <a:spcAft>
                <a:spcPts val="0"/>
              </a:spcAft>
              <a:buSzPts val="1800"/>
              <a:buChar char="●"/>
            </a:pPr>
            <a:r>
              <a:rPr lang="en" sz="1800"/>
              <a:t>Overcoming obstacle </a:t>
            </a:r>
            <a:endParaRPr sz="1800"/>
          </a:p>
        </p:txBody>
      </p:sp>
      <p:pic>
        <p:nvPicPr>
          <p:cNvPr id="161" name="Shape 161"/>
          <p:cNvPicPr preferRelativeResize="0"/>
          <p:nvPr/>
        </p:nvPicPr>
        <p:blipFill>
          <a:blip r:embed="rId4">
            <a:alphaModFix/>
          </a:blip>
          <a:stretch>
            <a:fillRect/>
          </a:stretch>
        </p:blipFill>
        <p:spPr>
          <a:xfrm>
            <a:off x="4486375" y="1350550"/>
            <a:ext cx="3381875" cy="22504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5"/>
        <p:cNvGrpSpPr/>
        <p:nvPr/>
      </p:nvGrpSpPr>
      <p:grpSpPr>
        <a:xfrm>
          <a:off x="0" y="0"/>
          <a:ext cx="0" cy="0"/>
          <a:chOff x="0" y="0"/>
          <a:chExt cx="0" cy="0"/>
        </a:xfrm>
      </p:grpSpPr>
      <p:sp>
        <p:nvSpPr>
          <p:cNvPr id="166" name="Shape 166"/>
          <p:cNvSpPr txBox="1"/>
          <p:nvPr/>
        </p:nvSpPr>
        <p:spPr>
          <a:xfrm>
            <a:off x="2828450" y="527025"/>
            <a:ext cx="4714200" cy="999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t>Articles and Promo</a:t>
            </a:r>
            <a:endParaRPr sz="3000" b="1"/>
          </a:p>
        </p:txBody>
      </p:sp>
      <p:sp>
        <p:nvSpPr>
          <p:cNvPr id="167" name="Shape 167"/>
          <p:cNvSpPr txBox="1"/>
          <p:nvPr/>
        </p:nvSpPr>
        <p:spPr>
          <a:xfrm>
            <a:off x="735300" y="1293025"/>
            <a:ext cx="6017700" cy="1826400"/>
          </a:xfrm>
          <a:prstGeom prst="rect">
            <a:avLst/>
          </a:prstGeom>
          <a:noFill/>
          <a:ln>
            <a:noFill/>
          </a:ln>
        </p:spPr>
        <p:txBody>
          <a:bodyPr spcFirstLastPara="1" wrap="square" lIns="91425" tIns="91425" rIns="91425" bIns="91425" anchor="t" anchorCtr="0">
            <a:noAutofit/>
          </a:bodyPr>
          <a:lstStyle/>
          <a:p>
            <a:pPr marL="0" lvl="0" indent="0" rtl="0">
              <a:lnSpc>
                <a:spcPct val="170454"/>
              </a:lnSpc>
              <a:spcBef>
                <a:spcPts val="0"/>
              </a:spcBef>
              <a:spcAft>
                <a:spcPts val="0"/>
              </a:spcAft>
              <a:buNone/>
            </a:pPr>
            <a:r>
              <a:rPr lang="en" sz="1800" b="1"/>
              <a:t>RIFKA SCHONFELD</a:t>
            </a:r>
            <a:endParaRPr sz="1800" b="1"/>
          </a:p>
          <a:p>
            <a:pPr marL="457200" lvl="0" indent="-342900" rtl="0">
              <a:lnSpc>
                <a:spcPct val="150000"/>
              </a:lnSpc>
              <a:spcBef>
                <a:spcPts val="0"/>
              </a:spcBef>
              <a:spcAft>
                <a:spcPts val="0"/>
              </a:spcAft>
              <a:buSzPts val="1800"/>
              <a:buChar char="●"/>
            </a:pPr>
            <a:r>
              <a:rPr lang="en" sz="1800"/>
              <a:t>Hamodia columnist "The Social Circle" </a:t>
            </a:r>
            <a:endParaRPr sz="1800"/>
          </a:p>
          <a:p>
            <a:pPr marL="457200" lvl="0" indent="-342900" rtl="0">
              <a:lnSpc>
                <a:spcPct val="150000"/>
              </a:lnSpc>
              <a:spcBef>
                <a:spcPts val="0"/>
              </a:spcBef>
              <a:spcAft>
                <a:spcPts val="0"/>
              </a:spcAft>
              <a:buSzPts val="1800"/>
              <a:buChar char="●"/>
            </a:pPr>
            <a:r>
              <a:rPr lang="en" sz="1800"/>
              <a:t>Jewish Press columnist "Mind and Manners" </a:t>
            </a:r>
            <a:endParaRPr sz="1800"/>
          </a:p>
          <a:p>
            <a:pPr marL="457200" lvl="0" indent="-342900" rtl="0">
              <a:lnSpc>
                <a:spcPct val="150000"/>
              </a:lnSpc>
              <a:spcBef>
                <a:spcPts val="0"/>
              </a:spcBef>
              <a:spcAft>
                <a:spcPts val="0"/>
              </a:spcAft>
              <a:buSzPts val="1800"/>
              <a:buChar char="●"/>
            </a:pPr>
            <a:r>
              <a:rPr lang="en" sz="1800"/>
              <a:t>Yated columnist "Socially Speaking" </a:t>
            </a:r>
            <a:endParaRPr sz="1800"/>
          </a:p>
          <a:p>
            <a:pPr marL="457200" lvl="0" indent="-342900" rtl="0">
              <a:lnSpc>
                <a:spcPct val="150000"/>
              </a:lnSpc>
              <a:spcBef>
                <a:spcPts val="0"/>
              </a:spcBef>
              <a:spcAft>
                <a:spcPts val="0"/>
              </a:spcAft>
              <a:buSzPts val="1800"/>
              <a:buChar char="●"/>
            </a:pPr>
            <a:r>
              <a:rPr lang="en" sz="1800"/>
              <a:t>Author of Children’s book, </a:t>
            </a:r>
            <a:r>
              <a:rPr lang="en" sz="1800" i="1"/>
              <a:t>My Friend, the Bully.</a:t>
            </a:r>
            <a:r>
              <a:rPr lang="en" sz="1800"/>
              <a:t> </a:t>
            </a:r>
            <a:endParaRPr sz="1800"/>
          </a:p>
          <a:p>
            <a:pPr marL="457200" lvl="0" indent="-342900" rtl="0">
              <a:lnSpc>
                <a:spcPct val="150000"/>
              </a:lnSpc>
              <a:spcBef>
                <a:spcPts val="0"/>
              </a:spcBef>
              <a:spcAft>
                <a:spcPts val="0"/>
              </a:spcAft>
              <a:buSzPts val="1800"/>
              <a:buChar char="●"/>
            </a:pPr>
            <a:r>
              <a:rPr lang="en" sz="1800"/>
              <a:t>Writer in Binah and other publications </a:t>
            </a:r>
            <a:endParaRPr sz="1800"/>
          </a:p>
          <a:p>
            <a:pPr marL="457200" lvl="0" indent="-342900">
              <a:lnSpc>
                <a:spcPct val="150000"/>
              </a:lnSpc>
              <a:spcBef>
                <a:spcPts val="0"/>
              </a:spcBef>
              <a:spcAft>
                <a:spcPts val="0"/>
              </a:spcAft>
              <a:buSzPts val="1800"/>
              <a:buChar char="●"/>
            </a:pPr>
            <a:r>
              <a:rPr lang="en" sz="1800"/>
              <a:t>http://www.rifkaschonfeldsos.com/index.html</a:t>
            </a:r>
            <a:endParaRPr sz="1800"/>
          </a:p>
        </p:txBody>
      </p:sp>
      <p:pic>
        <p:nvPicPr>
          <p:cNvPr id="168" name="Shape 168"/>
          <p:cNvPicPr preferRelativeResize="0"/>
          <p:nvPr/>
        </p:nvPicPr>
        <p:blipFill>
          <a:blip r:embed="rId4">
            <a:alphaModFix/>
          </a:blip>
          <a:stretch>
            <a:fillRect/>
          </a:stretch>
        </p:blipFill>
        <p:spPr>
          <a:xfrm>
            <a:off x="6169500" y="1407572"/>
            <a:ext cx="2619985" cy="1228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sp>
        <p:nvSpPr>
          <p:cNvPr id="173" name="Shape 173"/>
          <p:cNvSpPr txBox="1"/>
          <p:nvPr/>
        </p:nvSpPr>
        <p:spPr>
          <a:xfrm>
            <a:off x="1826450" y="667975"/>
            <a:ext cx="3465300" cy="718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solidFill>
                  <a:srgbClr val="FFFFFF"/>
                </a:solidFill>
              </a:rPr>
              <a:t>Baseline</a:t>
            </a:r>
            <a:endParaRPr sz="3000" b="1">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7"/>
        <p:cNvGrpSpPr/>
        <p:nvPr/>
      </p:nvGrpSpPr>
      <p:grpSpPr>
        <a:xfrm>
          <a:off x="0" y="0"/>
          <a:ext cx="0" cy="0"/>
          <a:chOff x="0" y="0"/>
          <a:chExt cx="0" cy="0"/>
        </a:xfrm>
      </p:grpSpPr>
      <p:pic>
        <p:nvPicPr>
          <p:cNvPr id="178" name="Shape 178"/>
          <p:cNvPicPr preferRelativeResize="0"/>
          <p:nvPr/>
        </p:nvPicPr>
        <p:blipFill>
          <a:blip r:embed="rId4">
            <a:alphaModFix/>
          </a:blip>
          <a:stretch>
            <a:fillRect/>
          </a:stretch>
        </p:blipFill>
        <p:spPr>
          <a:xfrm>
            <a:off x="1939325" y="275788"/>
            <a:ext cx="4931851" cy="45919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Shape 183"/>
          <p:cNvPicPr preferRelativeResize="0"/>
          <p:nvPr/>
        </p:nvPicPr>
        <p:blipFill>
          <a:blip r:embed="rId3">
            <a:alphaModFix/>
          </a:blip>
          <a:stretch>
            <a:fillRect/>
          </a:stretch>
        </p:blipFill>
        <p:spPr>
          <a:xfrm>
            <a:off x="838600" y="152400"/>
            <a:ext cx="7466800"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7"/>
        <p:cNvGrpSpPr/>
        <p:nvPr/>
      </p:nvGrpSpPr>
      <p:grpSpPr>
        <a:xfrm>
          <a:off x="0" y="0"/>
          <a:ext cx="0" cy="0"/>
          <a:chOff x="0" y="0"/>
          <a:chExt cx="0" cy="0"/>
        </a:xfrm>
      </p:grpSpPr>
      <p:sp>
        <p:nvSpPr>
          <p:cNvPr id="188" name="Shape 188"/>
          <p:cNvSpPr txBox="1"/>
          <p:nvPr/>
        </p:nvSpPr>
        <p:spPr>
          <a:xfrm>
            <a:off x="691075" y="343550"/>
            <a:ext cx="3188700" cy="464100"/>
          </a:xfrm>
          <a:prstGeom prst="rect">
            <a:avLst/>
          </a:prstGeom>
          <a:noFill/>
          <a:ln>
            <a:noFill/>
          </a:ln>
        </p:spPr>
        <p:txBody>
          <a:bodyPr spcFirstLastPara="1" wrap="square" lIns="91425" tIns="91425" rIns="91425" bIns="91425" anchor="t" anchorCtr="0">
            <a:noAutofit/>
          </a:bodyPr>
          <a:lstStyle/>
          <a:p>
            <a:pPr marL="457200" lvl="0" indent="-342900">
              <a:spcBef>
                <a:spcPts val="0"/>
              </a:spcBef>
              <a:spcAft>
                <a:spcPts val="0"/>
              </a:spcAft>
              <a:buSzPts val="1800"/>
              <a:buChar char="●"/>
            </a:pPr>
            <a:r>
              <a:rPr lang="en" sz="1800"/>
              <a:t>Jewish Press</a:t>
            </a:r>
            <a:endParaRPr sz="1800"/>
          </a:p>
          <a:p>
            <a:pPr marL="457200" lvl="0" indent="-342900">
              <a:spcBef>
                <a:spcPts val="0"/>
              </a:spcBef>
              <a:spcAft>
                <a:spcPts val="0"/>
              </a:spcAft>
              <a:buSzPts val="1800"/>
              <a:buChar char="●"/>
            </a:pPr>
            <a:r>
              <a:rPr lang="en" sz="1800"/>
              <a:t>Collive.com</a:t>
            </a:r>
            <a:endParaRPr sz="1800"/>
          </a:p>
          <a:p>
            <a:pPr marL="457200" lvl="0" indent="-342900">
              <a:spcBef>
                <a:spcPts val="0"/>
              </a:spcBef>
              <a:spcAft>
                <a:spcPts val="0"/>
              </a:spcAft>
              <a:buSzPts val="1800"/>
              <a:buChar char="●"/>
            </a:pPr>
            <a:r>
              <a:rPr lang="en" sz="1800"/>
              <a:t>TheYeshivaworld.com</a:t>
            </a:r>
            <a:endParaRPr sz="1800"/>
          </a:p>
          <a:p>
            <a:pPr marL="457200" lvl="0" indent="-342900">
              <a:spcBef>
                <a:spcPts val="0"/>
              </a:spcBef>
              <a:spcAft>
                <a:spcPts val="0"/>
              </a:spcAft>
              <a:buSzPts val="1800"/>
              <a:buChar char="●"/>
            </a:pPr>
            <a:r>
              <a:rPr lang="en" sz="1800"/>
              <a:t>Ami</a:t>
            </a:r>
            <a:endParaRPr sz="1800"/>
          </a:p>
          <a:p>
            <a:pPr marL="457200" lvl="0" indent="-342900">
              <a:spcBef>
                <a:spcPts val="0"/>
              </a:spcBef>
              <a:spcAft>
                <a:spcPts val="0"/>
              </a:spcAft>
              <a:buSzPts val="1800"/>
              <a:buChar char="●"/>
            </a:pPr>
            <a:r>
              <a:rPr lang="en" sz="1800"/>
              <a:t>Mishpacha</a:t>
            </a:r>
            <a:endParaRPr sz="1800"/>
          </a:p>
          <a:p>
            <a:pPr marL="0" lvl="0" indent="0">
              <a:spcBef>
                <a:spcPts val="0"/>
              </a:spcBef>
              <a:spcAft>
                <a:spcPts val="0"/>
              </a:spcAft>
              <a:buNone/>
            </a:pPr>
            <a:endParaRPr sz="18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2"/>
        <p:cNvGrpSpPr/>
        <p:nvPr/>
      </p:nvGrpSpPr>
      <p:grpSpPr>
        <a:xfrm>
          <a:off x="0" y="0"/>
          <a:ext cx="0" cy="0"/>
          <a:chOff x="0" y="0"/>
          <a:chExt cx="0" cy="0"/>
        </a:xfrm>
      </p:grpSpPr>
      <p:pic>
        <p:nvPicPr>
          <p:cNvPr id="193" name="Shape 193"/>
          <p:cNvPicPr preferRelativeResize="0"/>
          <p:nvPr/>
        </p:nvPicPr>
        <p:blipFill>
          <a:blip r:embed="rId4">
            <a:alphaModFix/>
          </a:blip>
          <a:stretch>
            <a:fillRect/>
          </a:stretch>
        </p:blipFill>
        <p:spPr>
          <a:xfrm>
            <a:off x="5147825" y="2194475"/>
            <a:ext cx="1234050" cy="1928198"/>
          </a:xfrm>
          <a:prstGeom prst="rect">
            <a:avLst/>
          </a:prstGeom>
          <a:noFill/>
          <a:ln>
            <a:noFill/>
          </a:ln>
        </p:spPr>
      </p:pic>
      <p:pic>
        <p:nvPicPr>
          <p:cNvPr id="194" name="Shape 194"/>
          <p:cNvPicPr preferRelativeResize="0"/>
          <p:nvPr/>
        </p:nvPicPr>
        <p:blipFill rotWithShape="1">
          <a:blip r:embed="rId5">
            <a:alphaModFix/>
          </a:blip>
          <a:srcRect l="17483" r="17858"/>
          <a:stretch/>
        </p:blipFill>
        <p:spPr>
          <a:xfrm>
            <a:off x="3305200" y="2204326"/>
            <a:ext cx="1234050" cy="1908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8"/>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6"/>
        <p:cNvGrpSpPr/>
        <p:nvPr/>
      </p:nvGrpSpPr>
      <p:grpSpPr>
        <a:xfrm>
          <a:off x="0" y="0"/>
          <a:ext cx="0" cy="0"/>
          <a:chOff x="0" y="0"/>
          <a:chExt cx="0" cy="0"/>
        </a:xfrm>
      </p:grpSpPr>
      <p:sp>
        <p:nvSpPr>
          <p:cNvPr id="87" name="Shape 87"/>
          <p:cNvSpPr txBox="1">
            <a:spLocks noGrp="1"/>
          </p:cNvSpPr>
          <p:nvPr>
            <p:ph type="title" idx="4294967295"/>
          </p:nvPr>
        </p:nvSpPr>
        <p:spPr>
          <a:xfrm>
            <a:off x="456875" y="426400"/>
            <a:ext cx="5197200" cy="768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dirty="0">
                <a:solidFill>
                  <a:srgbClr val="FFFFFF"/>
                </a:solidFill>
              </a:rPr>
              <a:t>Week 1</a:t>
            </a:r>
            <a:r>
              <a:rPr lang="en-US" sz="3600" dirty="0">
                <a:solidFill>
                  <a:srgbClr val="FFFFFF"/>
                </a:solidFill>
              </a:rPr>
              <a:t>3</a:t>
            </a:r>
            <a:endParaRPr sz="3600" dirty="0">
              <a:solidFill>
                <a:srgbClr val="FFFFFF"/>
              </a:solidFill>
            </a:endParaRPr>
          </a:p>
          <a:p>
            <a:pPr marL="0" lvl="0" indent="0" rtl="0">
              <a:spcBef>
                <a:spcPts val="1600"/>
              </a:spcBef>
              <a:spcAft>
                <a:spcPts val="1600"/>
              </a:spcAft>
              <a:buNone/>
            </a:pPr>
            <a:endParaRPr sz="3600" dirty="0">
              <a:solidFill>
                <a:srgbClr val="FFFFFF"/>
              </a:solidFill>
            </a:endParaRPr>
          </a:p>
        </p:txBody>
      </p:sp>
      <p:sp>
        <p:nvSpPr>
          <p:cNvPr id="88" name="Shape 88"/>
          <p:cNvSpPr txBox="1">
            <a:spLocks noGrp="1"/>
          </p:cNvSpPr>
          <p:nvPr>
            <p:ph type="title" idx="4294967295"/>
          </p:nvPr>
        </p:nvSpPr>
        <p:spPr>
          <a:xfrm>
            <a:off x="456875" y="1087937"/>
            <a:ext cx="5878500" cy="3544800"/>
          </a:xfrm>
          <a:prstGeom prst="rect">
            <a:avLst/>
          </a:prstGeom>
        </p:spPr>
        <p:txBody>
          <a:bodyPr spcFirstLastPara="1" wrap="square" lIns="91425" tIns="91425" rIns="91425" bIns="91425" anchor="t" anchorCtr="0">
            <a:noAutofit/>
          </a:bodyPr>
          <a:lstStyle/>
          <a:p>
            <a:pPr marL="457200" lvl="0" indent="-342900" rtl="0">
              <a:lnSpc>
                <a:spcPct val="150000"/>
              </a:lnSpc>
              <a:spcBef>
                <a:spcPts val="0"/>
              </a:spcBef>
              <a:spcAft>
                <a:spcPts val="0"/>
              </a:spcAft>
              <a:buClr>
                <a:srgbClr val="FFFFFF"/>
              </a:buClr>
              <a:buSzPts val="1800"/>
              <a:buFont typeface="Arial"/>
              <a:buChar char="-"/>
            </a:pPr>
            <a:r>
              <a:rPr lang="en" sz="1800" b="0" dirty="0">
                <a:solidFill>
                  <a:srgbClr val="FFFFFF"/>
                </a:solidFill>
                <a:latin typeface="Arial"/>
                <a:ea typeface="Arial"/>
                <a:cs typeface="Arial"/>
                <a:sym typeface="Arial"/>
              </a:rPr>
              <a:t>Building Your Practice </a:t>
            </a:r>
            <a:endParaRPr sz="1800" b="0" dirty="0">
              <a:solidFill>
                <a:srgbClr val="FFFFFF"/>
              </a:solidFill>
              <a:latin typeface="Arial"/>
              <a:ea typeface="Arial"/>
              <a:cs typeface="Arial"/>
              <a:sym typeface="Arial"/>
            </a:endParaRPr>
          </a:p>
          <a:p>
            <a:pPr marL="457200" lvl="0" indent="-342900" rtl="0">
              <a:lnSpc>
                <a:spcPct val="150000"/>
              </a:lnSpc>
              <a:spcBef>
                <a:spcPts val="0"/>
              </a:spcBef>
              <a:spcAft>
                <a:spcPts val="0"/>
              </a:spcAft>
              <a:buClr>
                <a:srgbClr val="FFFFFF"/>
              </a:buClr>
              <a:buSzPts val="1800"/>
              <a:buFont typeface="Arial"/>
              <a:buChar char="-"/>
            </a:pPr>
            <a:r>
              <a:rPr lang="en" sz="1800" b="0" dirty="0">
                <a:solidFill>
                  <a:srgbClr val="FFFFFF"/>
                </a:solidFill>
                <a:latin typeface="Arial"/>
                <a:ea typeface="Arial"/>
                <a:cs typeface="Arial"/>
                <a:sym typeface="Arial"/>
              </a:rPr>
              <a:t>Finding Your Niche</a:t>
            </a:r>
            <a:endParaRPr sz="1800" b="0" dirty="0">
              <a:solidFill>
                <a:srgbClr val="FFFFFF"/>
              </a:solidFill>
              <a:latin typeface="Arial"/>
              <a:ea typeface="Arial"/>
              <a:cs typeface="Arial"/>
              <a:sym typeface="Arial"/>
            </a:endParaRPr>
          </a:p>
          <a:p>
            <a:pPr marL="457200" lvl="0" indent="-342900" rtl="0">
              <a:lnSpc>
                <a:spcPct val="150000"/>
              </a:lnSpc>
              <a:spcBef>
                <a:spcPts val="0"/>
              </a:spcBef>
              <a:spcAft>
                <a:spcPts val="0"/>
              </a:spcAft>
              <a:buClr>
                <a:srgbClr val="FFFFFF"/>
              </a:buClr>
              <a:buSzPts val="1800"/>
              <a:buFont typeface="Arial"/>
              <a:buChar char="-"/>
            </a:pPr>
            <a:r>
              <a:rPr lang="en" sz="1800" b="0" dirty="0">
                <a:solidFill>
                  <a:schemeClr val="lt1"/>
                </a:solidFill>
                <a:latin typeface="Arial"/>
                <a:ea typeface="Arial"/>
                <a:cs typeface="Arial"/>
                <a:sym typeface="Arial"/>
              </a:rPr>
              <a:t>Resume</a:t>
            </a:r>
            <a:endParaRPr sz="1800" b="0" dirty="0">
              <a:solidFill>
                <a:schemeClr val="lt1"/>
              </a:solidFill>
              <a:latin typeface="Arial"/>
              <a:ea typeface="Arial"/>
              <a:cs typeface="Arial"/>
              <a:sym typeface="Arial"/>
            </a:endParaRPr>
          </a:p>
          <a:p>
            <a:pPr marL="457200" lvl="0" indent="-342900" rtl="0">
              <a:lnSpc>
                <a:spcPct val="150000"/>
              </a:lnSpc>
              <a:spcBef>
                <a:spcPts val="0"/>
              </a:spcBef>
              <a:spcAft>
                <a:spcPts val="0"/>
              </a:spcAft>
              <a:buClr>
                <a:srgbClr val="FFFFFF"/>
              </a:buClr>
              <a:buSzPts val="1800"/>
              <a:buFont typeface="Arial"/>
              <a:buChar char="-"/>
            </a:pPr>
            <a:r>
              <a:rPr lang="en" sz="1800" b="0" dirty="0">
                <a:solidFill>
                  <a:srgbClr val="FFFFFF"/>
                </a:solidFill>
                <a:latin typeface="Arial"/>
                <a:ea typeface="Arial"/>
                <a:cs typeface="Arial"/>
                <a:sym typeface="Arial"/>
              </a:rPr>
              <a:t>Web design</a:t>
            </a:r>
            <a:endParaRPr sz="1800" b="0" dirty="0">
              <a:solidFill>
                <a:srgbClr val="FFFFFF"/>
              </a:solidFill>
              <a:latin typeface="Arial"/>
              <a:ea typeface="Arial"/>
              <a:cs typeface="Arial"/>
              <a:sym typeface="Arial"/>
            </a:endParaRPr>
          </a:p>
          <a:p>
            <a:pPr marL="457200" lvl="0" indent="-342900" rtl="0">
              <a:lnSpc>
                <a:spcPct val="150000"/>
              </a:lnSpc>
              <a:spcBef>
                <a:spcPts val="0"/>
              </a:spcBef>
              <a:spcAft>
                <a:spcPts val="0"/>
              </a:spcAft>
              <a:buClr>
                <a:srgbClr val="FFFFFF"/>
              </a:buClr>
              <a:buSzPts val="1800"/>
              <a:buFont typeface="Arial"/>
              <a:buChar char="-"/>
            </a:pPr>
            <a:r>
              <a:rPr lang="en" sz="1800" b="0" dirty="0">
                <a:solidFill>
                  <a:srgbClr val="FFFFFF"/>
                </a:solidFill>
                <a:latin typeface="Arial"/>
                <a:ea typeface="Arial"/>
                <a:cs typeface="Arial"/>
                <a:sym typeface="Arial"/>
              </a:rPr>
              <a:t>Blog/Articles</a:t>
            </a:r>
            <a:endParaRPr sz="1800" b="0" dirty="0">
              <a:solidFill>
                <a:srgbClr val="FFFFFF"/>
              </a:solidFill>
              <a:latin typeface="Arial"/>
              <a:ea typeface="Arial"/>
              <a:cs typeface="Arial"/>
              <a:sym typeface="Arial"/>
            </a:endParaRPr>
          </a:p>
          <a:p>
            <a:pPr marL="457200" lvl="0" indent="-342900" rtl="0">
              <a:lnSpc>
                <a:spcPct val="150000"/>
              </a:lnSpc>
              <a:spcBef>
                <a:spcPts val="0"/>
              </a:spcBef>
              <a:spcAft>
                <a:spcPts val="0"/>
              </a:spcAft>
              <a:buClr>
                <a:srgbClr val="FFFFFF"/>
              </a:buClr>
              <a:buSzPts val="1800"/>
              <a:buFont typeface="Arial"/>
              <a:buChar char="-"/>
            </a:pPr>
            <a:r>
              <a:rPr lang="en" sz="1800" b="0" dirty="0">
                <a:solidFill>
                  <a:srgbClr val="FFFFFF"/>
                </a:solidFill>
                <a:latin typeface="Arial"/>
                <a:ea typeface="Arial"/>
                <a:cs typeface="Arial"/>
                <a:sym typeface="Arial"/>
              </a:rPr>
              <a:t>Facebook, Linkedin, Instagram</a:t>
            </a:r>
            <a:endParaRPr sz="1800" b="0" dirty="0">
              <a:solidFill>
                <a:srgbClr val="FFFFFF"/>
              </a:solidFill>
              <a:latin typeface="Arial"/>
              <a:ea typeface="Arial"/>
              <a:cs typeface="Arial"/>
              <a:sym typeface="Arial"/>
            </a:endParaRPr>
          </a:p>
          <a:p>
            <a:pPr marL="457200" lvl="0" indent="-342900" rtl="0">
              <a:lnSpc>
                <a:spcPct val="150000"/>
              </a:lnSpc>
              <a:spcBef>
                <a:spcPts val="0"/>
              </a:spcBef>
              <a:spcAft>
                <a:spcPts val="0"/>
              </a:spcAft>
              <a:buClr>
                <a:srgbClr val="FFFFFF"/>
              </a:buClr>
              <a:buSzPts val="1800"/>
              <a:buFont typeface="Arial"/>
              <a:buChar char="-"/>
            </a:pPr>
            <a:r>
              <a:rPr lang="en" sz="1800" b="0" dirty="0">
                <a:solidFill>
                  <a:srgbClr val="FFFFFF"/>
                </a:solidFill>
                <a:latin typeface="Arial"/>
                <a:ea typeface="Arial"/>
                <a:cs typeface="Arial"/>
                <a:sym typeface="Arial"/>
              </a:rPr>
              <a:t>Lectures</a:t>
            </a:r>
            <a:endParaRPr sz="1800" b="0" dirty="0">
              <a:solidFill>
                <a:srgbClr val="FFFFFF"/>
              </a:solidFill>
              <a:latin typeface="Arial"/>
              <a:ea typeface="Arial"/>
              <a:cs typeface="Arial"/>
              <a:sym typeface="Arial"/>
            </a:endParaRPr>
          </a:p>
          <a:p>
            <a:pPr marL="457200" lvl="0" indent="-342900" rtl="0">
              <a:lnSpc>
                <a:spcPct val="150000"/>
              </a:lnSpc>
              <a:spcBef>
                <a:spcPts val="0"/>
              </a:spcBef>
              <a:spcAft>
                <a:spcPts val="0"/>
              </a:spcAft>
              <a:buClr>
                <a:srgbClr val="FFFFFF"/>
              </a:buClr>
              <a:buSzPts val="1800"/>
              <a:buFont typeface="Arial"/>
              <a:buChar char="-"/>
            </a:pPr>
            <a:r>
              <a:rPr lang="en" sz="1800" b="0" dirty="0">
                <a:solidFill>
                  <a:srgbClr val="FFFFFF"/>
                </a:solidFill>
                <a:latin typeface="Arial"/>
                <a:ea typeface="Arial"/>
                <a:cs typeface="Arial"/>
                <a:sym typeface="Arial"/>
              </a:rPr>
              <a:t>Portfolio</a:t>
            </a:r>
            <a:endParaRPr sz="1800" b="0" dirty="0">
              <a:solidFill>
                <a:srgbClr val="FFFFFF"/>
              </a:solidFill>
              <a:latin typeface="Arial"/>
              <a:ea typeface="Arial"/>
              <a:cs typeface="Arial"/>
              <a:sym typeface="Arial"/>
            </a:endParaRPr>
          </a:p>
          <a:p>
            <a:pPr marL="0" lvl="0" indent="0" rtl="0">
              <a:lnSpc>
                <a:spcPct val="150000"/>
              </a:lnSpc>
              <a:spcBef>
                <a:spcPts val="800"/>
              </a:spcBef>
              <a:spcAft>
                <a:spcPts val="0"/>
              </a:spcAft>
              <a:buNone/>
            </a:pPr>
            <a:endParaRPr sz="1800" b="0" dirty="0">
              <a:solidFill>
                <a:srgbClr val="FFFFFF"/>
              </a:solidFill>
              <a:latin typeface="Arial"/>
              <a:ea typeface="Arial"/>
              <a:cs typeface="Arial"/>
              <a:sym typeface="Arial"/>
            </a:endParaRPr>
          </a:p>
          <a:p>
            <a:pPr marL="0" lvl="0" indent="0" rtl="0">
              <a:lnSpc>
                <a:spcPct val="115000"/>
              </a:lnSpc>
              <a:spcBef>
                <a:spcPts val="800"/>
              </a:spcBef>
              <a:spcAft>
                <a:spcPts val="0"/>
              </a:spcAft>
              <a:buNone/>
            </a:pPr>
            <a:endParaRPr sz="1300" b="0" dirty="0">
              <a:highlight>
                <a:srgbClr val="FFFFFF"/>
              </a:highlight>
              <a:latin typeface="Arial"/>
              <a:ea typeface="Arial"/>
              <a:cs typeface="Arial"/>
              <a:sym typeface="Arial"/>
            </a:endParaRPr>
          </a:p>
          <a:p>
            <a:pPr marL="0" lvl="0" indent="0" rtl="0">
              <a:lnSpc>
                <a:spcPct val="115000"/>
              </a:lnSpc>
              <a:spcBef>
                <a:spcPts val="500"/>
              </a:spcBef>
              <a:spcAft>
                <a:spcPts val="500"/>
              </a:spcAft>
              <a:buNone/>
            </a:pPr>
            <a:endParaRPr sz="1050" b="0" dirty="0">
              <a:solidFill>
                <a:srgbClr val="666666"/>
              </a:solidFill>
              <a:latin typeface="Georgia"/>
              <a:ea typeface="Georgia"/>
              <a:cs typeface="Georgia"/>
              <a:sym typeface="Georgia"/>
            </a:endParaRPr>
          </a:p>
        </p:txBody>
      </p:sp>
      <p:pic>
        <p:nvPicPr>
          <p:cNvPr id="89" name="Shape 89"/>
          <p:cNvPicPr preferRelativeResize="0"/>
          <p:nvPr/>
        </p:nvPicPr>
        <p:blipFill>
          <a:blip r:embed="rId4">
            <a:alphaModFix/>
          </a:blip>
          <a:stretch>
            <a:fillRect/>
          </a:stretch>
        </p:blipFill>
        <p:spPr>
          <a:xfrm>
            <a:off x="6673725" y="2738500"/>
            <a:ext cx="1356700" cy="2220325"/>
          </a:xfrm>
          <a:prstGeom prst="rect">
            <a:avLst/>
          </a:prstGeom>
          <a:noFill/>
          <a:ln>
            <a:noFill/>
          </a:ln>
        </p:spPr>
      </p:pic>
      <p:pic>
        <p:nvPicPr>
          <p:cNvPr id="90" name="Shape 90"/>
          <p:cNvPicPr preferRelativeResize="0"/>
          <p:nvPr/>
        </p:nvPicPr>
        <p:blipFill>
          <a:blip r:embed="rId5">
            <a:alphaModFix/>
          </a:blip>
          <a:stretch>
            <a:fillRect/>
          </a:stretch>
        </p:blipFill>
        <p:spPr>
          <a:xfrm>
            <a:off x="6647648" y="293548"/>
            <a:ext cx="1408850" cy="2117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2"/>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6"/>
        <p:cNvGrpSpPr/>
        <p:nvPr/>
      </p:nvGrpSpPr>
      <p:grpSpPr>
        <a:xfrm>
          <a:off x="0" y="0"/>
          <a:ext cx="0" cy="0"/>
          <a:chOff x="0" y="0"/>
          <a:chExt cx="0" cy="0"/>
        </a:xfrm>
      </p:grpSpPr>
      <p:sp>
        <p:nvSpPr>
          <p:cNvPr id="207" name="Shape 207"/>
          <p:cNvSpPr txBox="1"/>
          <p:nvPr/>
        </p:nvSpPr>
        <p:spPr>
          <a:xfrm>
            <a:off x="3136800" y="337875"/>
            <a:ext cx="6007200" cy="318600"/>
          </a:xfrm>
          <a:prstGeom prst="rect">
            <a:avLst/>
          </a:prstGeom>
          <a:noFill/>
          <a:ln>
            <a:noFill/>
          </a:ln>
        </p:spPr>
        <p:txBody>
          <a:bodyPr spcFirstLastPara="1" wrap="square" lIns="91425" tIns="91425" rIns="91425" bIns="91425" anchor="t" anchorCtr="0">
            <a:noAutofit/>
          </a:bodyPr>
          <a:lstStyle/>
          <a:p>
            <a:pPr marL="0" lvl="0" indent="0" rtl="0">
              <a:lnSpc>
                <a:spcPct val="100000"/>
              </a:lnSpc>
              <a:spcBef>
                <a:spcPts val="1100"/>
              </a:spcBef>
              <a:spcAft>
                <a:spcPts val="0"/>
              </a:spcAft>
              <a:buNone/>
            </a:pPr>
            <a:r>
              <a:rPr lang="en" sz="3000" b="1">
                <a:solidFill>
                  <a:srgbClr val="FFFFFF"/>
                </a:solidFill>
              </a:rPr>
              <a:t>Free Lectures</a:t>
            </a:r>
            <a:endParaRPr sz="4400" b="1">
              <a:solidFill>
                <a:srgbClr val="703DFF"/>
              </a:solidFill>
              <a:latin typeface="Comic Sans MS"/>
              <a:ea typeface="Comic Sans MS"/>
              <a:cs typeface="Comic Sans MS"/>
              <a:sym typeface="Comic Sans MS"/>
            </a:endParaRPr>
          </a:p>
          <a:p>
            <a:pPr marL="0" lvl="0" indent="0" rtl="0">
              <a:lnSpc>
                <a:spcPct val="115000"/>
              </a:lnSpc>
              <a:spcBef>
                <a:spcPts val="1100"/>
              </a:spcBef>
              <a:spcAft>
                <a:spcPts val="0"/>
              </a:spcAft>
              <a:buClr>
                <a:schemeClr val="dk2"/>
              </a:buClr>
              <a:buSzPts val="1100"/>
              <a:buFont typeface="Arial"/>
              <a:buNone/>
            </a:pPr>
            <a:endParaRPr sz="1800" b="1">
              <a:solidFill>
                <a:srgbClr val="FFFFFF"/>
              </a:solidFill>
            </a:endParaRPr>
          </a:p>
          <a:p>
            <a:pPr marL="0" lvl="0" indent="0" rtl="0">
              <a:spcBef>
                <a:spcPts val="0"/>
              </a:spcBef>
              <a:spcAft>
                <a:spcPts val="0"/>
              </a:spcAft>
              <a:buNone/>
            </a:pPr>
            <a:endParaRPr sz="1800" b="1">
              <a:solidFill>
                <a:srgbClr val="FFFFFF"/>
              </a:solidFill>
            </a:endParaRPr>
          </a:p>
        </p:txBody>
      </p:sp>
      <p:sp>
        <p:nvSpPr>
          <p:cNvPr id="208" name="Shape 208"/>
          <p:cNvSpPr txBox="1"/>
          <p:nvPr/>
        </p:nvSpPr>
        <p:spPr>
          <a:xfrm>
            <a:off x="877200" y="1308650"/>
            <a:ext cx="7052700" cy="1768200"/>
          </a:xfrm>
          <a:prstGeom prst="rect">
            <a:avLst/>
          </a:prstGeom>
          <a:noFill/>
          <a:ln>
            <a:noFill/>
          </a:ln>
        </p:spPr>
        <p:txBody>
          <a:bodyPr spcFirstLastPara="1" wrap="square" lIns="91425" tIns="91425" rIns="91425" bIns="91425" anchor="t" anchorCtr="0">
            <a:noAutofit/>
          </a:bodyPr>
          <a:lstStyle/>
          <a:p>
            <a:pPr marL="457200" lvl="0" indent="-342900" rtl="0">
              <a:lnSpc>
                <a:spcPct val="150000"/>
              </a:lnSpc>
              <a:spcBef>
                <a:spcPts val="1100"/>
              </a:spcBef>
              <a:spcAft>
                <a:spcPts val="0"/>
              </a:spcAft>
              <a:buClr>
                <a:srgbClr val="FFFFFF"/>
              </a:buClr>
              <a:buSzPts val="1800"/>
              <a:buChar char="●"/>
            </a:pPr>
            <a:r>
              <a:rPr lang="en" sz="1800">
                <a:solidFill>
                  <a:srgbClr val="FFFFFF"/>
                </a:solidFill>
              </a:rPr>
              <a:t>Synagogues</a:t>
            </a:r>
            <a:endParaRPr sz="1800">
              <a:solidFill>
                <a:srgbClr val="FFFFFF"/>
              </a:solidFill>
            </a:endParaRPr>
          </a:p>
          <a:p>
            <a:pPr marL="457200" lvl="0" indent="-342900" rtl="0">
              <a:lnSpc>
                <a:spcPct val="150000"/>
              </a:lnSpc>
              <a:spcBef>
                <a:spcPts val="0"/>
              </a:spcBef>
              <a:spcAft>
                <a:spcPts val="0"/>
              </a:spcAft>
              <a:buClr>
                <a:srgbClr val="FFFFFF"/>
              </a:buClr>
              <a:buSzPts val="1800"/>
              <a:buChar char="●"/>
            </a:pPr>
            <a:r>
              <a:rPr lang="en" sz="1800">
                <a:solidFill>
                  <a:srgbClr val="FFFFFF"/>
                </a:solidFill>
              </a:rPr>
              <a:t>Nshei</a:t>
            </a:r>
            <a:endParaRPr sz="1800">
              <a:solidFill>
                <a:srgbClr val="FFFFFF"/>
              </a:solidFill>
            </a:endParaRPr>
          </a:p>
          <a:p>
            <a:pPr marL="457200" lvl="0" indent="-342900" rtl="0">
              <a:lnSpc>
                <a:spcPct val="150000"/>
              </a:lnSpc>
              <a:spcBef>
                <a:spcPts val="0"/>
              </a:spcBef>
              <a:spcAft>
                <a:spcPts val="0"/>
              </a:spcAft>
              <a:buClr>
                <a:srgbClr val="FFFFFF"/>
              </a:buClr>
              <a:buSzPts val="1800"/>
              <a:buChar char="●"/>
            </a:pPr>
            <a:r>
              <a:rPr lang="en" sz="1800">
                <a:solidFill>
                  <a:srgbClr val="FFFFFF"/>
                </a:solidFill>
              </a:rPr>
              <a:t>Board rooms</a:t>
            </a:r>
            <a:endParaRPr sz="1800">
              <a:solidFill>
                <a:srgbClr val="FFFFFF"/>
              </a:solidFill>
            </a:endParaRPr>
          </a:p>
          <a:p>
            <a:pPr marL="457200" lvl="0" indent="-342900" rtl="0">
              <a:lnSpc>
                <a:spcPct val="150000"/>
              </a:lnSpc>
              <a:spcBef>
                <a:spcPts val="0"/>
              </a:spcBef>
              <a:spcAft>
                <a:spcPts val="0"/>
              </a:spcAft>
              <a:buClr>
                <a:srgbClr val="FFFFFF"/>
              </a:buClr>
              <a:buSzPts val="1800"/>
              <a:buChar char="●"/>
            </a:pPr>
            <a:r>
              <a:rPr lang="en" sz="1800">
                <a:solidFill>
                  <a:srgbClr val="FFFFFF"/>
                </a:solidFill>
              </a:rPr>
              <a:t>Parents’/Couples’ Groups in homes</a:t>
            </a:r>
            <a:endParaRPr sz="1800">
              <a:solidFill>
                <a:srgbClr val="FFFFFF"/>
              </a:solidFill>
            </a:endParaRPr>
          </a:p>
        </p:txBody>
      </p:sp>
      <p:pic>
        <p:nvPicPr>
          <p:cNvPr id="209" name="Shape 209"/>
          <p:cNvPicPr preferRelativeResize="0"/>
          <p:nvPr/>
        </p:nvPicPr>
        <p:blipFill>
          <a:blip r:embed="rId4">
            <a:alphaModFix/>
          </a:blip>
          <a:stretch>
            <a:fillRect/>
          </a:stretch>
        </p:blipFill>
        <p:spPr>
          <a:xfrm>
            <a:off x="5147825" y="1600300"/>
            <a:ext cx="2971800" cy="15430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3"/>
        <p:cNvGrpSpPr/>
        <p:nvPr/>
      </p:nvGrpSpPr>
      <p:grpSpPr>
        <a:xfrm>
          <a:off x="0" y="0"/>
          <a:ext cx="0" cy="0"/>
          <a:chOff x="0" y="0"/>
          <a:chExt cx="0" cy="0"/>
        </a:xfrm>
      </p:grpSpPr>
      <p:sp>
        <p:nvSpPr>
          <p:cNvPr id="214" name="Shape 214"/>
          <p:cNvSpPr txBox="1"/>
          <p:nvPr/>
        </p:nvSpPr>
        <p:spPr>
          <a:xfrm>
            <a:off x="1162950" y="874150"/>
            <a:ext cx="6415800" cy="3313800"/>
          </a:xfrm>
          <a:prstGeom prst="rect">
            <a:avLst/>
          </a:prstGeom>
          <a:noFill/>
          <a:ln>
            <a:noFill/>
          </a:ln>
        </p:spPr>
        <p:txBody>
          <a:bodyPr spcFirstLastPara="1" wrap="square" lIns="91425" tIns="91425" rIns="91425" bIns="91425" anchor="ctr" anchorCtr="0">
            <a:noAutofit/>
          </a:bodyPr>
          <a:lstStyle/>
          <a:p>
            <a:pPr marL="457200" lvl="0" indent="-342900" rtl="0">
              <a:lnSpc>
                <a:spcPct val="150000"/>
              </a:lnSpc>
              <a:spcBef>
                <a:spcPts val="100"/>
              </a:spcBef>
              <a:spcAft>
                <a:spcPts val="200"/>
              </a:spcAft>
              <a:buClr>
                <a:srgbClr val="FFFFFF"/>
              </a:buClr>
              <a:buSzPts val="1800"/>
              <a:buChar char="●"/>
            </a:pPr>
            <a:endParaRPr sz="1800">
              <a:solidFill>
                <a:srgbClr val="FFFFFF"/>
              </a:solidFill>
            </a:endParaRPr>
          </a:p>
        </p:txBody>
      </p:sp>
      <p:sp>
        <p:nvSpPr>
          <p:cNvPr id="215" name="Shape 215"/>
          <p:cNvSpPr txBox="1"/>
          <p:nvPr/>
        </p:nvSpPr>
        <p:spPr>
          <a:xfrm>
            <a:off x="6209725" y="294250"/>
            <a:ext cx="2764200" cy="579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rPr>
              <a:t>Powerpoint </a:t>
            </a:r>
            <a:endParaRPr sz="3000">
              <a:solidFill>
                <a:srgbClr val="FFFFFF"/>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9"/>
        <p:cNvGrpSpPr/>
        <p:nvPr/>
      </p:nvGrpSpPr>
      <p:grpSpPr>
        <a:xfrm>
          <a:off x="0" y="0"/>
          <a:ext cx="0" cy="0"/>
          <a:chOff x="0" y="0"/>
          <a:chExt cx="0" cy="0"/>
        </a:xfrm>
      </p:grpSpPr>
      <p:sp>
        <p:nvSpPr>
          <p:cNvPr id="220" name="Shape 220"/>
          <p:cNvSpPr txBox="1"/>
          <p:nvPr/>
        </p:nvSpPr>
        <p:spPr>
          <a:xfrm>
            <a:off x="6759200" y="2697300"/>
            <a:ext cx="1584300" cy="476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FFFF"/>
                </a:solidFill>
              </a:rPr>
              <a:t>Carl Jung</a:t>
            </a:r>
            <a:endParaRPr>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4"/>
        <p:cNvGrpSpPr/>
        <p:nvPr/>
      </p:nvGrpSpPr>
      <p:grpSpPr>
        <a:xfrm>
          <a:off x="0" y="0"/>
          <a:ext cx="0" cy="0"/>
          <a:chOff x="0" y="0"/>
          <a:chExt cx="0" cy="0"/>
        </a:xfrm>
      </p:grpSpPr>
      <p:sp>
        <p:nvSpPr>
          <p:cNvPr id="225" name="Shape 225"/>
          <p:cNvSpPr txBox="1"/>
          <p:nvPr/>
        </p:nvSpPr>
        <p:spPr>
          <a:xfrm>
            <a:off x="2746000" y="348600"/>
            <a:ext cx="4204500" cy="675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a:highlight>
                  <a:schemeClr val="lt1"/>
                </a:highlight>
              </a:rPr>
              <a:t>Practice Time </a:t>
            </a:r>
            <a:endParaRPr sz="3600">
              <a:highlight>
                <a:schemeClr val="lt1"/>
              </a:highlight>
            </a:endParaRPr>
          </a:p>
        </p:txBody>
      </p:sp>
      <p:sp>
        <p:nvSpPr>
          <p:cNvPr id="226" name="Shape 226"/>
          <p:cNvSpPr/>
          <p:nvPr/>
        </p:nvSpPr>
        <p:spPr>
          <a:xfrm>
            <a:off x="1550850" y="4254250"/>
            <a:ext cx="5641500" cy="889200"/>
          </a:xfrm>
          <a:prstGeom prst="rect">
            <a:avLst/>
          </a:prstGeom>
          <a:solidFill>
            <a:srgbClr val="434343"/>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27" name="Shape 227"/>
          <p:cNvSpPr txBox="1"/>
          <p:nvPr/>
        </p:nvSpPr>
        <p:spPr>
          <a:xfrm>
            <a:off x="2786975" y="3919875"/>
            <a:ext cx="5043900" cy="490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400">
                <a:solidFill>
                  <a:schemeClr val="lt1"/>
                </a:solidFill>
              </a:rPr>
              <a:t>          </a:t>
            </a:r>
            <a:endParaRPr sz="2400">
              <a:solidFill>
                <a:schemeClr val="lt1"/>
              </a:solidFill>
            </a:endParaRPr>
          </a:p>
          <a:p>
            <a:pPr marL="0" lvl="0" indent="0" rtl="0">
              <a:spcBef>
                <a:spcPts val="0"/>
              </a:spcBef>
              <a:spcAft>
                <a:spcPts val="0"/>
              </a:spcAft>
              <a:buNone/>
            </a:pPr>
            <a:r>
              <a:rPr lang="en" sz="2400">
                <a:solidFill>
                  <a:schemeClr val="lt1"/>
                </a:solidFill>
              </a:rPr>
              <a:t>10 Minutes each person </a:t>
            </a:r>
            <a:endParaRPr sz="2400">
              <a:solidFill>
                <a:schemeClr val="lt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2E54A4-1623-4B3E-8288-21E36CA0FF42}"/>
              </a:ext>
            </a:extLst>
          </p:cNvPr>
          <p:cNvSpPr txBox="1"/>
          <p:nvPr/>
        </p:nvSpPr>
        <p:spPr>
          <a:xfrm>
            <a:off x="2169885" y="827314"/>
            <a:ext cx="5987143" cy="584775"/>
          </a:xfrm>
          <a:prstGeom prst="rect">
            <a:avLst/>
          </a:prstGeom>
          <a:noFill/>
        </p:spPr>
        <p:txBody>
          <a:bodyPr wrap="square" rtlCol="0">
            <a:spAutoFit/>
          </a:bodyPr>
          <a:lstStyle/>
          <a:p>
            <a:r>
              <a:rPr lang="en-US" sz="3200" dirty="0"/>
              <a:t>Wellness Coaching Today</a:t>
            </a:r>
          </a:p>
        </p:txBody>
      </p:sp>
      <p:pic>
        <p:nvPicPr>
          <p:cNvPr id="4" name="Picture 3">
            <a:extLst>
              <a:ext uri="{FF2B5EF4-FFF2-40B4-BE49-F238E27FC236}">
                <a16:creationId xmlns:a16="http://schemas.microsoft.com/office/drawing/2014/main" id="{11D2B664-89F6-4C7B-A0EA-1A855D3706B5}"/>
              </a:ext>
            </a:extLst>
          </p:cNvPr>
          <p:cNvPicPr>
            <a:picLocks noChangeAspect="1"/>
          </p:cNvPicPr>
          <p:nvPr/>
        </p:nvPicPr>
        <p:blipFill>
          <a:blip r:embed="rId2"/>
          <a:stretch>
            <a:fillRect/>
          </a:stretch>
        </p:blipFill>
        <p:spPr>
          <a:xfrm>
            <a:off x="2594088" y="1749863"/>
            <a:ext cx="3955824" cy="2566323"/>
          </a:xfrm>
          <a:prstGeom prst="rect">
            <a:avLst/>
          </a:prstGeom>
        </p:spPr>
      </p:pic>
    </p:spTree>
    <p:extLst>
      <p:ext uri="{BB962C8B-B14F-4D97-AF65-F5344CB8AC3E}">
        <p14:creationId xmlns:p14="http://schemas.microsoft.com/office/powerpoint/2010/main" val="67043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
        <p:cNvGrpSpPr/>
        <p:nvPr/>
      </p:nvGrpSpPr>
      <p:grpSpPr>
        <a:xfrm>
          <a:off x="0" y="0"/>
          <a:ext cx="0" cy="0"/>
          <a:chOff x="0" y="0"/>
          <a:chExt cx="0" cy="0"/>
        </a:xfrm>
      </p:grpSpPr>
      <p:pic>
        <p:nvPicPr>
          <p:cNvPr id="95" name="Shape 95"/>
          <p:cNvPicPr preferRelativeResize="0"/>
          <p:nvPr/>
        </p:nvPicPr>
        <p:blipFill>
          <a:blip r:embed="rId4">
            <a:alphaModFix/>
          </a:blip>
          <a:stretch>
            <a:fillRect/>
          </a:stretch>
        </p:blipFill>
        <p:spPr>
          <a:xfrm>
            <a:off x="5287138" y="2585425"/>
            <a:ext cx="2619375" cy="1743075"/>
          </a:xfrm>
          <a:prstGeom prst="rect">
            <a:avLst/>
          </a:prstGeom>
          <a:noFill/>
          <a:ln>
            <a:noFill/>
          </a:ln>
        </p:spPr>
      </p:pic>
      <p:sp>
        <p:nvSpPr>
          <p:cNvPr id="96" name="Shape 96"/>
          <p:cNvSpPr txBox="1"/>
          <p:nvPr/>
        </p:nvSpPr>
        <p:spPr>
          <a:xfrm>
            <a:off x="2753225" y="281325"/>
            <a:ext cx="5814600" cy="6789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t>Finding Your Niche</a:t>
            </a:r>
            <a:endParaRPr sz="3000" b="1"/>
          </a:p>
        </p:txBody>
      </p:sp>
      <p:pic>
        <p:nvPicPr>
          <p:cNvPr id="97" name="Shape 97"/>
          <p:cNvPicPr preferRelativeResize="0"/>
          <p:nvPr/>
        </p:nvPicPr>
        <p:blipFill>
          <a:blip r:embed="rId5">
            <a:alphaModFix/>
          </a:blip>
          <a:stretch>
            <a:fillRect/>
          </a:stretch>
        </p:blipFill>
        <p:spPr>
          <a:xfrm>
            <a:off x="923925" y="2769125"/>
            <a:ext cx="2448425" cy="1629315"/>
          </a:xfrm>
          <a:prstGeom prst="rect">
            <a:avLst/>
          </a:prstGeom>
          <a:noFill/>
          <a:ln>
            <a:noFill/>
          </a:ln>
        </p:spPr>
      </p:pic>
      <p:pic>
        <p:nvPicPr>
          <p:cNvPr id="98" name="Shape 98"/>
          <p:cNvPicPr preferRelativeResize="0"/>
          <p:nvPr/>
        </p:nvPicPr>
        <p:blipFill>
          <a:blip r:embed="rId6">
            <a:alphaModFix/>
          </a:blip>
          <a:stretch>
            <a:fillRect/>
          </a:stretch>
        </p:blipFill>
        <p:spPr>
          <a:xfrm>
            <a:off x="3201775" y="998100"/>
            <a:ext cx="2448425" cy="173315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sp>
        <p:nvSpPr>
          <p:cNvPr id="103" name="Shape 103"/>
          <p:cNvSpPr txBox="1"/>
          <p:nvPr/>
        </p:nvSpPr>
        <p:spPr>
          <a:xfrm>
            <a:off x="2345575" y="642450"/>
            <a:ext cx="5189400" cy="3858600"/>
          </a:xfrm>
          <a:prstGeom prst="rect">
            <a:avLst/>
          </a:prstGeom>
          <a:noFill/>
          <a:ln>
            <a:noFill/>
          </a:ln>
        </p:spPr>
        <p:txBody>
          <a:bodyPr spcFirstLastPara="1" wrap="square" lIns="91425" tIns="91425" rIns="91425" bIns="91425" anchor="t" anchorCtr="0">
            <a:noAutofit/>
          </a:bodyPr>
          <a:lstStyle/>
          <a:p>
            <a:pPr marL="457200" lvl="0" indent="-419100" rtl="0">
              <a:lnSpc>
                <a:spcPct val="115000"/>
              </a:lnSpc>
              <a:spcBef>
                <a:spcPts val="0"/>
              </a:spcBef>
              <a:spcAft>
                <a:spcPts val="0"/>
              </a:spcAft>
              <a:buClr>
                <a:schemeClr val="dk2"/>
              </a:buClr>
              <a:buSzPts val="3000"/>
              <a:buChar char="●"/>
            </a:pPr>
            <a:r>
              <a:rPr lang="en" sz="3000">
                <a:solidFill>
                  <a:schemeClr val="dk2"/>
                </a:solidFill>
              </a:rPr>
              <a:t>Teens at Risk</a:t>
            </a:r>
            <a:endParaRPr sz="3000">
              <a:solidFill>
                <a:schemeClr val="dk2"/>
              </a:solidFill>
            </a:endParaRPr>
          </a:p>
          <a:p>
            <a:pPr marL="457200" lvl="0" indent="-419100" rtl="0">
              <a:lnSpc>
                <a:spcPct val="115000"/>
              </a:lnSpc>
              <a:spcBef>
                <a:spcPts val="0"/>
              </a:spcBef>
              <a:spcAft>
                <a:spcPts val="0"/>
              </a:spcAft>
              <a:buClr>
                <a:schemeClr val="dk2"/>
              </a:buClr>
              <a:buSzPts val="3000"/>
              <a:buChar char="●"/>
            </a:pPr>
            <a:r>
              <a:rPr lang="en" sz="3000">
                <a:solidFill>
                  <a:schemeClr val="dk2"/>
                </a:solidFill>
              </a:rPr>
              <a:t>Marriage</a:t>
            </a:r>
            <a:endParaRPr sz="3000">
              <a:solidFill>
                <a:schemeClr val="dk2"/>
              </a:solidFill>
            </a:endParaRPr>
          </a:p>
          <a:p>
            <a:pPr marL="457200" lvl="0" indent="-419100" rtl="0">
              <a:lnSpc>
                <a:spcPct val="115000"/>
              </a:lnSpc>
              <a:spcBef>
                <a:spcPts val="0"/>
              </a:spcBef>
              <a:spcAft>
                <a:spcPts val="0"/>
              </a:spcAft>
              <a:buClr>
                <a:schemeClr val="dk2"/>
              </a:buClr>
              <a:buSzPts val="3000"/>
              <a:buChar char="●"/>
            </a:pPr>
            <a:r>
              <a:rPr lang="en" sz="3000">
                <a:solidFill>
                  <a:schemeClr val="dk2"/>
                </a:solidFill>
              </a:rPr>
              <a:t>Business</a:t>
            </a:r>
            <a:endParaRPr sz="3000">
              <a:solidFill>
                <a:schemeClr val="dk2"/>
              </a:solidFill>
            </a:endParaRPr>
          </a:p>
          <a:p>
            <a:pPr marL="457200" lvl="0" indent="-419100" rtl="0">
              <a:lnSpc>
                <a:spcPct val="115000"/>
              </a:lnSpc>
              <a:spcBef>
                <a:spcPts val="0"/>
              </a:spcBef>
              <a:spcAft>
                <a:spcPts val="0"/>
              </a:spcAft>
              <a:buClr>
                <a:schemeClr val="dk2"/>
              </a:buClr>
              <a:buSzPts val="3000"/>
              <a:buChar char="●"/>
            </a:pPr>
            <a:r>
              <a:rPr lang="en" sz="3000">
                <a:solidFill>
                  <a:schemeClr val="dk2"/>
                </a:solidFill>
              </a:rPr>
              <a:t>Wellness</a:t>
            </a:r>
            <a:endParaRPr sz="3000">
              <a:solidFill>
                <a:schemeClr val="dk2"/>
              </a:solidFill>
            </a:endParaRPr>
          </a:p>
          <a:p>
            <a:pPr marL="0" lvl="0" indent="0" rtl="0">
              <a:lnSpc>
                <a:spcPct val="115000"/>
              </a:lnSpc>
              <a:spcBef>
                <a:spcPts val="0"/>
              </a:spcBef>
              <a:spcAft>
                <a:spcPts val="0"/>
              </a:spcAft>
              <a:buNone/>
            </a:pPr>
            <a:endParaRPr sz="3000">
              <a:solidFill>
                <a:schemeClr val="dk2"/>
              </a:solidFill>
            </a:endParaRPr>
          </a:p>
          <a:p>
            <a:pPr marL="0" lvl="0" indent="0" rtl="0">
              <a:lnSpc>
                <a:spcPct val="115000"/>
              </a:lnSpc>
              <a:spcBef>
                <a:spcPts val="0"/>
              </a:spcBef>
              <a:spcAft>
                <a:spcPts val="0"/>
              </a:spcAft>
              <a:buNone/>
            </a:pPr>
            <a:endParaRPr sz="1000" b="1">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7"/>
        <p:cNvGrpSpPr/>
        <p:nvPr/>
      </p:nvGrpSpPr>
      <p:grpSpPr>
        <a:xfrm>
          <a:off x="0" y="0"/>
          <a:ext cx="0" cy="0"/>
          <a:chOff x="0" y="0"/>
          <a:chExt cx="0" cy="0"/>
        </a:xfrm>
      </p:grpSpPr>
      <p:sp>
        <p:nvSpPr>
          <p:cNvPr id="108" name="Shape 108"/>
          <p:cNvSpPr txBox="1"/>
          <p:nvPr/>
        </p:nvSpPr>
        <p:spPr>
          <a:xfrm>
            <a:off x="3590700" y="350025"/>
            <a:ext cx="1819800" cy="760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a:solidFill>
                  <a:srgbClr val="FFFFFF"/>
                </a:solidFill>
              </a:rPr>
              <a:t>Obesity </a:t>
            </a:r>
            <a:endParaRPr sz="3000">
              <a:solidFill>
                <a:srgbClr val="FFFFFF"/>
              </a:solidFill>
            </a:endParaRPr>
          </a:p>
        </p:txBody>
      </p:sp>
      <p:sp>
        <p:nvSpPr>
          <p:cNvPr id="109" name="Shape 109"/>
          <p:cNvSpPr txBox="1"/>
          <p:nvPr/>
        </p:nvSpPr>
        <p:spPr>
          <a:xfrm>
            <a:off x="3116675" y="350025"/>
            <a:ext cx="5859300" cy="570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3000" b="1">
                <a:solidFill>
                  <a:schemeClr val="dk2"/>
                </a:solidFill>
              </a:rPr>
              <a:t>Tell a Story </a:t>
            </a:r>
            <a:endParaRPr sz="3000" b="1">
              <a:solidFill>
                <a:schemeClr val="dk2"/>
              </a:solidFill>
            </a:endParaRPr>
          </a:p>
          <a:p>
            <a:pPr marL="0" lvl="0" indent="0" rtl="0">
              <a:lnSpc>
                <a:spcPct val="115000"/>
              </a:lnSpc>
              <a:spcBef>
                <a:spcPts val="0"/>
              </a:spcBef>
              <a:spcAft>
                <a:spcPts val="0"/>
              </a:spcAft>
              <a:buNone/>
            </a:pPr>
            <a:endParaRPr sz="1050" b="1">
              <a:solidFill>
                <a:schemeClr val="dk2"/>
              </a:solidFill>
              <a:latin typeface="Verdana"/>
              <a:ea typeface="Verdana"/>
              <a:cs typeface="Verdana"/>
              <a:sym typeface="Verdana"/>
            </a:endParaRPr>
          </a:p>
          <a:p>
            <a:pPr marL="0" lvl="0" indent="0">
              <a:spcBef>
                <a:spcPts val="0"/>
              </a:spcBef>
              <a:spcAft>
                <a:spcPts val="0"/>
              </a:spcAft>
              <a:buNone/>
            </a:pPr>
            <a:endParaRPr/>
          </a:p>
        </p:txBody>
      </p:sp>
      <p:sp>
        <p:nvSpPr>
          <p:cNvPr id="110" name="Shape 110"/>
          <p:cNvSpPr txBox="1"/>
          <p:nvPr/>
        </p:nvSpPr>
        <p:spPr>
          <a:xfrm>
            <a:off x="376600" y="1110825"/>
            <a:ext cx="7145700" cy="991800"/>
          </a:xfrm>
          <a:prstGeom prst="rect">
            <a:avLst/>
          </a:prstGeom>
          <a:noFill/>
          <a:ln>
            <a:noFill/>
          </a:ln>
        </p:spPr>
        <p:txBody>
          <a:bodyPr spcFirstLastPara="1" wrap="square" lIns="91425" tIns="91425" rIns="91425" bIns="91425" anchor="t" anchorCtr="0">
            <a:noAutofit/>
          </a:bodyPr>
          <a:lstStyle/>
          <a:p>
            <a:pPr marL="457200" lvl="0" indent="-349250">
              <a:lnSpc>
                <a:spcPct val="115000"/>
              </a:lnSpc>
              <a:spcBef>
                <a:spcPts val="0"/>
              </a:spcBef>
              <a:spcAft>
                <a:spcPts val="0"/>
              </a:spcAft>
              <a:buSzPts val="1900"/>
              <a:buChar char="●"/>
            </a:pPr>
            <a:r>
              <a:rPr lang="en" sz="1900"/>
              <a:t>Avi Fishoff - Home Sweet Home</a:t>
            </a:r>
            <a:endParaRPr sz="1900"/>
          </a:p>
          <a:p>
            <a:pPr marL="457200" lvl="0" indent="-349250">
              <a:lnSpc>
                <a:spcPct val="115000"/>
              </a:lnSpc>
              <a:spcBef>
                <a:spcPts val="0"/>
              </a:spcBef>
              <a:spcAft>
                <a:spcPts val="0"/>
              </a:spcAft>
              <a:buSzPts val="1900"/>
              <a:buChar char="●"/>
            </a:pPr>
            <a:r>
              <a:rPr lang="en" sz="1900"/>
              <a:t>Mort Fertel - Marriage Max .com</a:t>
            </a:r>
            <a:endParaRPr sz="1900"/>
          </a:p>
          <a:p>
            <a:pPr marL="457200" lvl="0" indent="-349250" rtl="0">
              <a:lnSpc>
                <a:spcPct val="115000"/>
              </a:lnSpc>
              <a:spcBef>
                <a:spcPts val="0"/>
              </a:spcBef>
              <a:spcAft>
                <a:spcPts val="0"/>
              </a:spcAft>
              <a:buSzPts val="1900"/>
              <a:buChar char="●"/>
            </a:pPr>
            <a:r>
              <a:rPr lang="en" sz="1900"/>
              <a:t>Chaya Abelsky - Infiniti Coaching</a:t>
            </a:r>
            <a:endParaRPr sz="1900"/>
          </a:p>
          <a:p>
            <a:pPr marL="457200" lvl="0" indent="-349250">
              <a:lnSpc>
                <a:spcPct val="115000"/>
              </a:lnSpc>
              <a:spcBef>
                <a:spcPts val="0"/>
              </a:spcBef>
              <a:spcAft>
                <a:spcPts val="0"/>
              </a:spcAft>
              <a:buSzPts val="1900"/>
              <a:buChar char="●"/>
            </a:pPr>
            <a:r>
              <a:rPr lang="en" sz="1900"/>
              <a:t>Nutrition by Tanya</a:t>
            </a:r>
            <a:endParaRPr sz="19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4"/>
        <p:cNvGrpSpPr/>
        <p:nvPr/>
      </p:nvGrpSpPr>
      <p:grpSpPr>
        <a:xfrm>
          <a:off x="0" y="0"/>
          <a:ext cx="0" cy="0"/>
          <a:chOff x="0" y="0"/>
          <a:chExt cx="0" cy="0"/>
        </a:xfrm>
      </p:grpSpPr>
      <p:sp>
        <p:nvSpPr>
          <p:cNvPr id="115" name="Shape 115"/>
          <p:cNvSpPr txBox="1"/>
          <p:nvPr/>
        </p:nvSpPr>
        <p:spPr>
          <a:xfrm>
            <a:off x="3356625" y="357775"/>
            <a:ext cx="5410200" cy="1115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highlight>
                  <a:srgbClr val="EFEFEF"/>
                </a:highlight>
              </a:rPr>
              <a:t>Avi Fishoff</a:t>
            </a:r>
            <a:endParaRPr sz="3000" b="1">
              <a:highlight>
                <a:srgbClr val="EFEFEF"/>
              </a:highlight>
            </a:endParaRPr>
          </a:p>
        </p:txBody>
      </p:sp>
      <p:sp>
        <p:nvSpPr>
          <p:cNvPr id="116" name="Shape 116" descr="Never give up on a child" title="Avi Fishoff ~ Parenting">
            <a:hlinkClick r:id="rId4"/>
          </p:cNvPr>
          <p:cNvSpPr/>
          <p:nvPr/>
        </p:nvSpPr>
        <p:spPr>
          <a:xfrm>
            <a:off x="2146650" y="1177300"/>
            <a:ext cx="4492766" cy="3369575"/>
          </a:xfrm>
          <a:prstGeom prst="rect">
            <a:avLst/>
          </a:prstGeom>
          <a:blipFill>
            <a:blip r:embed="rId5">
              <a:alphaModFix/>
            </a:blip>
            <a:stretch>
              <a:fillRect/>
            </a:stretch>
          </a:blipFill>
          <a:ln>
            <a:noFill/>
          </a:ln>
        </p:spPr>
        <p:txBody>
          <a:bodyPr/>
          <a:lstStyle/>
          <a:p>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0"/>
        <p:cNvGrpSpPr/>
        <p:nvPr/>
      </p:nvGrpSpPr>
      <p:grpSpPr>
        <a:xfrm>
          <a:off x="0" y="0"/>
          <a:ext cx="0" cy="0"/>
          <a:chOff x="0" y="0"/>
          <a:chExt cx="0" cy="0"/>
        </a:xfrm>
      </p:grpSpPr>
      <p:sp>
        <p:nvSpPr>
          <p:cNvPr id="121" name="Shape 121" descr="7 Secrets to Fixing Your Marriage.  Get them Free Now.  http://www.2marriagefitness.com" title="Marriage Fitness with Mort Fertel">
            <a:hlinkClick r:id="rId4"/>
          </p:cNvPr>
          <p:cNvSpPr/>
          <p:nvPr/>
        </p:nvSpPr>
        <p:spPr>
          <a:xfrm>
            <a:off x="2286000" y="857250"/>
            <a:ext cx="4572000" cy="3429000"/>
          </a:xfrm>
          <a:prstGeom prst="rect">
            <a:avLst/>
          </a:prstGeom>
          <a:blipFill>
            <a:blip r:embed="rId5">
              <a:alphaModFix/>
            </a:blip>
            <a:stretch>
              <a:fillRect/>
            </a:stretch>
          </a:blipFill>
          <a:ln>
            <a:noFill/>
          </a:ln>
        </p:spPr>
        <p:txBody>
          <a:bodyPr/>
          <a:lstStyle/>
          <a:p>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2"/>
        <p:cNvGrpSpPr/>
        <p:nvPr/>
      </p:nvGrpSpPr>
      <p:grpSpPr>
        <a:xfrm>
          <a:off x="0" y="0"/>
          <a:ext cx="0" cy="0"/>
          <a:chOff x="0" y="0"/>
          <a:chExt cx="0" cy="0"/>
        </a:xfrm>
      </p:grpSpPr>
      <p:sp>
        <p:nvSpPr>
          <p:cNvPr id="133" name="Shape 133"/>
          <p:cNvSpPr txBox="1"/>
          <p:nvPr/>
        </p:nvSpPr>
        <p:spPr>
          <a:xfrm>
            <a:off x="1732325" y="1945975"/>
            <a:ext cx="4395600" cy="5127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34" name="Shape 134"/>
          <p:cNvSpPr txBox="1"/>
          <p:nvPr/>
        </p:nvSpPr>
        <p:spPr>
          <a:xfrm>
            <a:off x="3235750" y="192075"/>
            <a:ext cx="5819400" cy="846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3000" b="1"/>
              <a:t>Tanya </a:t>
            </a:r>
            <a:endParaRPr sz="3000" b="1"/>
          </a:p>
        </p:txBody>
      </p:sp>
      <p:sp>
        <p:nvSpPr>
          <p:cNvPr id="135" name="Shape 135" descr="Real people, real food, real success stories! www.nutritionbytanya.com" title="A glimpse into Nutrition by Tanya">
            <a:hlinkClick r:id="rId4"/>
          </p:cNvPr>
          <p:cNvSpPr/>
          <p:nvPr/>
        </p:nvSpPr>
        <p:spPr>
          <a:xfrm>
            <a:off x="2259463" y="1105038"/>
            <a:ext cx="3700625" cy="2775475"/>
          </a:xfrm>
          <a:prstGeom prst="rect">
            <a:avLst/>
          </a:prstGeom>
          <a:blipFill>
            <a:blip r:embed="rId5">
              <a:alphaModFix/>
            </a:blip>
            <a:stretch>
              <a:fillRect/>
            </a:stretch>
          </a:blipFill>
          <a:ln>
            <a:noFill/>
          </a:ln>
        </p:spPr>
        <p:txBody>
          <a:bodyPr/>
          <a:lstStyle/>
          <a:p>
            <a:endParaRPr lang="en-US" dirty="0"/>
          </a:p>
        </p:txBody>
      </p:sp>
      <p:sp>
        <p:nvSpPr>
          <p:cNvPr id="136" name="Shape 136"/>
          <p:cNvSpPr txBox="1"/>
          <p:nvPr/>
        </p:nvSpPr>
        <p:spPr>
          <a:xfrm>
            <a:off x="1145200" y="4154300"/>
            <a:ext cx="4635300" cy="651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t>https://nutritionbytanya.com/tanyas-story/</a:t>
            </a: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0"/>
        <p:cNvGrpSpPr/>
        <p:nvPr/>
      </p:nvGrpSpPr>
      <p:grpSpPr>
        <a:xfrm>
          <a:off x="0" y="0"/>
          <a:ext cx="0" cy="0"/>
          <a:chOff x="0" y="0"/>
          <a:chExt cx="0" cy="0"/>
        </a:xfrm>
      </p:grpSpPr>
      <p:sp>
        <p:nvSpPr>
          <p:cNvPr id="141" name="Shape 141"/>
          <p:cNvSpPr/>
          <p:nvPr/>
        </p:nvSpPr>
        <p:spPr>
          <a:xfrm>
            <a:off x="2021550" y="1588975"/>
            <a:ext cx="4878000" cy="3145500"/>
          </a:xfrm>
          <a:prstGeom prst="rect">
            <a:avLst/>
          </a:prstGeom>
          <a:solidFill>
            <a:schemeClr val="lt2"/>
          </a:solidFill>
          <a:ln w="9525" cap="flat" cmpd="sng">
            <a:solidFill>
              <a:schemeClr val="dk2"/>
            </a:solidFill>
            <a:prstDash val="solid"/>
            <a:round/>
            <a:headEnd type="none" w="med" len="med"/>
            <a:tailEnd type="none" w="med" len="med"/>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42" name="Shape 142"/>
          <p:cNvSpPr txBox="1"/>
          <p:nvPr/>
        </p:nvSpPr>
        <p:spPr>
          <a:xfrm>
            <a:off x="2446075" y="707300"/>
            <a:ext cx="4994100" cy="2127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3000" b="1"/>
              <a:t>          Resume</a:t>
            </a:r>
            <a:endParaRPr sz="3000" b="1"/>
          </a:p>
          <a:p>
            <a:pPr marL="0" lvl="0" indent="0" rtl="0">
              <a:lnSpc>
                <a:spcPct val="115000"/>
              </a:lnSpc>
              <a:spcBef>
                <a:spcPts val="0"/>
              </a:spcBef>
              <a:spcAft>
                <a:spcPts val="0"/>
              </a:spcAft>
              <a:buNone/>
            </a:pPr>
            <a:endParaRPr sz="1800" b="1">
              <a:solidFill>
                <a:srgbClr val="FFFFFF"/>
              </a:solidFill>
            </a:endParaRPr>
          </a:p>
          <a:p>
            <a:pPr marL="0" lvl="0" indent="0">
              <a:spcBef>
                <a:spcPts val="0"/>
              </a:spcBef>
              <a:spcAft>
                <a:spcPts val="0"/>
              </a:spcAft>
              <a:buNone/>
            </a:pPr>
            <a:endParaRPr sz="1800">
              <a:solidFill>
                <a:srgbClr val="FFFFFF"/>
              </a:solidFill>
            </a:endParaRPr>
          </a:p>
          <a:p>
            <a:pPr marL="0" lvl="0" indent="0">
              <a:spcBef>
                <a:spcPts val="0"/>
              </a:spcBef>
              <a:spcAft>
                <a:spcPts val="0"/>
              </a:spcAft>
              <a:buNone/>
            </a:pPr>
            <a:endParaRPr sz="1800">
              <a:solidFill>
                <a:srgbClr val="FFFFFF"/>
              </a:solidFill>
            </a:endParaRPr>
          </a:p>
          <a:p>
            <a:pPr marL="457200" lvl="0" indent="-342900">
              <a:lnSpc>
                <a:spcPct val="150000"/>
              </a:lnSpc>
              <a:spcBef>
                <a:spcPts val="0"/>
              </a:spcBef>
              <a:spcAft>
                <a:spcPts val="0"/>
              </a:spcAft>
              <a:buClr>
                <a:srgbClr val="FFFFFF"/>
              </a:buClr>
              <a:buSzPts val="1800"/>
              <a:buChar char="●"/>
            </a:pPr>
            <a:r>
              <a:rPr lang="en" sz="1800">
                <a:solidFill>
                  <a:srgbClr val="FFFFFF"/>
                </a:solidFill>
              </a:rPr>
              <a:t>List your accomplishments</a:t>
            </a:r>
            <a:endParaRPr sz="1800">
              <a:solidFill>
                <a:srgbClr val="FFFFFF"/>
              </a:solidFill>
            </a:endParaRPr>
          </a:p>
          <a:p>
            <a:pPr marL="457200" lvl="0" indent="-342900">
              <a:lnSpc>
                <a:spcPct val="150000"/>
              </a:lnSpc>
              <a:spcBef>
                <a:spcPts val="0"/>
              </a:spcBef>
              <a:spcAft>
                <a:spcPts val="0"/>
              </a:spcAft>
              <a:buClr>
                <a:srgbClr val="FFFFFF"/>
              </a:buClr>
              <a:buSzPts val="1800"/>
              <a:buChar char="●"/>
            </a:pPr>
            <a:r>
              <a:rPr lang="en" sz="1800">
                <a:solidFill>
                  <a:srgbClr val="FFFFFF"/>
                </a:solidFill>
              </a:rPr>
              <a:t>Skills</a:t>
            </a:r>
            <a:endParaRPr sz="1800">
              <a:solidFill>
                <a:srgbClr val="FFFFFF"/>
              </a:solidFill>
            </a:endParaRPr>
          </a:p>
          <a:p>
            <a:pPr marL="457200" lvl="0" indent="-342900">
              <a:lnSpc>
                <a:spcPct val="150000"/>
              </a:lnSpc>
              <a:spcBef>
                <a:spcPts val="0"/>
              </a:spcBef>
              <a:spcAft>
                <a:spcPts val="0"/>
              </a:spcAft>
              <a:buClr>
                <a:srgbClr val="FFFFFF"/>
              </a:buClr>
              <a:buSzPts val="1800"/>
              <a:buChar char="●"/>
            </a:pPr>
            <a:r>
              <a:rPr lang="en" sz="1800">
                <a:solidFill>
                  <a:srgbClr val="FFFFFF"/>
                </a:solidFill>
              </a:rPr>
              <a:t>Talents </a:t>
            </a:r>
            <a:endParaRPr sz="1800">
              <a:solidFill>
                <a:srgbClr val="FFFFFF"/>
              </a:solidFill>
            </a:endParaRPr>
          </a:p>
          <a:p>
            <a:pPr marL="457200" lvl="0" indent="-342900">
              <a:lnSpc>
                <a:spcPct val="150000"/>
              </a:lnSpc>
              <a:spcBef>
                <a:spcPts val="0"/>
              </a:spcBef>
              <a:spcAft>
                <a:spcPts val="0"/>
              </a:spcAft>
              <a:buClr>
                <a:srgbClr val="FFFFFF"/>
              </a:buClr>
              <a:buSzPts val="1800"/>
              <a:buChar char="●"/>
            </a:pPr>
            <a:r>
              <a:rPr lang="en" sz="1800">
                <a:solidFill>
                  <a:srgbClr val="FFFFFF"/>
                </a:solidFill>
              </a:rPr>
              <a:t>Passions</a:t>
            </a:r>
            <a:endParaRPr sz="1800">
              <a:solidFill>
                <a:srgbClr val="FFFFFF"/>
              </a:solidFill>
            </a:endParaRPr>
          </a:p>
        </p:txBody>
      </p:sp>
    </p:spTree>
  </p:cSld>
  <p:clrMapOvr>
    <a:masterClrMapping/>
  </p:clrMapOvr>
</p:sld>
</file>

<file path=ppt/theme/theme1.xml><?xml version="1.0" encoding="utf-8"?>
<a:theme xmlns:a="http://schemas.openxmlformats.org/drawingml/2006/main"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598</Words>
  <Application>Microsoft Office PowerPoint</Application>
  <PresentationFormat>On-screen Show (16:9)</PresentationFormat>
  <Paragraphs>108</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Raleway</vt:lpstr>
      <vt:lpstr>Verdana</vt:lpstr>
      <vt:lpstr>Comic Sans MS</vt:lpstr>
      <vt:lpstr>Arial</vt:lpstr>
      <vt:lpstr>Georgia</vt:lpstr>
      <vt:lpstr>Lato</vt:lpstr>
      <vt:lpstr>Swiss</vt:lpstr>
      <vt:lpstr>Viktor Frankl Transformational  Life Coaching Program</vt:lpstr>
      <vt:lpstr>Week 13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Think Good/ Viktor Frankl Coaching Program</dc:title>
  <dc:creator>Daniel Schonbuch</dc:creator>
  <cp:lastModifiedBy>Daniel Schonbuch</cp:lastModifiedBy>
  <cp:revision>2</cp:revision>
  <dcterms:modified xsi:type="dcterms:W3CDTF">2021-09-05T14:23:28Z</dcterms:modified>
</cp:coreProperties>
</file>