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8" r:id="rId1"/>
    <p:sldMasterId id="2147483699" r:id="rId2"/>
    <p:sldMasterId id="2147483700" r:id="rId3"/>
    <p:sldMasterId id="2147483701" r:id="rId4"/>
  </p:sldMasterIdLst>
  <p:notesMasterIdLst>
    <p:notesMasterId r:id="rId72"/>
  </p:notesMasterIdLst>
  <p:sldIdLst>
    <p:sldId id="256" r:id="rId5"/>
    <p:sldId id="323" r:id="rId6"/>
    <p:sldId id="322" r:id="rId7"/>
    <p:sldId id="324" r:id="rId8"/>
    <p:sldId id="325" r:id="rId9"/>
    <p:sldId id="327" r:id="rId10"/>
    <p:sldId id="316" r:id="rId11"/>
    <p:sldId id="320" r:id="rId12"/>
    <p:sldId id="321" r:id="rId13"/>
    <p:sldId id="257" r:id="rId14"/>
    <p:sldId id="258" r:id="rId15"/>
    <p:sldId id="259" r:id="rId16"/>
    <p:sldId id="301" r:id="rId17"/>
    <p:sldId id="260" r:id="rId18"/>
    <p:sldId id="261" r:id="rId19"/>
    <p:sldId id="263" r:id="rId20"/>
    <p:sldId id="262" r:id="rId21"/>
    <p:sldId id="264" r:id="rId22"/>
    <p:sldId id="304" r:id="rId23"/>
    <p:sldId id="305" r:id="rId24"/>
    <p:sldId id="306" r:id="rId25"/>
    <p:sldId id="307" r:id="rId26"/>
    <p:sldId id="309" r:id="rId27"/>
    <p:sldId id="310" r:id="rId28"/>
    <p:sldId id="268" r:id="rId29"/>
    <p:sldId id="311" r:id="rId30"/>
    <p:sldId id="266" r:id="rId31"/>
    <p:sldId id="313" r:id="rId32"/>
    <p:sldId id="314" r:id="rId33"/>
    <p:sldId id="269" r:id="rId34"/>
    <p:sldId id="270" r:id="rId35"/>
    <p:sldId id="271" r:id="rId36"/>
    <p:sldId id="272" r:id="rId37"/>
    <p:sldId id="274" r:id="rId38"/>
    <p:sldId id="265" r:id="rId39"/>
    <p:sldId id="273" r:id="rId40"/>
    <p:sldId id="275" r:id="rId41"/>
    <p:sldId id="276" r:id="rId42"/>
    <p:sldId id="278" r:id="rId43"/>
    <p:sldId id="279" r:id="rId44"/>
    <p:sldId id="277" r:id="rId45"/>
    <p:sldId id="280" r:id="rId46"/>
    <p:sldId id="281" r:id="rId47"/>
    <p:sldId id="282" r:id="rId48"/>
    <p:sldId id="283" r:id="rId49"/>
    <p:sldId id="315" r:id="rId50"/>
    <p:sldId id="284" r:id="rId51"/>
    <p:sldId id="285" r:id="rId52"/>
    <p:sldId id="286" r:id="rId53"/>
    <p:sldId id="287" r:id="rId54"/>
    <p:sldId id="288" r:id="rId55"/>
    <p:sldId id="289" r:id="rId56"/>
    <p:sldId id="290" r:id="rId57"/>
    <p:sldId id="291" r:id="rId58"/>
    <p:sldId id="292" r:id="rId59"/>
    <p:sldId id="293" r:id="rId60"/>
    <p:sldId id="317" r:id="rId61"/>
    <p:sldId id="298" r:id="rId62"/>
    <p:sldId id="318" r:id="rId63"/>
    <p:sldId id="294" r:id="rId64"/>
    <p:sldId id="295" r:id="rId65"/>
    <p:sldId id="296" r:id="rId66"/>
    <p:sldId id="328" r:id="rId67"/>
    <p:sldId id="326" r:id="rId68"/>
    <p:sldId id="299" r:id="rId69"/>
    <p:sldId id="300" r:id="rId70"/>
    <p:sldId id="319" r:id="rId71"/>
  </p:sldIdLst>
  <p:sldSz cx="9144000" cy="5143500" type="screen16x9"/>
  <p:notesSz cx="6858000" cy="9144000"/>
  <p:embeddedFontLst>
    <p:embeddedFont>
      <p:font typeface="Calibri" panose="020F0502020204030204" pitchFamily="3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Gill Sans" panose="020B0604020202020204" charset="0"/>
      <p:regular r:id="rId81"/>
      <p:bold r:id="rId82"/>
    </p:embeddedFont>
    <p:embeddedFont>
      <p:font typeface="Lato" panose="020B0604020202020204" charset="0"/>
      <p:regular r:id="rId83"/>
      <p:bold r:id="rId84"/>
      <p:italic r:id="rId85"/>
      <p:boldItalic r:id="rId86"/>
    </p:embeddedFont>
    <p:embeddedFont>
      <p:font typeface="Montserrat" panose="020B0604020202020204" charset="0"/>
      <p:regular r:id="rId87"/>
      <p:bold r:id="rId88"/>
      <p:italic r:id="rId89"/>
      <p:boldItalic r:id="rId90"/>
    </p:embeddedFont>
    <p:embeddedFont>
      <p:font typeface="Montserrat ExtraBold" panose="020B0604020202020204" charset="0"/>
      <p:bold r:id="rId91"/>
      <p:boldItalic r:id="rId92"/>
    </p:embeddedFont>
    <p:embeddedFont>
      <p:font typeface="Montserrat Light" panose="020B0604020202020204" charset="0"/>
      <p:regular r:id="rId93"/>
      <p:bold r:id="rId94"/>
      <p:italic r:id="rId95"/>
      <p:boldItalic r:id="rId96"/>
    </p:embeddedFont>
    <p:embeddedFont>
      <p:font typeface="Raleway" panose="020B0604020202020204" charset="0"/>
      <p:regular r:id="rId97"/>
      <p:bold r:id="rId98"/>
      <p:italic r:id="rId99"/>
      <p:boldItalic r:id="rId100"/>
    </p:embeddedFont>
    <p:embeddedFont>
      <p:font typeface="Roboto" panose="020B060402020202020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763A8-1C28-4380-9750-2EDA580ADFC6}" v="346" dt="2019-08-25T18:16:35.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89"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102" Type="http://schemas.openxmlformats.org/officeDocument/2006/relationships/font" Target="fonts/font30.fntdata"/><Relationship Id="rId110"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31.fntdata"/><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chonbuch" userId="0008046de7965309" providerId="LiveId" clId="{388763A8-1C28-4380-9750-2EDA580ADFC6}"/>
    <pc:docChg chg="undo redo custSel addSld delSld modSld sldOrd">
      <pc:chgData name="Daniel Schonbuch" userId="0008046de7965309" providerId="LiveId" clId="{388763A8-1C28-4380-9750-2EDA580ADFC6}" dt="2019-08-25T18:17:02.608" v="2694" actId="255"/>
      <pc:docMkLst>
        <pc:docMk/>
      </pc:docMkLst>
      <pc:sldChg chg="addSp modSp ord setBg">
        <pc:chgData name="Daniel Schonbuch" userId="0008046de7965309" providerId="LiveId" clId="{388763A8-1C28-4380-9750-2EDA580ADFC6}" dt="2019-08-25T03:23:58.467" v="2469" actId="20577"/>
        <pc:sldMkLst>
          <pc:docMk/>
          <pc:sldMk cId="0" sldId="257"/>
        </pc:sldMkLst>
        <pc:spChg chg="mod">
          <ac:chgData name="Daniel Schonbuch" userId="0008046de7965309" providerId="LiveId" clId="{388763A8-1C28-4380-9750-2EDA580ADFC6}" dt="2019-08-25T03:19:59.852" v="2435" actId="207"/>
          <ac:spMkLst>
            <pc:docMk/>
            <pc:sldMk cId="0" sldId="257"/>
            <ac:spMk id="314" creationId="{00000000-0000-0000-0000-000000000000}"/>
          </ac:spMkLst>
        </pc:spChg>
        <pc:spChg chg="mod">
          <ac:chgData name="Daniel Schonbuch" userId="0008046de7965309" providerId="LiveId" clId="{388763A8-1C28-4380-9750-2EDA580ADFC6}" dt="2019-08-25T03:23:58.467" v="2469" actId="20577"/>
          <ac:spMkLst>
            <pc:docMk/>
            <pc:sldMk cId="0" sldId="257"/>
            <ac:spMk id="316" creationId="{00000000-0000-0000-0000-000000000000}"/>
          </ac:spMkLst>
        </pc:spChg>
        <pc:picChg chg="mod">
          <ac:chgData name="Daniel Schonbuch" userId="0008046de7965309" providerId="LiveId" clId="{388763A8-1C28-4380-9750-2EDA580ADFC6}" dt="2019-08-23T02:25:17.019" v="351" actId="1076"/>
          <ac:picMkLst>
            <pc:docMk/>
            <pc:sldMk cId="0" sldId="257"/>
            <ac:picMk id="315" creationId="{00000000-0000-0000-0000-000000000000}"/>
          </ac:picMkLst>
        </pc:picChg>
        <pc:picChg chg="add mod">
          <ac:chgData name="Daniel Schonbuch" userId="0008046de7965309" providerId="LiveId" clId="{388763A8-1C28-4380-9750-2EDA580ADFC6}" dt="2019-08-23T02:25:17.019" v="351" actId="1076"/>
          <ac:picMkLst>
            <pc:docMk/>
            <pc:sldMk cId="0" sldId="257"/>
            <ac:picMk id="1026" creationId="{4637B3B1-DD7A-41C1-BBA7-C41AFB018935}"/>
          </ac:picMkLst>
        </pc:picChg>
      </pc:sldChg>
      <pc:sldChg chg="modSp">
        <pc:chgData name="Daniel Schonbuch" userId="0008046de7965309" providerId="LiveId" clId="{388763A8-1C28-4380-9750-2EDA580ADFC6}" dt="2019-08-25T03:24:59.355" v="2480" actId="1076"/>
        <pc:sldMkLst>
          <pc:docMk/>
          <pc:sldMk cId="0" sldId="258"/>
        </pc:sldMkLst>
        <pc:spChg chg="mod">
          <ac:chgData name="Daniel Schonbuch" userId="0008046de7965309" providerId="LiveId" clId="{388763A8-1C28-4380-9750-2EDA580ADFC6}" dt="2019-08-25T03:24:59.355" v="2480" actId="1076"/>
          <ac:spMkLst>
            <pc:docMk/>
            <pc:sldMk cId="0" sldId="258"/>
            <ac:spMk id="323" creationId="{00000000-0000-0000-0000-000000000000}"/>
          </ac:spMkLst>
        </pc:spChg>
        <pc:spChg chg="mod">
          <ac:chgData name="Daniel Schonbuch" userId="0008046de7965309" providerId="LiveId" clId="{388763A8-1C28-4380-9750-2EDA580ADFC6}" dt="2019-08-25T03:24:39.699" v="2475" actId="14100"/>
          <ac:spMkLst>
            <pc:docMk/>
            <pc:sldMk cId="0" sldId="258"/>
            <ac:spMk id="324" creationId="{00000000-0000-0000-0000-000000000000}"/>
          </ac:spMkLst>
        </pc:spChg>
        <pc:spChg chg="mod">
          <ac:chgData name="Daniel Schonbuch" userId="0008046de7965309" providerId="LiveId" clId="{388763A8-1C28-4380-9750-2EDA580ADFC6}" dt="2019-08-25T03:24:30.844" v="2474" actId="14100"/>
          <ac:spMkLst>
            <pc:docMk/>
            <pc:sldMk cId="0" sldId="258"/>
            <ac:spMk id="325" creationId="{00000000-0000-0000-0000-000000000000}"/>
          </ac:spMkLst>
        </pc:spChg>
      </pc:sldChg>
      <pc:sldChg chg="modSp">
        <pc:chgData name="Daniel Schonbuch" userId="0008046de7965309" providerId="LiveId" clId="{388763A8-1C28-4380-9750-2EDA580ADFC6}" dt="2019-08-23T01:44:00.096" v="43" actId="20577"/>
        <pc:sldMkLst>
          <pc:docMk/>
          <pc:sldMk cId="0" sldId="259"/>
        </pc:sldMkLst>
        <pc:spChg chg="mod">
          <ac:chgData name="Daniel Schonbuch" userId="0008046de7965309" providerId="LiveId" clId="{388763A8-1C28-4380-9750-2EDA580ADFC6}" dt="2019-08-23T01:43:56.627" v="41" actId="14100"/>
          <ac:spMkLst>
            <pc:docMk/>
            <pc:sldMk cId="0" sldId="259"/>
            <ac:spMk id="334" creationId="{00000000-0000-0000-0000-000000000000}"/>
          </ac:spMkLst>
        </pc:spChg>
        <pc:spChg chg="mod">
          <ac:chgData name="Daniel Schonbuch" userId="0008046de7965309" providerId="LiveId" clId="{388763A8-1C28-4380-9750-2EDA580ADFC6}" dt="2019-08-23T01:44:00.096" v="43" actId="20577"/>
          <ac:spMkLst>
            <pc:docMk/>
            <pc:sldMk cId="0" sldId="259"/>
            <ac:spMk id="335" creationId="{00000000-0000-0000-0000-000000000000}"/>
          </ac:spMkLst>
        </pc:spChg>
      </pc:sldChg>
      <pc:sldChg chg="modSp">
        <pc:chgData name="Daniel Schonbuch" userId="0008046de7965309" providerId="LiveId" clId="{388763A8-1C28-4380-9750-2EDA580ADFC6}" dt="2019-08-23T02:20:23.348" v="334" actId="255"/>
        <pc:sldMkLst>
          <pc:docMk/>
          <pc:sldMk cId="0" sldId="260"/>
        </pc:sldMkLst>
        <pc:spChg chg="mod">
          <ac:chgData name="Daniel Schonbuch" userId="0008046de7965309" providerId="LiveId" clId="{388763A8-1C28-4380-9750-2EDA580ADFC6}" dt="2019-08-23T02:20:23.348" v="334" actId="255"/>
          <ac:spMkLst>
            <pc:docMk/>
            <pc:sldMk cId="0" sldId="260"/>
            <ac:spMk id="343" creationId="{00000000-0000-0000-0000-000000000000}"/>
          </ac:spMkLst>
        </pc:spChg>
      </pc:sldChg>
      <pc:sldChg chg="modSp">
        <pc:chgData name="Daniel Schonbuch" userId="0008046de7965309" providerId="LiveId" clId="{388763A8-1C28-4380-9750-2EDA580ADFC6}" dt="2019-08-23T02:20:59.125" v="338" actId="113"/>
        <pc:sldMkLst>
          <pc:docMk/>
          <pc:sldMk cId="0" sldId="261"/>
        </pc:sldMkLst>
        <pc:spChg chg="mod">
          <ac:chgData name="Daniel Schonbuch" userId="0008046de7965309" providerId="LiveId" clId="{388763A8-1C28-4380-9750-2EDA580ADFC6}" dt="2019-08-23T02:20:59.125" v="338" actId="113"/>
          <ac:spMkLst>
            <pc:docMk/>
            <pc:sldMk cId="0" sldId="261"/>
            <ac:spMk id="351" creationId="{00000000-0000-0000-0000-000000000000}"/>
          </ac:spMkLst>
        </pc:spChg>
      </pc:sldChg>
      <pc:sldChg chg="setBg">
        <pc:chgData name="Daniel Schonbuch" userId="0008046de7965309" providerId="LiveId" clId="{388763A8-1C28-4380-9750-2EDA580ADFC6}" dt="2019-08-23T02:18:04.259" v="321"/>
        <pc:sldMkLst>
          <pc:docMk/>
          <pc:sldMk cId="0" sldId="262"/>
        </pc:sldMkLst>
      </pc:sldChg>
      <pc:sldChg chg="modSp ord">
        <pc:chgData name="Daniel Schonbuch" userId="0008046de7965309" providerId="LiveId" clId="{388763A8-1C28-4380-9750-2EDA580ADFC6}" dt="2019-08-23T02:27:38.098" v="365" actId="1076"/>
        <pc:sldMkLst>
          <pc:docMk/>
          <pc:sldMk cId="0" sldId="263"/>
        </pc:sldMkLst>
        <pc:spChg chg="mod">
          <ac:chgData name="Daniel Schonbuch" userId="0008046de7965309" providerId="LiveId" clId="{388763A8-1C28-4380-9750-2EDA580ADFC6}" dt="2019-08-23T02:27:38.098" v="365" actId="1076"/>
          <ac:spMkLst>
            <pc:docMk/>
            <pc:sldMk cId="0" sldId="263"/>
            <ac:spMk id="366" creationId="{00000000-0000-0000-0000-000000000000}"/>
          </ac:spMkLst>
        </pc:spChg>
        <pc:spChg chg="mod">
          <ac:chgData name="Daniel Schonbuch" userId="0008046de7965309" providerId="LiveId" clId="{388763A8-1C28-4380-9750-2EDA580ADFC6}" dt="2019-08-23T02:27:33.075" v="364" actId="1076"/>
          <ac:spMkLst>
            <pc:docMk/>
            <pc:sldMk cId="0" sldId="263"/>
            <ac:spMk id="367" creationId="{00000000-0000-0000-0000-000000000000}"/>
          </ac:spMkLst>
        </pc:spChg>
        <pc:picChg chg="mod">
          <ac:chgData name="Daniel Schonbuch" userId="0008046de7965309" providerId="LiveId" clId="{388763A8-1C28-4380-9750-2EDA580ADFC6}" dt="2019-08-23T02:27:29.762" v="363" actId="1076"/>
          <ac:picMkLst>
            <pc:docMk/>
            <pc:sldMk cId="0" sldId="263"/>
            <ac:picMk id="368" creationId="{00000000-0000-0000-0000-000000000000}"/>
          </ac:picMkLst>
        </pc:picChg>
      </pc:sldChg>
      <pc:sldChg chg="modSp ord">
        <pc:chgData name="Daniel Schonbuch" userId="0008046de7965309" providerId="LiveId" clId="{388763A8-1C28-4380-9750-2EDA580ADFC6}" dt="2019-08-23T14:35:44.763" v="856" actId="20577"/>
        <pc:sldMkLst>
          <pc:docMk/>
          <pc:sldMk cId="0" sldId="265"/>
        </pc:sldMkLst>
        <pc:spChg chg="mod">
          <ac:chgData name="Daniel Schonbuch" userId="0008046de7965309" providerId="LiveId" clId="{388763A8-1C28-4380-9750-2EDA580ADFC6}" dt="2019-08-23T14:35:44.763" v="856" actId="20577"/>
          <ac:spMkLst>
            <pc:docMk/>
            <pc:sldMk cId="0" sldId="265"/>
            <ac:spMk id="380" creationId="{00000000-0000-0000-0000-000000000000}"/>
          </ac:spMkLst>
        </pc:spChg>
        <pc:spChg chg="mod">
          <ac:chgData name="Daniel Schonbuch" userId="0008046de7965309" providerId="LiveId" clId="{388763A8-1C28-4380-9750-2EDA580ADFC6}" dt="2019-08-23T02:44:52.977" v="551" actId="1076"/>
          <ac:spMkLst>
            <pc:docMk/>
            <pc:sldMk cId="0" sldId="265"/>
            <ac:spMk id="381" creationId="{00000000-0000-0000-0000-000000000000}"/>
          </ac:spMkLst>
        </pc:spChg>
        <pc:spChg chg="mod">
          <ac:chgData name="Daniel Schonbuch" userId="0008046de7965309" providerId="LiveId" clId="{388763A8-1C28-4380-9750-2EDA580ADFC6}" dt="2019-08-23T02:44:56.498" v="552" actId="1076"/>
          <ac:spMkLst>
            <pc:docMk/>
            <pc:sldMk cId="0" sldId="265"/>
            <ac:spMk id="382" creationId="{00000000-0000-0000-0000-000000000000}"/>
          </ac:spMkLst>
        </pc:spChg>
      </pc:sldChg>
      <pc:sldChg chg="addSp modSp ord setBg">
        <pc:chgData name="Daniel Schonbuch" userId="0008046de7965309" providerId="LiveId" clId="{388763A8-1C28-4380-9750-2EDA580ADFC6}" dt="2019-08-25T15:15:13.269" v="2501" actId="207"/>
        <pc:sldMkLst>
          <pc:docMk/>
          <pc:sldMk cId="0" sldId="266"/>
        </pc:sldMkLst>
        <pc:spChg chg="add mod">
          <ac:chgData name="Daniel Schonbuch" userId="0008046de7965309" providerId="LiveId" clId="{388763A8-1C28-4380-9750-2EDA580ADFC6}" dt="2019-08-25T15:15:13.269" v="2501" actId="207"/>
          <ac:spMkLst>
            <pc:docMk/>
            <pc:sldMk cId="0" sldId="266"/>
            <ac:spMk id="2" creationId="{3E8189B6-82BE-4989-B29C-F21738BE9BE9}"/>
          </ac:spMkLst>
        </pc:spChg>
        <pc:picChg chg="mod">
          <ac:chgData name="Daniel Schonbuch" userId="0008046de7965309" providerId="LiveId" clId="{388763A8-1C28-4380-9750-2EDA580ADFC6}" dt="2019-08-23T14:27:57.596" v="707" actId="14100"/>
          <ac:picMkLst>
            <pc:docMk/>
            <pc:sldMk cId="0" sldId="266"/>
            <ac:picMk id="387" creationId="{00000000-0000-0000-0000-000000000000}"/>
          </ac:picMkLst>
        </pc:picChg>
      </pc:sldChg>
      <pc:sldChg chg="modSp ord setBg">
        <pc:chgData name="Daniel Schonbuch" userId="0008046de7965309" providerId="LiveId" clId="{388763A8-1C28-4380-9750-2EDA580ADFC6}" dt="2019-08-23T02:41:58.275" v="537" actId="1076"/>
        <pc:sldMkLst>
          <pc:docMk/>
          <pc:sldMk cId="0" sldId="268"/>
        </pc:sldMkLst>
        <pc:spChg chg="mod">
          <ac:chgData name="Daniel Schonbuch" userId="0008046de7965309" providerId="LiveId" clId="{388763A8-1C28-4380-9750-2EDA580ADFC6}" dt="2019-08-23T02:41:58.275" v="537" actId="1076"/>
          <ac:spMkLst>
            <pc:docMk/>
            <pc:sldMk cId="0" sldId="268"/>
            <ac:spMk id="401" creationId="{00000000-0000-0000-0000-000000000000}"/>
          </ac:spMkLst>
        </pc:spChg>
      </pc:sldChg>
      <pc:sldChg chg="modSp">
        <pc:chgData name="Daniel Schonbuch" userId="0008046de7965309" providerId="LiveId" clId="{388763A8-1C28-4380-9750-2EDA580ADFC6}" dt="2019-08-25T02:23:09.341" v="2103" actId="20577"/>
        <pc:sldMkLst>
          <pc:docMk/>
          <pc:sldMk cId="0" sldId="271"/>
        </pc:sldMkLst>
        <pc:spChg chg="mod">
          <ac:chgData name="Daniel Schonbuch" userId="0008046de7965309" providerId="LiveId" clId="{388763A8-1C28-4380-9750-2EDA580ADFC6}" dt="2019-08-25T02:23:09.341" v="2103" actId="20577"/>
          <ac:spMkLst>
            <pc:docMk/>
            <pc:sldMk cId="0" sldId="271"/>
            <ac:spMk id="439" creationId="{00000000-0000-0000-0000-000000000000}"/>
          </ac:spMkLst>
        </pc:spChg>
      </pc:sldChg>
      <pc:sldChg chg="modSp">
        <pc:chgData name="Daniel Schonbuch" userId="0008046de7965309" providerId="LiveId" clId="{388763A8-1C28-4380-9750-2EDA580ADFC6}" dt="2019-08-25T18:05:08.504" v="2516" actId="20577"/>
        <pc:sldMkLst>
          <pc:docMk/>
          <pc:sldMk cId="0" sldId="272"/>
        </pc:sldMkLst>
        <pc:spChg chg="mod">
          <ac:chgData name="Daniel Schonbuch" userId="0008046de7965309" providerId="LiveId" clId="{388763A8-1C28-4380-9750-2EDA580ADFC6}" dt="2019-08-25T18:05:08.504" v="2516" actId="20577"/>
          <ac:spMkLst>
            <pc:docMk/>
            <pc:sldMk cId="0" sldId="272"/>
            <ac:spMk id="448" creationId="{00000000-0000-0000-0000-000000000000}"/>
          </ac:spMkLst>
        </pc:spChg>
      </pc:sldChg>
      <pc:sldChg chg="modSp ord">
        <pc:chgData name="Daniel Schonbuch" userId="0008046de7965309" providerId="LiveId" clId="{388763A8-1C28-4380-9750-2EDA580ADFC6}" dt="2019-08-25T18:05:22.035" v="2517" actId="20577"/>
        <pc:sldMkLst>
          <pc:docMk/>
          <pc:sldMk cId="0" sldId="274"/>
        </pc:sldMkLst>
        <pc:spChg chg="mod">
          <ac:chgData name="Daniel Schonbuch" userId="0008046de7965309" providerId="LiveId" clId="{388763A8-1C28-4380-9750-2EDA580ADFC6}" dt="2019-08-25T18:05:22.035" v="2517" actId="20577"/>
          <ac:spMkLst>
            <pc:docMk/>
            <pc:sldMk cId="0" sldId="274"/>
            <ac:spMk id="466" creationId="{00000000-0000-0000-0000-000000000000}"/>
          </ac:spMkLst>
        </pc:spChg>
      </pc:sldChg>
      <pc:sldChg chg="modSp">
        <pc:chgData name="Daniel Schonbuch" userId="0008046de7965309" providerId="LiveId" clId="{388763A8-1C28-4380-9750-2EDA580ADFC6}" dt="2019-08-23T14:37:10.204" v="870" actId="114"/>
        <pc:sldMkLst>
          <pc:docMk/>
          <pc:sldMk cId="0" sldId="275"/>
        </pc:sldMkLst>
        <pc:spChg chg="mod">
          <ac:chgData name="Daniel Schonbuch" userId="0008046de7965309" providerId="LiveId" clId="{388763A8-1C28-4380-9750-2EDA580ADFC6}" dt="2019-08-23T14:37:10.204" v="870" actId="114"/>
          <ac:spMkLst>
            <pc:docMk/>
            <pc:sldMk cId="0" sldId="275"/>
            <ac:spMk id="475" creationId="{00000000-0000-0000-0000-000000000000}"/>
          </ac:spMkLst>
        </pc:spChg>
      </pc:sldChg>
      <pc:sldChg chg="modSp setBg">
        <pc:chgData name="Daniel Schonbuch" userId="0008046de7965309" providerId="LiveId" clId="{388763A8-1C28-4380-9750-2EDA580ADFC6}" dt="2019-08-25T18:06:08.880" v="2519" actId="14100"/>
        <pc:sldMkLst>
          <pc:docMk/>
          <pc:sldMk cId="0" sldId="276"/>
        </pc:sldMkLst>
        <pc:spChg chg="mod">
          <ac:chgData name="Daniel Schonbuch" userId="0008046de7965309" providerId="LiveId" clId="{388763A8-1C28-4380-9750-2EDA580ADFC6}" dt="2019-08-25T18:06:08.880" v="2519" actId="14100"/>
          <ac:spMkLst>
            <pc:docMk/>
            <pc:sldMk cId="0" sldId="276"/>
            <ac:spMk id="484" creationId="{00000000-0000-0000-0000-000000000000}"/>
          </ac:spMkLst>
        </pc:spChg>
      </pc:sldChg>
      <pc:sldChg chg="modSp">
        <pc:chgData name="Daniel Schonbuch" userId="0008046de7965309" providerId="LiveId" clId="{388763A8-1C28-4380-9750-2EDA580ADFC6}" dt="2019-08-23T02:49:18.594" v="617" actId="1076"/>
        <pc:sldMkLst>
          <pc:docMk/>
          <pc:sldMk cId="0" sldId="277"/>
        </pc:sldMkLst>
        <pc:spChg chg="mod">
          <ac:chgData name="Daniel Schonbuch" userId="0008046de7965309" providerId="LiveId" clId="{388763A8-1C28-4380-9750-2EDA580ADFC6}" dt="2019-08-23T02:49:18.594" v="617" actId="1076"/>
          <ac:spMkLst>
            <pc:docMk/>
            <pc:sldMk cId="0" sldId="277"/>
            <ac:spMk id="491" creationId="{00000000-0000-0000-0000-000000000000}"/>
          </ac:spMkLst>
        </pc:spChg>
      </pc:sldChg>
      <pc:sldChg chg="modSp ord">
        <pc:chgData name="Daniel Schonbuch" userId="0008046de7965309" providerId="LiveId" clId="{388763A8-1C28-4380-9750-2EDA580ADFC6}" dt="2019-08-25T15:12:56.962" v="2500"/>
        <pc:sldMkLst>
          <pc:docMk/>
          <pc:sldMk cId="0" sldId="278"/>
        </pc:sldMkLst>
        <pc:spChg chg="mod">
          <ac:chgData name="Daniel Schonbuch" userId="0008046de7965309" providerId="LiveId" clId="{388763A8-1C28-4380-9750-2EDA580ADFC6}" dt="2019-08-23T02:49:30.652" v="618" actId="207"/>
          <ac:spMkLst>
            <pc:docMk/>
            <pc:sldMk cId="0" sldId="278"/>
            <ac:spMk id="498" creationId="{00000000-0000-0000-0000-000000000000}"/>
          </ac:spMkLst>
        </pc:spChg>
      </pc:sldChg>
      <pc:sldChg chg="modSp ord">
        <pc:chgData name="Daniel Schonbuch" userId="0008046de7965309" providerId="LiveId" clId="{388763A8-1C28-4380-9750-2EDA580ADFC6}" dt="2019-08-25T18:06:21.770" v="2520" actId="20577"/>
        <pc:sldMkLst>
          <pc:docMk/>
          <pc:sldMk cId="0" sldId="279"/>
        </pc:sldMkLst>
        <pc:spChg chg="mod">
          <ac:chgData name="Daniel Schonbuch" userId="0008046de7965309" providerId="LiveId" clId="{388763A8-1C28-4380-9750-2EDA580ADFC6}" dt="2019-08-25T18:06:21.770" v="2520" actId="20577"/>
          <ac:spMkLst>
            <pc:docMk/>
            <pc:sldMk cId="0" sldId="279"/>
            <ac:spMk id="505" creationId="{00000000-0000-0000-0000-000000000000}"/>
          </ac:spMkLst>
        </pc:spChg>
      </pc:sldChg>
      <pc:sldChg chg="addSp modSp ord">
        <pc:chgData name="Daniel Schonbuch" userId="0008046de7965309" providerId="LiveId" clId="{388763A8-1C28-4380-9750-2EDA580ADFC6}" dt="2019-08-25T15:11:26.474" v="2498"/>
        <pc:sldMkLst>
          <pc:docMk/>
          <pc:sldMk cId="0" sldId="280"/>
        </pc:sldMkLst>
        <pc:spChg chg="add mod">
          <ac:chgData name="Daniel Schonbuch" userId="0008046de7965309" providerId="LiveId" clId="{388763A8-1C28-4380-9750-2EDA580ADFC6}" dt="2019-08-23T14:39:58.861" v="882" actId="1076"/>
          <ac:spMkLst>
            <pc:docMk/>
            <pc:sldMk cId="0" sldId="280"/>
            <ac:spMk id="2" creationId="{0A0DE0CF-68C7-4179-9CD8-BAE38684926F}"/>
          </ac:spMkLst>
        </pc:spChg>
        <pc:spChg chg="mod">
          <ac:chgData name="Daniel Schonbuch" userId="0008046de7965309" providerId="LiveId" clId="{388763A8-1C28-4380-9750-2EDA580ADFC6}" dt="2019-08-23T14:41:07.017" v="1018" actId="1035"/>
          <ac:spMkLst>
            <pc:docMk/>
            <pc:sldMk cId="0" sldId="280"/>
            <ac:spMk id="515" creationId="{00000000-0000-0000-0000-000000000000}"/>
          </ac:spMkLst>
        </pc:spChg>
        <pc:picChg chg="mod">
          <ac:chgData name="Daniel Schonbuch" userId="0008046de7965309" providerId="LiveId" clId="{388763A8-1C28-4380-9750-2EDA580ADFC6}" dt="2019-08-23T14:41:12.133" v="1020" actId="1076"/>
          <ac:picMkLst>
            <pc:docMk/>
            <pc:sldMk cId="0" sldId="280"/>
            <ac:picMk id="516" creationId="{00000000-0000-0000-0000-000000000000}"/>
          </ac:picMkLst>
        </pc:picChg>
      </pc:sldChg>
      <pc:sldChg chg="modSp">
        <pc:chgData name="Daniel Schonbuch" userId="0008046de7965309" providerId="LiveId" clId="{388763A8-1C28-4380-9750-2EDA580ADFC6}" dt="2019-08-25T18:07:00.630" v="2546" actId="20577"/>
        <pc:sldMkLst>
          <pc:docMk/>
          <pc:sldMk cId="0" sldId="281"/>
        </pc:sldMkLst>
        <pc:spChg chg="mod">
          <ac:chgData name="Daniel Schonbuch" userId="0008046de7965309" providerId="LiveId" clId="{388763A8-1C28-4380-9750-2EDA580ADFC6}" dt="2019-08-25T02:24:30.152" v="2179" actId="20577"/>
          <ac:spMkLst>
            <pc:docMk/>
            <pc:sldMk cId="0" sldId="281"/>
            <ac:spMk id="521" creationId="{00000000-0000-0000-0000-000000000000}"/>
          </ac:spMkLst>
        </pc:spChg>
        <pc:spChg chg="mod">
          <ac:chgData name="Daniel Schonbuch" userId="0008046de7965309" providerId="LiveId" clId="{388763A8-1C28-4380-9750-2EDA580ADFC6}" dt="2019-08-25T18:07:00.630" v="2546" actId="20577"/>
          <ac:spMkLst>
            <pc:docMk/>
            <pc:sldMk cId="0" sldId="281"/>
            <ac:spMk id="523" creationId="{00000000-0000-0000-0000-000000000000}"/>
          </ac:spMkLst>
        </pc:spChg>
        <pc:picChg chg="mod">
          <ac:chgData name="Daniel Schonbuch" userId="0008046de7965309" providerId="LiveId" clId="{388763A8-1C28-4380-9750-2EDA580ADFC6}" dt="2019-08-25T02:23:53.564" v="2143" actId="1076"/>
          <ac:picMkLst>
            <pc:docMk/>
            <pc:sldMk cId="0" sldId="281"/>
            <ac:picMk id="524" creationId="{00000000-0000-0000-0000-000000000000}"/>
          </ac:picMkLst>
        </pc:picChg>
      </pc:sldChg>
      <pc:sldChg chg="modSp modAnim">
        <pc:chgData name="Daniel Schonbuch" userId="0008046de7965309" providerId="LiveId" clId="{388763A8-1C28-4380-9750-2EDA580ADFC6}" dt="2019-08-25T15:17:16.989" v="2502" actId="20577"/>
        <pc:sldMkLst>
          <pc:docMk/>
          <pc:sldMk cId="0" sldId="282"/>
        </pc:sldMkLst>
        <pc:spChg chg="mod">
          <ac:chgData name="Daniel Schonbuch" userId="0008046de7965309" providerId="LiveId" clId="{388763A8-1C28-4380-9750-2EDA580ADFC6}" dt="2019-08-25T15:17:16.989" v="2502" actId="20577"/>
          <ac:spMkLst>
            <pc:docMk/>
            <pc:sldMk cId="0" sldId="282"/>
            <ac:spMk id="529" creationId="{00000000-0000-0000-0000-000000000000}"/>
          </ac:spMkLst>
        </pc:spChg>
      </pc:sldChg>
      <pc:sldChg chg="modSp">
        <pc:chgData name="Daniel Schonbuch" userId="0008046de7965309" providerId="LiveId" clId="{388763A8-1C28-4380-9750-2EDA580ADFC6}" dt="2019-08-25T18:07:13.310" v="2547" actId="255"/>
        <pc:sldMkLst>
          <pc:docMk/>
          <pc:sldMk cId="0" sldId="283"/>
        </pc:sldMkLst>
        <pc:spChg chg="mod">
          <ac:chgData name="Daniel Schonbuch" userId="0008046de7965309" providerId="LiveId" clId="{388763A8-1C28-4380-9750-2EDA580ADFC6}" dt="2019-08-25T18:07:13.310" v="2547" actId="255"/>
          <ac:spMkLst>
            <pc:docMk/>
            <pc:sldMk cId="0" sldId="283"/>
            <ac:spMk id="535" creationId="{00000000-0000-0000-0000-000000000000}"/>
          </ac:spMkLst>
        </pc:spChg>
        <pc:picChg chg="mod">
          <ac:chgData name="Daniel Schonbuch" userId="0008046de7965309" providerId="LiveId" clId="{388763A8-1C28-4380-9750-2EDA580ADFC6}" dt="2019-08-23T02:50:18.931" v="624" actId="1076"/>
          <ac:picMkLst>
            <pc:docMk/>
            <pc:sldMk cId="0" sldId="283"/>
            <ac:picMk id="536" creationId="{00000000-0000-0000-0000-000000000000}"/>
          </ac:picMkLst>
        </pc:picChg>
        <pc:picChg chg="mod">
          <ac:chgData name="Daniel Schonbuch" userId="0008046de7965309" providerId="LiveId" clId="{388763A8-1C28-4380-9750-2EDA580ADFC6}" dt="2019-08-23T14:43:00.510" v="1092" actId="1076"/>
          <ac:picMkLst>
            <pc:docMk/>
            <pc:sldMk cId="0" sldId="283"/>
            <ac:picMk id="537" creationId="{00000000-0000-0000-0000-000000000000}"/>
          </ac:picMkLst>
        </pc:picChg>
        <pc:picChg chg="mod">
          <ac:chgData name="Daniel Schonbuch" userId="0008046de7965309" providerId="LiveId" clId="{388763A8-1C28-4380-9750-2EDA580ADFC6}" dt="2019-08-23T14:42:59.308" v="1091" actId="14100"/>
          <ac:picMkLst>
            <pc:docMk/>
            <pc:sldMk cId="0" sldId="283"/>
            <ac:picMk id="538" creationId="{00000000-0000-0000-0000-000000000000}"/>
          </ac:picMkLst>
        </pc:picChg>
      </pc:sldChg>
      <pc:sldChg chg="modSp">
        <pc:chgData name="Daniel Schonbuch" userId="0008046de7965309" providerId="LiveId" clId="{388763A8-1C28-4380-9750-2EDA580ADFC6}" dt="2019-08-25T02:25:49.163" v="2237" actId="20577"/>
        <pc:sldMkLst>
          <pc:docMk/>
          <pc:sldMk cId="0" sldId="284"/>
        </pc:sldMkLst>
        <pc:spChg chg="mod">
          <ac:chgData name="Daniel Schonbuch" userId="0008046de7965309" providerId="LiveId" clId="{388763A8-1C28-4380-9750-2EDA580ADFC6}" dt="2019-08-25T02:25:49.163" v="2237" actId="20577"/>
          <ac:spMkLst>
            <pc:docMk/>
            <pc:sldMk cId="0" sldId="284"/>
            <ac:spMk id="543" creationId="{00000000-0000-0000-0000-000000000000}"/>
          </ac:spMkLst>
        </pc:spChg>
      </pc:sldChg>
      <pc:sldChg chg="modSp">
        <pc:chgData name="Daniel Schonbuch" userId="0008046de7965309" providerId="LiveId" clId="{388763A8-1C28-4380-9750-2EDA580ADFC6}" dt="2019-08-25T18:09:56.242" v="2552" actId="255"/>
        <pc:sldMkLst>
          <pc:docMk/>
          <pc:sldMk cId="0" sldId="292"/>
        </pc:sldMkLst>
        <pc:spChg chg="mod">
          <ac:chgData name="Daniel Schonbuch" userId="0008046de7965309" providerId="LiveId" clId="{388763A8-1C28-4380-9750-2EDA580ADFC6}" dt="2019-08-25T18:09:56.242" v="2552" actId="255"/>
          <ac:spMkLst>
            <pc:docMk/>
            <pc:sldMk cId="0" sldId="292"/>
            <ac:spMk id="604" creationId="{00000000-0000-0000-0000-000000000000}"/>
          </ac:spMkLst>
        </pc:spChg>
      </pc:sldChg>
      <pc:sldChg chg="modSp">
        <pc:chgData name="Daniel Schonbuch" userId="0008046de7965309" providerId="LiveId" clId="{388763A8-1C28-4380-9750-2EDA580ADFC6}" dt="2019-08-25T18:09:40.559" v="2550" actId="14100"/>
        <pc:sldMkLst>
          <pc:docMk/>
          <pc:sldMk cId="0" sldId="293"/>
        </pc:sldMkLst>
        <pc:spChg chg="mod">
          <ac:chgData name="Daniel Schonbuch" userId="0008046de7965309" providerId="LiveId" clId="{388763A8-1C28-4380-9750-2EDA580ADFC6}" dt="2019-08-25T18:09:40.559" v="2550" actId="14100"/>
          <ac:spMkLst>
            <pc:docMk/>
            <pc:sldMk cId="0" sldId="293"/>
            <ac:spMk id="614" creationId="{00000000-0000-0000-0000-000000000000}"/>
          </ac:spMkLst>
        </pc:spChg>
      </pc:sldChg>
      <pc:sldChg chg="modSp">
        <pc:chgData name="Daniel Schonbuch" userId="0008046de7965309" providerId="LiveId" clId="{388763A8-1C28-4380-9750-2EDA580ADFC6}" dt="2019-08-25T02:26:29.506" v="2239" actId="255"/>
        <pc:sldMkLst>
          <pc:docMk/>
          <pc:sldMk cId="0" sldId="294"/>
        </pc:sldMkLst>
        <pc:spChg chg="mod">
          <ac:chgData name="Daniel Schonbuch" userId="0008046de7965309" providerId="LiveId" clId="{388763A8-1C28-4380-9750-2EDA580ADFC6}" dt="2019-08-25T02:26:29.506" v="2239" actId="255"/>
          <ac:spMkLst>
            <pc:docMk/>
            <pc:sldMk cId="0" sldId="294"/>
            <ac:spMk id="623" creationId="{00000000-0000-0000-0000-000000000000}"/>
          </ac:spMkLst>
        </pc:spChg>
      </pc:sldChg>
      <pc:sldChg chg="modSp">
        <pc:chgData name="Daniel Schonbuch" userId="0008046de7965309" providerId="LiveId" clId="{388763A8-1C28-4380-9750-2EDA580ADFC6}" dt="2019-08-23T18:43:34.945" v="1430" actId="313"/>
        <pc:sldMkLst>
          <pc:docMk/>
          <pc:sldMk cId="0" sldId="295"/>
        </pc:sldMkLst>
        <pc:spChg chg="mod">
          <ac:chgData name="Daniel Schonbuch" userId="0008046de7965309" providerId="LiveId" clId="{388763A8-1C28-4380-9750-2EDA580ADFC6}" dt="2019-08-23T18:43:34.945" v="1430" actId="313"/>
          <ac:spMkLst>
            <pc:docMk/>
            <pc:sldMk cId="0" sldId="295"/>
            <ac:spMk id="631" creationId="{00000000-0000-0000-0000-000000000000}"/>
          </ac:spMkLst>
        </pc:spChg>
      </pc:sldChg>
      <pc:sldChg chg="modSp">
        <pc:chgData name="Daniel Schonbuch" userId="0008046de7965309" providerId="LiveId" clId="{388763A8-1C28-4380-9750-2EDA580ADFC6}" dt="2019-08-25T02:26:50.364" v="2241" actId="313"/>
        <pc:sldMkLst>
          <pc:docMk/>
          <pc:sldMk cId="0" sldId="296"/>
        </pc:sldMkLst>
        <pc:spChg chg="mod">
          <ac:chgData name="Daniel Schonbuch" userId="0008046de7965309" providerId="LiveId" clId="{388763A8-1C28-4380-9750-2EDA580ADFC6}" dt="2019-08-25T02:26:50.364" v="2241" actId="313"/>
          <ac:spMkLst>
            <pc:docMk/>
            <pc:sldMk cId="0" sldId="296"/>
            <ac:spMk id="639" creationId="{00000000-0000-0000-0000-000000000000}"/>
          </ac:spMkLst>
        </pc:spChg>
      </pc:sldChg>
      <pc:sldChg chg="addSp delSp modSp ord setBg">
        <pc:chgData name="Daniel Schonbuch" userId="0008046de7965309" providerId="LiveId" clId="{388763A8-1C28-4380-9750-2EDA580ADFC6}" dt="2019-08-25T15:34:52.250" v="2503"/>
        <pc:sldMkLst>
          <pc:docMk/>
          <pc:sldMk cId="0" sldId="298"/>
        </pc:sldMkLst>
        <pc:spChg chg="add del mod">
          <ac:chgData name="Daniel Schonbuch" userId="0008046de7965309" providerId="LiveId" clId="{388763A8-1C28-4380-9750-2EDA580ADFC6}" dt="2019-08-25T02:32:17.080" v="2287" actId="20577"/>
          <ac:spMkLst>
            <pc:docMk/>
            <pc:sldMk cId="0" sldId="298"/>
            <ac:spMk id="653" creationId="{00000000-0000-0000-0000-000000000000}"/>
          </ac:spMkLst>
        </pc:spChg>
        <pc:spChg chg="del">
          <ac:chgData name="Daniel Schonbuch" userId="0008046de7965309" providerId="LiveId" clId="{388763A8-1C28-4380-9750-2EDA580ADFC6}" dt="2019-08-25T02:31:58.734" v="2244" actId="478"/>
          <ac:spMkLst>
            <pc:docMk/>
            <pc:sldMk cId="0" sldId="298"/>
            <ac:spMk id="655" creationId="{00000000-0000-0000-0000-000000000000}"/>
          </ac:spMkLst>
        </pc:spChg>
        <pc:picChg chg="add mod">
          <ac:chgData name="Daniel Schonbuch" userId="0008046de7965309" providerId="LiveId" clId="{388763A8-1C28-4380-9750-2EDA580ADFC6}" dt="2019-08-25T02:35:37.012" v="2301" actId="1076"/>
          <ac:picMkLst>
            <pc:docMk/>
            <pc:sldMk cId="0" sldId="298"/>
            <ac:picMk id="3" creationId="{709E90BF-8F96-4D2A-A610-B872C72BAF57}"/>
          </ac:picMkLst>
        </pc:picChg>
        <pc:picChg chg="del">
          <ac:chgData name="Daniel Schonbuch" userId="0008046de7965309" providerId="LiveId" clId="{388763A8-1C28-4380-9750-2EDA580ADFC6}" dt="2019-08-25T02:32:00.807" v="2245" actId="478"/>
          <ac:picMkLst>
            <pc:docMk/>
            <pc:sldMk cId="0" sldId="298"/>
            <ac:picMk id="656" creationId="{00000000-0000-0000-0000-000000000000}"/>
          </ac:picMkLst>
        </pc:picChg>
        <pc:picChg chg="add del mod">
          <ac:chgData name="Daniel Schonbuch" userId="0008046de7965309" providerId="LiveId" clId="{388763A8-1C28-4380-9750-2EDA580ADFC6}" dt="2019-08-25T02:35:06.114" v="2295" actId="478"/>
          <ac:picMkLst>
            <pc:docMk/>
            <pc:sldMk cId="0" sldId="298"/>
            <ac:picMk id="3074" creationId="{08D24A69-DA60-48E4-9B2F-6FDA7939CE61}"/>
          </ac:picMkLst>
        </pc:picChg>
        <pc:picChg chg="add del">
          <ac:chgData name="Daniel Schonbuch" userId="0008046de7965309" providerId="LiveId" clId="{388763A8-1C28-4380-9750-2EDA580ADFC6}" dt="2019-08-25T02:35:10.604" v="2297"/>
          <ac:picMkLst>
            <pc:docMk/>
            <pc:sldMk cId="0" sldId="298"/>
            <ac:picMk id="3076" creationId="{3F269237-0AB5-4B15-9B2F-671B3D50F85D}"/>
          </ac:picMkLst>
        </pc:picChg>
      </pc:sldChg>
      <pc:sldChg chg="modSp add setBg">
        <pc:chgData name="Daniel Schonbuch" userId="0008046de7965309" providerId="LiveId" clId="{388763A8-1C28-4380-9750-2EDA580ADFC6}" dt="2019-08-25T18:03:43.071" v="2512" actId="6549"/>
        <pc:sldMkLst>
          <pc:docMk/>
          <pc:sldMk cId="0" sldId="301"/>
        </pc:sldMkLst>
        <pc:spChg chg="mod">
          <ac:chgData name="Daniel Schonbuch" userId="0008046de7965309" providerId="LiveId" clId="{388763A8-1C28-4380-9750-2EDA580ADFC6}" dt="2019-08-23T02:25:48.858" v="357" actId="207"/>
          <ac:spMkLst>
            <pc:docMk/>
            <pc:sldMk cId="0" sldId="301"/>
            <ac:spMk id="148" creationId="{00000000-0000-0000-0000-000000000000}"/>
          </ac:spMkLst>
        </pc:spChg>
        <pc:spChg chg="mod">
          <ac:chgData name="Daniel Schonbuch" userId="0008046de7965309" providerId="LiveId" clId="{388763A8-1C28-4380-9750-2EDA580ADFC6}" dt="2019-08-25T18:03:43.071" v="2512" actId="6549"/>
          <ac:spMkLst>
            <pc:docMk/>
            <pc:sldMk cId="0" sldId="301"/>
            <ac:spMk id="149" creationId="{00000000-0000-0000-0000-000000000000}"/>
          </ac:spMkLst>
        </pc:spChg>
        <pc:picChg chg="mod">
          <ac:chgData name="Daniel Schonbuch" userId="0008046de7965309" providerId="LiveId" clId="{388763A8-1C28-4380-9750-2EDA580ADFC6}" dt="2019-08-23T02:25:39.006" v="354" actId="1076"/>
          <ac:picMkLst>
            <pc:docMk/>
            <pc:sldMk cId="0" sldId="301"/>
            <ac:picMk id="147" creationId="{00000000-0000-0000-0000-000000000000}"/>
          </ac:picMkLst>
        </pc:picChg>
      </pc:sldChg>
      <pc:sldChg chg="add setBg">
        <pc:chgData name="Daniel Schonbuch" userId="0008046de7965309" providerId="LiveId" clId="{388763A8-1C28-4380-9750-2EDA580ADFC6}" dt="2019-08-23T02:05:26.266" v="56"/>
        <pc:sldMkLst>
          <pc:docMk/>
          <pc:sldMk cId="0" sldId="304"/>
        </pc:sldMkLst>
      </pc:sldChg>
      <pc:sldChg chg="modSp add setBg">
        <pc:chgData name="Daniel Schonbuch" userId="0008046de7965309" providerId="LiveId" clId="{388763A8-1C28-4380-9750-2EDA580ADFC6}" dt="2019-08-25T03:25:33.231" v="2486" actId="114"/>
        <pc:sldMkLst>
          <pc:docMk/>
          <pc:sldMk cId="370869453" sldId="305"/>
        </pc:sldMkLst>
        <pc:spChg chg="mod">
          <ac:chgData name="Daniel Schonbuch" userId="0008046de7965309" providerId="LiveId" clId="{388763A8-1C28-4380-9750-2EDA580ADFC6}" dt="2019-08-25T03:25:33.231" v="2486" actId="114"/>
          <ac:spMkLst>
            <pc:docMk/>
            <pc:sldMk cId="370869453" sldId="305"/>
            <ac:spMk id="244" creationId="{00000000-0000-0000-0000-000000000000}"/>
          </ac:spMkLst>
        </pc:spChg>
        <pc:spChg chg="mod">
          <ac:chgData name="Daniel Schonbuch" userId="0008046de7965309" providerId="LiveId" clId="{388763A8-1C28-4380-9750-2EDA580ADFC6}" dt="2019-08-25T03:25:27.276" v="2485" actId="14100"/>
          <ac:spMkLst>
            <pc:docMk/>
            <pc:sldMk cId="370869453" sldId="305"/>
            <ac:spMk id="247" creationId="{00000000-0000-0000-0000-000000000000}"/>
          </ac:spMkLst>
        </pc:spChg>
        <pc:picChg chg="mod">
          <ac:chgData name="Daniel Schonbuch" userId="0008046de7965309" providerId="LiveId" clId="{388763A8-1C28-4380-9750-2EDA580ADFC6}" dt="2019-08-23T14:21:39.772" v="667" actId="1076"/>
          <ac:picMkLst>
            <pc:docMk/>
            <pc:sldMk cId="370869453" sldId="305"/>
            <ac:picMk id="243" creationId="{00000000-0000-0000-0000-000000000000}"/>
          </ac:picMkLst>
        </pc:picChg>
      </pc:sldChg>
      <pc:sldChg chg="modSp add setBg">
        <pc:chgData name="Daniel Schonbuch" userId="0008046de7965309" providerId="LiveId" clId="{388763A8-1C28-4380-9750-2EDA580ADFC6}" dt="2019-08-25T03:26:15.491" v="2493" actId="1076"/>
        <pc:sldMkLst>
          <pc:docMk/>
          <pc:sldMk cId="4064039583" sldId="306"/>
        </pc:sldMkLst>
        <pc:spChg chg="mod">
          <ac:chgData name="Daniel Schonbuch" userId="0008046de7965309" providerId="LiveId" clId="{388763A8-1C28-4380-9750-2EDA580ADFC6}" dt="2019-08-23T14:23:22.060" v="705" actId="20577"/>
          <ac:spMkLst>
            <pc:docMk/>
            <pc:sldMk cId="4064039583" sldId="306"/>
            <ac:spMk id="244" creationId="{00000000-0000-0000-0000-000000000000}"/>
          </ac:spMkLst>
        </pc:spChg>
        <pc:spChg chg="mod">
          <ac:chgData name="Daniel Schonbuch" userId="0008046de7965309" providerId="LiveId" clId="{388763A8-1C28-4380-9750-2EDA580ADFC6}" dt="2019-08-25T03:26:15.491" v="2493" actId="1076"/>
          <ac:spMkLst>
            <pc:docMk/>
            <pc:sldMk cId="4064039583" sldId="306"/>
            <ac:spMk id="247" creationId="{00000000-0000-0000-0000-000000000000}"/>
          </ac:spMkLst>
        </pc:spChg>
        <pc:picChg chg="mod">
          <ac:chgData name="Daniel Schonbuch" userId="0008046de7965309" providerId="LiveId" clId="{388763A8-1C28-4380-9750-2EDA580ADFC6}" dt="2019-08-23T14:21:58.627" v="693" actId="1076"/>
          <ac:picMkLst>
            <pc:docMk/>
            <pc:sldMk cId="4064039583" sldId="306"/>
            <ac:picMk id="1026" creationId="{5F7F5636-4D66-46C8-A37C-DBE65D354CD7}"/>
          </ac:picMkLst>
        </pc:picChg>
      </pc:sldChg>
      <pc:sldChg chg="modSp add setBg">
        <pc:chgData name="Daniel Schonbuch" userId="0008046de7965309" providerId="LiveId" clId="{388763A8-1C28-4380-9750-2EDA580ADFC6}" dt="2019-08-23T14:22:37.536" v="699" actId="255"/>
        <pc:sldMkLst>
          <pc:docMk/>
          <pc:sldMk cId="1925500551" sldId="307"/>
        </pc:sldMkLst>
        <pc:spChg chg="mod">
          <ac:chgData name="Daniel Schonbuch" userId="0008046de7965309" providerId="LiveId" clId="{388763A8-1C28-4380-9750-2EDA580ADFC6}" dt="2019-08-23T14:22:37.536" v="699" actId="255"/>
          <ac:spMkLst>
            <pc:docMk/>
            <pc:sldMk cId="1925500551" sldId="307"/>
            <ac:spMk id="244" creationId="{00000000-0000-0000-0000-000000000000}"/>
          </ac:spMkLst>
        </pc:spChg>
        <pc:spChg chg="mod">
          <ac:chgData name="Daniel Schonbuch" userId="0008046de7965309" providerId="LiveId" clId="{388763A8-1C28-4380-9750-2EDA580ADFC6}" dt="2019-08-23T02:29:45.762" v="377" actId="14100"/>
          <ac:spMkLst>
            <pc:docMk/>
            <pc:sldMk cId="1925500551" sldId="307"/>
            <ac:spMk id="247" creationId="{00000000-0000-0000-0000-000000000000}"/>
          </ac:spMkLst>
        </pc:spChg>
        <pc:picChg chg="mod">
          <ac:chgData name="Daniel Schonbuch" userId="0008046de7965309" providerId="LiveId" clId="{388763A8-1C28-4380-9750-2EDA580ADFC6}" dt="2019-08-23T02:30:14.155" v="379" actId="1076"/>
          <ac:picMkLst>
            <pc:docMk/>
            <pc:sldMk cId="1925500551" sldId="307"/>
            <ac:picMk id="1026" creationId="{5F7F5636-4D66-46C8-A37C-DBE65D354CD7}"/>
          </ac:picMkLst>
        </pc:picChg>
      </pc:sldChg>
      <pc:sldChg chg="addSp delSp modSp add setBg">
        <pc:chgData name="Daniel Schonbuch" userId="0008046de7965309" providerId="LiveId" clId="{388763A8-1C28-4380-9750-2EDA580ADFC6}" dt="2019-08-25T18:04:22.092" v="2513" actId="255"/>
        <pc:sldMkLst>
          <pc:docMk/>
          <pc:sldMk cId="4264156616" sldId="309"/>
        </pc:sldMkLst>
        <pc:spChg chg="mod">
          <ac:chgData name="Daniel Schonbuch" userId="0008046de7965309" providerId="LiveId" clId="{388763A8-1C28-4380-9750-2EDA580ADFC6}" dt="2019-08-25T03:26:27.284" v="2494" actId="207"/>
          <ac:spMkLst>
            <pc:docMk/>
            <pc:sldMk cId="4264156616" sldId="309"/>
            <ac:spMk id="2" creationId="{0BD4CF3E-964C-4570-BB59-585D0450775D}"/>
          </ac:spMkLst>
        </pc:spChg>
        <pc:spChg chg="mod">
          <ac:chgData name="Daniel Schonbuch" userId="0008046de7965309" providerId="LiveId" clId="{388763A8-1C28-4380-9750-2EDA580ADFC6}" dt="2019-08-25T18:04:22.092" v="2513" actId="255"/>
          <ac:spMkLst>
            <pc:docMk/>
            <pc:sldMk cId="4264156616" sldId="309"/>
            <ac:spMk id="3" creationId="{571373D9-CB4E-4335-974B-386288CA549E}"/>
          </ac:spMkLst>
        </pc:spChg>
        <pc:picChg chg="add del mod">
          <ac:chgData name="Daniel Schonbuch" userId="0008046de7965309" providerId="LiveId" clId="{388763A8-1C28-4380-9750-2EDA580ADFC6}" dt="2019-08-23T02:46:53.189" v="598" actId="478"/>
          <ac:picMkLst>
            <pc:docMk/>
            <pc:sldMk cId="4264156616" sldId="309"/>
            <ac:picMk id="5" creationId="{BA61837C-4213-4D5C-BF8F-C7BEFB9061D9}"/>
          </ac:picMkLst>
        </pc:picChg>
        <pc:picChg chg="mod">
          <ac:chgData name="Daniel Schonbuch" userId="0008046de7965309" providerId="LiveId" clId="{388763A8-1C28-4380-9750-2EDA580ADFC6}" dt="2019-08-23T02:31:23.418" v="390" actId="1076"/>
          <ac:picMkLst>
            <pc:docMk/>
            <pc:sldMk cId="4264156616" sldId="309"/>
            <ac:picMk id="2050" creationId="{179D83C8-76DD-47A1-B0D7-39E7BCBC9156}"/>
          </ac:picMkLst>
        </pc:picChg>
      </pc:sldChg>
      <pc:sldChg chg="modSp add setBg">
        <pc:chgData name="Daniel Schonbuch" userId="0008046de7965309" providerId="LiveId" clId="{388763A8-1C28-4380-9750-2EDA580ADFC6}" dt="2019-08-25T18:04:41.773" v="2514" actId="255"/>
        <pc:sldMkLst>
          <pc:docMk/>
          <pc:sldMk cId="2103913482" sldId="310"/>
        </pc:sldMkLst>
        <pc:spChg chg="mod">
          <ac:chgData name="Daniel Schonbuch" userId="0008046de7965309" providerId="LiveId" clId="{388763A8-1C28-4380-9750-2EDA580ADFC6}" dt="2019-08-23T02:33:22.578" v="398" actId="14100"/>
          <ac:spMkLst>
            <pc:docMk/>
            <pc:sldMk cId="2103913482" sldId="310"/>
            <ac:spMk id="2" creationId="{0BD4CF3E-964C-4570-BB59-585D0450775D}"/>
          </ac:spMkLst>
        </pc:spChg>
        <pc:spChg chg="mod">
          <ac:chgData name="Daniel Schonbuch" userId="0008046de7965309" providerId="LiveId" clId="{388763A8-1C28-4380-9750-2EDA580ADFC6}" dt="2019-08-25T18:04:41.773" v="2514" actId="255"/>
          <ac:spMkLst>
            <pc:docMk/>
            <pc:sldMk cId="2103913482" sldId="310"/>
            <ac:spMk id="3" creationId="{571373D9-CB4E-4335-974B-386288CA549E}"/>
          </ac:spMkLst>
        </pc:spChg>
      </pc:sldChg>
      <pc:sldChg chg="delSp modSp add ord setBg">
        <pc:chgData name="Daniel Schonbuch" userId="0008046de7965309" providerId="LiveId" clId="{388763A8-1C28-4380-9750-2EDA580ADFC6}" dt="2019-08-23T14:30:26.786" v="782" actId="255"/>
        <pc:sldMkLst>
          <pc:docMk/>
          <pc:sldMk cId="1834861370" sldId="311"/>
        </pc:sldMkLst>
        <pc:spChg chg="mod">
          <ac:chgData name="Daniel Schonbuch" userId="0008046de7965309" providerId="LiveId" clId="{388763A8-1C28-4380-9750-2EDA580ADFC6}" dt="2019-08-23T14:30:26.786" v="782" actId="255"/>
          <ac:spMkLst>
            <pc:docMk/>
            <pc:sldMk cId="1834861370" sldId="311"/>
            <ac:spMk id="521" creationId="{00000000-0000-0000-0000-000000000000}"/>
          </ac:spMkLst>
        </pc:spChg>
        <pc:spChg chg="del">
          <ac:chgData name="Daniel Schonbuch" userId="0008046de7965309" providerId="LiveId" clId="{388763A8-1C28-4380-9750-2EDA580ADFC6}" dt="2019-08-23T02:06:12.240" v="79" actId="478"/>
          <ac:spMkLst>
            <pc:docMk/>
            <pc:sldMk cId="1834861370" sldId="311"/>
            <ac:spMk id="523" creationId="{00000000-0000-0000-0000-000000000000}"/>
          </ac:spMkLst>
        </pc:spChg>
        <pc:picChg chg="mod">
          <ac:chgData name="Daniel Schonbuch" userId="0008046de7965309" providerId="LiveId" clId="{388763A8-1C28-4380-9750-2EDA580ADFC6}" dt="2019-08-23T02:06:19.706" v="83" actId="1076"/>
          <ac:picMkLst>
            <pc:docMk/>
            <pc:sldMk cId="1834861370" sldId="311"/>
            <ac:picMk id="524" creationId="{00000000-0000-0000-0000-000000000000}"/>
          </ac:picMkLst>
        </pc:picChg>
      </pc:sldChg>
      <pc:sldChg chg="add del ord">
        <pc:chgData name="Daniel Schonbuch" userId="0008046de7965309" providerId="LiveId" clId="{388763A8-1C28-4380-9750-2EDA580ADFC6}" dt="2019-08-25T15:11:05.015" v="2496" actId="2696"/>
        <pc:sldMkLst>
          <pc:docMk/>
          <pc:sldMk cId="1858021740" sldId="312"/>
        </pc:sldMkLst>
      </pc:sldChg>
      <pc:sldChg chg="addSp delSp modSp add ord setBg">
        <pc:chgData name="Daniel Schonbuch" userId="0008046de7965309" providerId="LiveId" clId="{388763A8-1C28-4380-9750-2EDA580ADFC6}" dt="2019-08-23T14:33:03.406" v="793" actId="20577"/>
        <pc:sldMkLst>
          <pc:docMk/>
          <pc:sldMk cId="2661261418" sldId="313"/>
        </pc:sldMkLst>
        <pc:spChg chg="add mod">
          <ac:chgData name="Daniel Schonbuch" userId="0008046de7965309" providerId="LiveId" clId="{388763A8-1C28-4380-9750-2EDA580ADFC6}" dt="2019-08-23T14:33:03.406" v="793" actId="20577"/>
          <ac:spMkLst>
            <pc:docMk/>
            <pc:sldMk cId="2661261418" sldId="313"/>
            <ac:spMk id="2" creationId="{15EAF397-5C8D-4CCD-B948-62FA865BB27D}"/>
          </ac:spMkLst>
        </pc:spChg>
        <pc:spChg chg="mod">
          <ac:chgData name="Daniel Schonbuch" userId="0008046de7965309" providerId="LiveId" clId="{388763A8-1C28-4380-9750-2EDA580ADFC6}" dt="2019-08-23T02:39:18.243" v="502" actId="20577"/>
          <ac:spMkLst>
            <pc:docMk/>
            <pc:sldMk cId="2661261418" sldId="313"/>
            <ac:spMk id="521" creationId="{00000000-0000-0000-0000-000000000000}"/>
          </ac:spMkLst>
        </pc:spChg>
        <pc:spChg chg="mod">
          <ac:chgData name="Daniel Schonbuch" userId="0008046de7965309" providerId="LiveId" clId="{388763A8-1C28-4380-9750-2EDA580ADFC6}" dt="2019-08-23T02:13:09.545" v="232" actId="20577"/>
          <ac:spMkLst>
            <pc:docMk/>
            <pc:sldMk cId="2661261418" sldId="313"/>
            <ac:spMk id="523" creationId="{00000000-0000-0000-0000-000000000000}"/>
          </ac:spMkLst>
        </pc:spChg>
        <pc:picChg chg="del mod">
          <ac:chgData name="Daniel Schonbuch" userId="0008046de7965309" providerId="LiveId" clId="{388763A8-1C28-4380-9750-2EDA580ADFC6}" dt="2019-08-23T02:13:48.956" v="238" actId="478"/>
          <ac:picMkLst>
            <pc:docMk/>
            <pc:sldMk cId="2661261418" sldId="313"/>
            <ac:picMk id="524" creationId="{00000000-0000-0000-0000-000000000000}"/>
          </ac:picMkLst>
        </pc:picChg>
      </pc:sldChg>
      <pc:sldChg chg="addSp delSp modSp add ord setBg">
        <pc:chgData name="Daniel Schonbuch" userId="0008046de7965309" providerId="LiveId" clId="{388763A8-1C28-4380-9750-2EDA580ADFC6}" dt="2019-08-23T02:47:28.256" v="605"/>
        <pc:sldMkLst>
          <pc:docMk/>
          <pc:sldMk cId="406806309" sldId="314"/>
        </pc:sldMkLst>
        <pc:spChg chg="mod">
          <ac:chgData name="Daniel Schonbuch" userId="0008046de7965309" providerId="LiveId" clId="{388763A8-1C28-4380-9750-2EDA580ADFC6}" dt="2019-08-23T02:46:35.466" v="592" actId="1076"/>
          <ac:spMkLst>
            <pc:docMk/>
            <pc:sldMk cId="406806309" sldId="314"/>
            <ac:spMk id="447" creationId="{00000000-0000-0000-0000-000000000000}"/>
          </ac:spMkLst>
        </pc:spChg>
        <pc:spChg chg="del">
          <ac:chgData name="Daniel Schonbuch" userId="0008046de7965309" providerId="LiveId" clId="{388763A8-1C28-4380-9750-2EDA580ADFC6}" dt="2019-08-23T02:46:39.306" v="593" actId="478"/>
          <ac:spMkLst>
            <pc:docMk/>
            <pc:sldMk cId="406806309" sldId="314"/>
            <ac:spMk id="448" creationId="{00000000-0000-0000-0000-000000000000}"/>
          </ac:spMkLst>
        </pc:spChg>
        <pc:picChg chg="add mod">
          <ac:chgData name="Daniel Schonbuch" userId="0008046de7965309" providerId="LiveId" clId="{388763A8-1C28-4380-9750-2EDA580ADFC6}" dt="2019-08-23T02:47:14.826" v="604" actId="1076"/>
          <ac:picMkLst>
            <pc:docMk/>
            <pc:sldMk cId="406806309" sldId="314"/>
            <ac:picMk id="8" creationId="{7C4A8808-9B4A-4873-83FF-554E3863A627}"/>
          </ac:picMkLst>
        </pc:picChg>
        <pc:picChg chg="del">
          <ac:chgData name="Daniel Schonbuch" userId="0008046de7965309" providerId="LiveId" clId="{388763A8-1C28-4380-9750-2EDA580ADFC6}" dt="2019-08-23T02:45:56.430" v="557" actId="478"/>
          <ac:picMkLst>
            <pc:docMk/>
            <pc:sldMk cId="406806309" sldId="314"/>
            <ac:picMk id="449" creationId="{00000000-0000-0000-0000-000000000000}"/>
          </ac:picMkLst>
        </pc:picChg>
        <pc:picChg chg="add del">
          <ac:chgData name="Daniel Schonbuch" userId="0008046de7965309" providerId="LiveId" clId="{388763A8-1C28-4380-9750-2EDA580ADFC6}" dt="2019-08-23T02:46:42.403" v="595"/>
          <ac:picMkLst>
            <pc:docMk/>
            <pc:sldMk cId="406806309" sldId="314"/>
            <ac:picMk id="3074" creationId="{116B72C8-DBD5-440D-9061-8C696BD71D80}"/>
          </ac:picMkLst>
        </pc:picChg>
      </pc:sldChg>
      <pc:sldChg chg="addSp delSp modSp add ord">
        <pc:chgData name="Daniel Schonbuch" userId="0008046de7965309" providerId="LiveId" clId="{388763A8-1C28-4380-9750-2EDA580ADFC6}" dt="2019-08-25T02:25:32.909" v="2233" actId="255"/>
        <pc:sldMkLst>
          <pc:docMk/>
          <pc:sldMk cId="2734556630" sldId="315"/>
        </pc:sldMkLst>
        <pc:spChg chg="add mod">
          <ac:chgData name="Daniel Schonbuch" userId="0008046de7965309" providerId="LiveId" clId="{388763A8-1C28-4380-9750-2EDA580ADFC6}" dt="2019-08-23T18:39:35.958" v="1261" actId="1035"/>
          <ac:spMkLst>
            <pc:docMk/>
            <pc:sldMk cId="2734556630" sldId="315"/>
            <ac:spMk id="2" creationId="{5E0D21DD-1356-4BDC-BCEC-1A6B5392574C}"/>
          </ac:spMkLst>
        </pc:spChg>
        <pc:spChg chg="add del mod">
          <ac:chgData name="Daniel Schonbuch" userId="0008046de7965309" providerId="LiveId" clId="{388763A8-1C28-4380-9750-2EDA580ADFC6}" dt="2019-08-23T14:54:17.101" v="1113"/>
          <ac:spMkLst>
            <pc:docMk/>
            <pc:sldMk cId="2734556630" sldId="315"/>
            <ac:spMk id="2" creationId="{752E50BF-DE39-48C1-95B1-78E4FDA0663F}"/>
          </ac:spMkLst>
        </pc:spChg>
        <pc:spChg chg="add mod">
          <ac:chgData name="Daniel Schonbuch" userId="0008046de7965309" providerId="LiveId" clId="{388763A8-1C28-4380-9750-2EDA580ADFC6}" dt="2019-08-23T18:39:35.958" v="1261" actId="1035"/>
          <ac:spMkLst>
            <pc:docMk/>
            <pc:sldMk cId="2734556630" sldId="315"/>
            <ac:spMk id="4" creationId="{839317BD-7B36-46A7-8510-A636E84CBFAE}"/>
          </ac:spMkLst>
        </pc:spChg>
        <pc:spChg chg="mod">
          <ac:chgData name="Daniel Schonbuch" userId="0008046de7965309" providerId="LiveId" clId="{388763A8-1C28-4380-9750-2EDA580ADFC6}" dt="2019-08-25T02:25:32.909" v="2233" actId="255"/>
          <ac:spMkLst>
            <pc:docMk/>
            <pc:sldMk cId="2734556630" sldId="315"/>
            <ac:spMk id="543" creationId="{00000000-0000-0000-0000-000000000000}"/>
          </ac:spMkLst>
        </pc:spChg>
        <pc:spChg chg="del">
          <ac:chgData name="Daniel Schonbuch" userId="0008046de7965309" providerId="LiveId" clId="{388763A8-1C28-4380-9750-2EDA580ADFC6}" dt="2019-08-23T14:53:28.378" v="1103" actId="478"/>
          <ac:spMkLst>
            <pc:docMk/>
            <pc:sldMk cId="2734556630" sldId="315"/>
            <ac:spMk id="545" creationId="{00000000-0000-0000-0000-000000000000}"/>
          </ac:spMkLst>
        </pc:spChg>
        <pc:graphicFrameChg chg="add del mod modGraphic">
          <ac:chgData name="Daniel Schonbuch" userId="0008046de7965309" providerId="LiveId" clId="{388763A8-1C28-4380-9750-2EDA580ADFC6}" dt="2019-08-23T14:55:52.436" v="1122" actId="478"/>
          <ac:graphicFrameMkLst>
            <pc:docMk/>
            <pc:sldMk cId="2734556630" sldId="315"/>
            <ac:graphicFrameMk id="3" creationId="{7B5B641B-F5D4-445D-9103-3D6423E7DCF2}"/>
          </ac:graphicFrameMkLst>
        </pc:graphicFrameChg>
        <pc:picChg chg="mod">
          <ac:chgData name="Daniel Schonbuch" userId="0008046de7965309" providerId="LiveId" clId="{388763A8-1C28-4380-9750-2EDA580ADFC6}" dt="2019-08-23T14:54:18.917" v="1114" actId="1076"/>
          <ac:picMkLst>
            <pc:docMk/>
            <pc:sldMk cId="2734556630" sldId="315"/>
            <ac:picMk id="546" creationId="{00000000-0000-0000-0000-000000000000}"/>
          </ac:picMkLst>
        </pc:picChg>
      </pc:sldChg>
      <pc:sldChg chg="addSp delSp modSp add ord setBg">
        <pc:chgData name="Daniel Schonbuch" userId="0008046de7965309" providerId="LiveId" clId="{388763A8-1C28-4380-9750-2EDA580ADFC6}" dt="2019-08-25T03:23:35.812" v="2462"/>
        <pc:sldMkLst>
          <pc:docMk/>
          <pc:sldMk cId="979974589" sldId="316"/>
        </pc:sldMkLst>
        <pc:spChg chg="mod">
          <ac:chgData name="Daniel Schonbuch" userId="0008046de7965309" providerId="LiveId" clId="{388763A8-1C28-4380-9750-2EDA580ADFC6}" dt="2019-08-23T18:36:29.137" v="1195" actId="14100"/>
          <ac:spMkLst>
            <pc:docMk/>
            <pc:sldMk cId="979974589" sldId="316"/>
            <ac:spMk id="333" creationId="{00000000-0000-0000-0000-000000000000}"/>
          </ac:spMkLst>
        </pc:spChg>
        <pc:spChg chg="del">
          <ac:chgData name="Daniel Schonbuch" userId="0008046de7965309" providerId="LiveId" clId="{388763A8-1C28-4380-9750-2EDA580ADFC6}" dt="2019-08-23T18:33:37.555" v="1162" actId="478"/>
          <ac:spMkLst>
            <pc:docMk/>
            <pc:sldMk cId="979974589" sldId="316"/>
            <ac:spMk id="334" creationId="{00000000-0000-0000-0000-000000000000}"/>
          </ac:spMkLst>
        </pc:spChg>
        <pc:spChg chg="del">
          <ac:chgData name="Daniel Schonbuch" userId="0008046de7965309" providerId="LiveId" clId="{388763A8-1C28-4380-9750-2EDA580ADFC6}" dt="2019-08-23T18:34:00.728" v="1164" actId="478"/>
          <ac:spMkLst>
            <pc:docMk/>
            <pc:sldMk cId="979974589" sldId="316"/>
            <ac:spMk id="335" creationId="{00000000-0000-0000-0000-000000000000}"/>
          </ac:spMkLst>
        </pc:spChg>
        <pc:picChg chg="del">
          <ac:chgData name="Daniel Schonbuch" userId="0008046de7965309" providerId="LiveId" clId="{388763A8-1C28-4380-9750-2EDA580ADFC6}" dt="2019-08-23T18:34:02.229" v="1165" actId="478"/>
          <ac:picMkLst>
            <pc:docMk/>
            <pc:sldMk cId="979974589" sldId="316"/>
            <ac:picMk id="336" creationId="{00000000-0000-0000-0000-000000000000}"/>
          </ac:picMkLst>
        </pc:picChg>
        <pc:picChg chg="add mod">
          <ac:chgData name="Daniel Schonbuch" userId="0008046de7965309" providerId="LiveId" clId="{388763A8-1C28-4380-9750-2EDA580ADFC6}" dt="2019-08-23T18:35:07.465" v="1184" actId="1076"/>
          <ac:picMkLst>
            <pc:docMk/>
            <pc:sldMk cId="979974589" sldId="316"/>
            <ac:picMk id="1026" creationId="{33DB13B4-1B9D-4F7E-A08D-6670F943A210}"/>
          </ac:picMkLst>
        </pc:picChg>
        <pc:picChg chg="add mod">
          <ac:chgData name="Daniel Schonbuch" userId="0008046de7965309" providerId="LiveId" clId="{388763A8-1C28-4380-9750-2EDA580ADFC6}" dt="2019-08-23T18:36:08.225" v="1191" actId="1076"/>
          <ac:picMkLst>
            <pc:docMk/>
            <pc:sldMk cId="979974589" sldId="316"/>
            <ac:picMk id="1028" creationId="{E1135033-F3F3-46B4-8303-8359B8524C81}"/>
          </ac:picMkLst>
        </pc:picChg>
        <pc:picChg chg="add mod">
          <ac:chgData name="Daniel Schonbuch" userId="0008046de7965309" providerId="LiveId" clId="{388763A8-1C28-4380-9750-2EDA580ADFC6}" dt="2019-08-23T18:36:04.865" v="1189" actId="1076"/>
          <ac:picMkLst>
            <pc:docMk/>
            <pc:sldMk cId="979974589" sldId="316"/>
            <ac:picMk id="1030" creationId="{355EE2E0-5165-4FB3-BB2C-6804B86B20FC}"/>
          </ac:picMkLst>
        </pc:picChg>
      </pc:sldChg>
      <pc:sldChg chg="addSp delSp modSp add ord setBg modAnim">
        <pc:chgData name="Daniel Schonbuch" userId="0008046de7965309" providerId="LiveId" clId="{388763A8-1C28-4380-9750-2EDA580ADFC6}" dt="2019-08-25T18:11:22.581" v="2568" actId="20577"/>
        <pc:sldMkLst>
          <pc:docMk/>
          <pc:sldMk cId="1886990113" sldId="317"/>
        </pc:sldMkLst>
        <pc:spChg chg="mod">
          <ac:chgData name="Daniel Schonbuch" userId="0008046de7965309" providerId="LiveId" clId="{388763A8-1C28-4380-9750-2EDA580ADFC6}" dt="2019-08-25T02:38:28.034" v="2356" actId="1037"/>
          <ac:spMkLst>
            <pc:docMk/>
            <pc:sldMk cId="1886990113" sldId="317"/>
            <ac:spMk id="645" creationId="{00000000-0000-0000-0000-000000000000}"/>
          </ac:spMkLst>
        </pc:spChg>
        <pc:spChg chg="mod">
          <ac:chgData name="Daniel Schonbuch" userId="0008046de7965309" providerId="LiveId" clId="{388763A8-1C28-4380-9750-2EDA580ADFC6}" dt="2019-08-25T18:11:20.083" v="2565" actId="6549"/>
          <ac:spMkLst>
            <pc:docMk/>
            <pc:sldMk cId="1886990113" sldId="317"/>
            <ac:spMk id="646" creationId="{00000000-0000-0000-0000-000000000000}"/>
          </ac:spMkLst>
        </pc:spChg>
        <pc:picChg chg="del">
          <ac:chgData name="Daniel Schonbuch" userId="0008046de7965309" providerId="LiveId" clId="{388763A8-1C28-4380-9750-2EDA580ADFC6}" dt="2019-08-25T02:38:06.806" v="2339" actId="478"/>
          <ac:picMkLst>
            <pc:docMk/>
            <pc:sldMk cId="1886990113" sldId="317"/>
            <ac:picMk id="648" creationId="{00000000-0000-0000-0000-000000000000}"/>
          </ac:picMkLst>
        </pc:picChg>
        <pc:picChg chg="add mod">
          <ac:chgData name="Daniel Schonbuch" userId="0008046de7965309" providerId="LiveId" clId="{388763A8-1C28-4380-9750-2EDA580ADFC6}" dt="2019-08-25T02:38:10.380" v="2341" actId="1076"/>
          <ac:picMkLst>
            <pc:docMk/>
            <pc:sldMk cId="1886990113" sldId="317"/>
            <ac:picMk id="5122" creationId="{6F26767E-580A-4E6B-A8CC-AF4F1A937FE6}"/>
          </ac:picMkLst>
        </pc:picChg>
      </pc:sldChg>
      <pc:sldChg chg="addSp delSp modSp add ord">
        <pc:chgData name="Daniel Schonbuch" userId="0008046de7965309" providerId="LiveId" clId="{388763A8-1C28-4380-9750-2EDA580ADFC6}" dt="2019-08-23T18:46:43.441" v="1473" actId="1076"/>
        <pc:sldMkLst>
          <pc:docMk/>
          <pc:sldMk cId="3255350560" sldId="318"/>
        </pc:sldMkLst>
        <pc:spChg chg="add mod">
          <ac:chgData name="Daniel Schonbuch" userId="0008046de7965309" providerId="LiveId" clId="{388763A8-1C28-4380-9750-2EDA580ADFC6}" dt="2019-08-23T18:46:25.052" v="1468" actId="113"/>
          <ac:spMkLst>
            <pc:docMk/>
            <pc:sldMk cId="3255350560" sldId="318"/>
            <ac:spMk id="6" creationId="{666DB3DC-D185-48FE-B076-5E4C47F3CCB1}"/>
          </ac:spMkLst>
        </pc:spChg>
        <pc:spChg chg="del">
          <ac:chgData name="Daniel Schonbuch" userId="0008046de7965309" providerId="LiveId" clId="{388763A8-1C28-4380-9750-2EDA580ADFC6}" dt="2019-08-23T18:45:51.706" v="1459" actId="478"/>
          <ac:spMkLst>
            <pc:docMk/>
            <pc:sldMk cId="3255350560" sldId="318"/>
            <ac:spMk id="653" creationId="{00000000-0000-0000-0000-000000000000}"/>
          </ac:spMkLst>
        </pc:spChg>
        <pc:spChg chg="del">
          <ac:chgData name="Daniel Schonbuch" userId="0008046de7965309" providerId="LiveId" clId="{388763A8-1C28-4380-9750-2EDA580ADFC6}" dt="2019-08-23T18:45:48.847" v="1458" actId="478"/>
          <ac:spMkLst>
            <pc:docMk/>
            <pc:sldMk cId="3255350560" sldId="318"/>
            <ac:spMk id="655" creationId="{00000000-0000-0000-0000-000000000000}"/>
          </ac:spMkLst>
        </pc:spChg>
        <pc:picChg chg="add mod">
          <ac:chgData name="Daniel Schonbuch" userId="0008046de7965309" providerId="LiveId" clId="{388763A8-1C28-4380-9750-2EDA580ADFC6}" dt="2019-08-23T18:46:40.409" v="1472" actId="1076"/>
          <ac:picMkLst>
            <pc:docMk/>
            <pc:sldMk cId="3255350560" sldId="318"/>
            <ac:picMk id="7" creationId="{17E8D3F8-9A25-45C3-B606-A0441174AAAE}"/>
          </ac:picMkLst>
        </pc:picChg>
        <pc:picChg chg="add mod">
          <ac:chgData name="Daniel Schonbuch" userId="0008046de7965309" providerId="LiveId" clId="{388763A8-1C28-4380-9750-2EDA580ADFC6}" dt="2019-08-23T18:46:43.441" v="1473" actId="1076"/>
          <ac:picMkLst>
            <pc:docMk/>
            <pc:sldMk cId="3255350560" sldId="318"/>
            <ac:picMk id="8" creationId="{86D132B7-6E8D-4768-B66B-D85468C253E8}"/>
          </ac:picMkLst>
        </pc:picChg>
        <pc:picChg chg="del mod">
          <ac:chgData name="Daniel Schonbuch" userId="0008046de7965309" providerId="LiveId" clId="{388763A8-1C28-4380-9750-2EDA580ADFC6}" dt="2019-08-23T18:45:53.717" v="1461" actId="478"/>
          <ac:picMkLst>
            <pc:docMk/>
            <pc:sldMk cId="3255350560" sldId="318"/>
            <ac:picMk id="656" creationId="{00000000-0000-0000-0000-000000000000}"/>
          </ac:picMkLst>
        </pc:picChg>
      </pc:sldChg>
      <pc:sldChg chg="addSp delSp modSp add ord">
        <pc:chgData name="Daniel Schonbuch" userId="0008046de7965309" providerId="LiveId" clId="{388763A8-1C28-4380-9750-2EDA580ADFC6}" dt="2019-08-25T03:13:13.673" v="2371"/>
        <pc:sldMkLst>
          <pc:docMk/>
          <pc:sldMk cId="1155203464" sldId="319"/>
        </pc:sldMkLst>
        <pc:spChg chg="add del mod">
          <ac:chgData name="Daniel Schonbuch" userId="0008046de7965309" providerId="LiveId" clId="{388763A8-1C28-4380-9750-2EDA580ADFC6}" dt="2019-08-25T03:13:13.673" v="2371"/>
          <ac:spMkLst>
            <pc:docMk/>
            <pc:sldMk cId="1155203464" sldId="319"/>
            <ac:spMk id="2" creationId="{3384D2F0-BDDF-46DA-9775-E089764AB967}"/>
          </ac:spMkLst>
        </pc:spChg>
        <pc:spChg chg="mod">
          <ac:chgData name="Daniel Schonbuch" userId="0008046de7965309" providerId="LiveId" clId="{388763A8-1C28-4380-9750-2EDA580ADFC6}" dt="2019-08-23T19:38:28.992" v="1604" actId="20577"/>
          <ac:spMkLst>
            <pc:docMk/>
            <pc:sldMk cId="1155203464" sldId="319"/>
            <ac:spMk id="551" creationId="{00000000-0000-0000-0000-000000000000}"/>
          </ac:spMkLst>
        </pc:spChg>
        <pc:spChg chg="del">
          <ac:chgData name="Daniel Schonbuch" userId="0008046de7965309" providerId="LiveId" clId="{388763A8-1C28-4380-9750-2EDA580ADFC6}" dt="2019-08-23T19:09:50.769" v="1554" actId="478"/>
          <ac:spMkLst>
            <pc:docMk/>
            <pc:sldMk cId="1155203464" sldId="319"/>
            <ac:spMk id="553" creationId="{00000000-0000-0000-0000-000000000000}"/>
          </ac:spMkLst>
        </pc:spChg>
        <pc:picChg chg="del">
          <ac:chgData name="Daniel Schonbuch" userId="0008046de7965309" providerId="LiveId" clId="{388763A8-1C28-4380-9750-2EDA580ADFC6}" dt="2019-08-23T19:09:49.280" v="1553" actId="478"/>
          <ac:picMkLst>
            <pc:docMk/>
            <pc:sldMk cId="1155203464" sldId="319"/>
            <ac:picMk id="554" creationId="{00000000-0000-0000-0000-000000000000}"/>
          </ac:picMkLst>
        </pc:picChg>
        <pc:picChg chg="add mod">
          <ac:chgData name="Daniel Schonbuch" userId="0008046de7965309" providerId="LiveId" clId="{388763A8-1C28-4380-9750-2EDA580ADFC6}" dt="2019-08-25T03:13:12.844" v="2369" actId="1076"/>
          <ac:picMkLst>
            <pc:docMk/>
            <pc:sldMk cId="1155203464" sldId="319"/>
            <ac:picMk id="6146" creationId="{1DBD7C6D-6659-4883-9736-2AF42AFBF90E}"/>
          </ac:picMkLst>
        </pc:picChg>
      </pc:sldChg>
      <pc:sldChg chg="addSp delSp modSp add setBg">
        <pc:chgData name="Daniel Schonbuch" userId="0008046de7965309" providerId="LiveId" clId="{388763A8-1C28-4380-9750-2EDA580ADFC6}" dt="2019-08-25T01:15:08.188" v="1617" actId="478"/>
        <pc:sldMkLst>
          <pc:docMk/>
          <pc:sldMk cId="0" sldId="320"/>
        </pc:sldMkLst>
        <pc:spChg chg="add mod">
          <ac:chgData name="Daniel Schonbuch" userId="0008046de7965309" providerId="LiveId" clId="{388763A8-1C28-4380-9750-2EDA580ADFC6}" dt="2019-08-25T01:15:00.321" v="1615" actId="208"/>
          <ac:spMkLst>
            <pc:docMk/>
            <pc:sldMk cId="0" sldId="320"/>
            <ac:spMk id="2" creationId="{8496EB60-9BA3-4F0A-9536-73F034840DC7}"/>
          </ac:spMkLst>
        </pc:spChg>
        <pc:spChg chg="add del">
          <ac:chgData name="Daniel Schonbuch" userId="0008046de7965309" providerId="LiveId" clId="{388763A8-1C28-4380-9750-2EDA580ADFC6}" dt="2019-08-25T01:15:08.188" v="1617" actId="478"/>
          <ac:spMkLst>
            <pc:docMk/>
            <pc:sldMk cId="0" sldId="320"/>
            <ac:spMk id="15" creationId="{1E5279EC-7C97-48CF-9870-EA24AB8B4AC8}"/>
          </ac:spMkLst>
        </pc:spChg>
        <pc:spChg chg="del">
          <ac:chgData name="Daniel Schonbuch" userId="0008046de7965309" providerId="LiveId" clId="{388763A8-1C28-4380-9750-2EDA580ADFC6}" dt="2019-08-25T01:14:18.169" v="1611" actId="478"/>
          <ac:spMkLst>
            <pc:docMk/>
            <pc:sldMk cId="0" sldId="320"/>
            <ac:spMk id="108" creationId="{00000000-0000-0000-0000-000000000000}"/>
          </ac:spMkLst>
        </pc:spChg>
      </pc:sldChg>
      <pc:sldChg chg="addSp delSp modSp add setBg">
        <pc:chgData name="Daniel Schonbuch" userId="0008046de7965309" providerId="LiveId" clId="{388763A8-1C28-4380-9750-2EDA580ADFC6}" dt="2019-08-25T01:16:05.191" v="1648" actId="20577"/>
        <pc:sldMkLst>
          <pc:docMk/>
          <pc:sldMk cId="0" sldId="321"/>
        </pc:sldMkLst>
        <pc:spChg chg="add mod">
          <ac:chgData name="Daniel Schonbuch" userId="0008046de7965309" providerId="LiveId" clId="{388763A8-1C28-4380-9750-2EDA580ADFC6}" dt="2019-08-25T01:15:21.828" v="1620" actId="1076"/>
          <ac:spMkLst>
            <pc:docMk/>
            <pc:sldMk cId="0" sldId="321"/>
            <ac:spMk id="13" creationId="{E6204F66-D12E-4ECB-B948-B9FED231216F}"/>
          </ac:spMkLst>
        </pc:spChg>
        <pc:spChg chg="del">
          <ac:chgData name="Daniel Schonbuch" userId="0008046de7965309" providerId="LiveId" clId="{388763A8-1C28-4380-9750-2EDA580ADFC6}" dt="2019-08-25T01:14:26.067" v="1612" actId="478"/>
          <ac:spMkLst>
            <pc:docMk/>
            <pc:sldMk cId="0" sldId="321"/>
            <ac:spMk id="124" creationId="{00000000-0000-0000-0000-000000000000}"/>
          </ac:spMkLst>
        </pc:spChg>
        <pc:spChg chg="mod">
          <ac:chgData name="Daniel Schonbuch" userId="0008046de7965309" providerId="LiveId" clId="{388763A8-1C28-4380-9750-2EDA580ADFC6}" dt="2019-08-25T01:16:05.191" v="1648" actId="20577"/>
          <ac:spMkLst>
            <pc:docMk/>
            <pc:sldMk cId="0" sldId="321"/>
            <ac:spMk id="134" creationId="{00000000-0000-0000-0000-000000000000}"/>
          </ac:spMkLst>
        </pc:spChg>
      </pc:sldChg>
      <pc:sldChg chg="modSp add setBg">
        <pc:chgData name="Daniel Schonbuch" userId="0008046de7965309" providerId="LiveId" clId="{388763A8-1C28-4380-9750-2EDA580ADFC6}" dt="2019-08-25T01:20:24.215" v="1959" actId="20577"/>
        <pc:sldMkLst>
          <pc:docMk/>
          <pc:sldMk cId="0" sldId="322"/>
        </pc:sldMkLst>
        <pc:spChg chg="mod">
          <ac:chgData name="Daniel Schonbuch" userId="0008046de7965309" providerId="LiveId" clId="{388763A8-1C28-4380-9750-2EDA580ADFC6}" dt="2019-08-25T01:18:30.528" v="1714" actId="1035"/>
          <ac:spMkLst>
            <pc:docMk/>
            <pc:sldMk cId="0" sldId="322"/>
            <ac:spMk id="383" creationId="{00000000-0000-0000-0000-000000000000}"/>
          </ac:spMkLst>
        </pc:spChg>
        <pc:spChg chg="mod">
          <ac:chgData name="Daniel Schonbuch" userId="0008046de7965309" providerId="LiveId" clId="{388763A8-1C28-4380-9750-2EDA580ADFC6}" dt="2019-08-25T01:17:40.794" v="1708" actId="1035"/>
          <ac:spMkLst>
            <pc:docMk/>
            <pc:sldMk cId="0" sldId="322"/>
            <ac:spMk id="384" creationId="{00000000-0000-0000-0000-000000000000}"/>
          </ac:spMkLst>
        </pc:spChg>
        <pc:spChg chg="mod">
          <ac:chgData name="Daniel Schonbuch" userId="0008046de7965309" providerId="LiveId" clId="{388763A8-1C28-4380-9750-2EDA580ADFC6}" dt="2019-08-25T01:20:24.215" v="1959" actId="20577"/>
          <ac:spMkLst>
            <pc:docMk/>
            <pc:sldMk cId="0" sldId="322"/>
            <ac:spMk id="385" creationId="{00000000-0000-0000-0000-000000000000}"/>
          </ac:spMkLst>
        </pc:spChg>
      </pc:sldChg>
      <pc:sldChg chg="modSp add setBg">
        <pc:chgData name="Daniel Schonbuch" userId="0008046de7965309" providerId="LiveId" clId="{388763A8-1C28-4380-9750-2EDA580ADFC6}" dt="2019-08-25T01:18:20.593" v="1711" actId="207"/>
        <pc:sldMkLst>
          <pc:docMk/>
          <pc:sldMk cId="0" sldId="323"/>
        </pc:sldMkLst>
        <pc:spChg chg="mod">
          <ac:chgData name="Daniel Schonbuch" userId="0008046de7965309" providerId="LiveId" clId="{388763A8-1C28-4380-9750-2EDA580ADFC6}" dt="2019-08-25T01:18:20.593" v="1711" actId="207"/>
          <ac:spMkLst>
            <pc:docMk/>
            <pc:sldMk cId="0" sldId="323"/>
            <ac:spMk id="99" creationId="{00000000-0000-0000-0000-000000000000}"/>
          </ac:spMkLst>
        </pc:spChg>
      </pc:sldChg>
      <pc:sldChg chg="addSp add setBg">
        <pc:chgData name="Daniel Schonbuch" userId="0008046de7965309" providerId="LiveId" clId="{388763A8-1C28-4380-9750-2EDA580ADFC6}" dt="2019-08-25T01:28:49.698" v="1962"/>
        <pc:sldMkLst>
          <pc:docMk/>
          <pc:sldMk cId="0" sldId="324"/>
        </pc:sldMkLst>
        <pc:spChg chg="add">
          <ac:chgData name="Daniel Schonbuch" userId="0008046de7965309" providerId="LiveId" clId="{388763A8-1C28-4380-9750-2EDA580ADFC6}" dt="2019-08-25T01:28:46.854" v="1961"/>
          <ac:spMkLst>
            <pc:docMk/>
            <pc:sldMk cId="0" sldId="324"/>
            <ac:spMk id="2" creationId="{4C26EFB4-AC1C-4BF3-8405-971563E54AB9}"/>
          </ac:spMkLst>
        </pc:spChg>
        <pc:spChg chg="add">
          <ac:chgData name="Daniel Schonbuch" userId="0008046de7965309" providerId="LiveId" clId="{388763A8-1C28-4380-9750-2EDA580ADFC6}" dt="2019-08-25T01:28:49.698" v="1962"/>
          <ac:spMkLst>
            <pc:docMk/>
            <pc:sldMk cId="0" sldId="324"/>
            <ac:spMk id="3" creationId="{83DD19A9-16F3-4700-9EEB-141B0FD7B3C3}"/>
          </ac:spMkLst>
        </pc:spChg>
      </pc:sldChg>
      <pc:sldChg chg="addSp delSp modSp add setBg">
        <pc:chgData name="Daniel Schonbuch" userId="0008046de7965309" providerId="LiveId" clId="{388763A8-1C28-4380-9750-2EDA580ADFC6}" dt="2019-08-25T03:14:20.659" v="2381" actId="688"/>
        <pc:sldMkLst>
          <pc:docMk/>
          <pc:sldMk cId="0" sldId="325"/>
        </pc:sldMkLst>
        <pc:spChg chg="add del">
          <ac:chgData name="Daniel Schonbuch" userId="0008046de7965309" providerId="LiveId" clId="{388763A8-1C28-4380-9750-2EDA580ADFC6}" dt="2019-08-25T03:13:55.631" v="2375"/>
          <ac:spMkLst>
            <pc:docMk/>
            <pc:sldMk cId="0" sldId="325"/>
            <ac:spMk id="44" creationId="{C5BCCCB8-1F0A-4824-875A-C9FAE4C515B0}"/>
          </ac:spMkLst>
        </pc:spChg>
        <pc:spChg chg="add mod">
          <ac:chgData name="Daniel Schonbuch" userId="0008046de7965309" providerId="LiveId" clId="{388763A8-1C28-4380-9750-2EDA580ADFC6}" dt="2019-08-25T03:14:20.659" v="2381" actId="688"/>
          <ac:spMkLst>
            <pc:docMk/>
            <pc:sldMk cId="0" sldId="325"/>
            <ac:spMk id="45" creationId="{C43386CC-E17D-427C-A095-CFB582F14D86}"/>
          </ac:spMkLst>
        </pc:spChg>
        <pc:spChg chg="mod">
          <ac:chgData name="Daniel Schonbuch" userId="0008046de7965309" providerId="LiveId" clId="{388763A8-1C28-4380-9750-2EDA580ADFC6}" dt="2019-08-25T02:19:49.956" v="2002" actId="20577"/>
          <ac:spMkLst>
            <pc:docMk/>
            <pc:sldMk cId="0" sldId="325"/>
            <ac:spMk id="204" creationId="{00000000-0000-0000-0000-000000000000}"/>
          </ac:spMkLst>
        </pc:spChg>
        <pc:spChg chg="mod">
          <ac:chgData name="Daniel Schonbuch" userId="0008046de7965309" providerId="LiveId" clId="{388763A8-1C28-4380-9750-2EDA580ADFC6}" dt="2019-08-25T02:20:54.489" v="2053" actId="20577"/>
          <ac:spMkLst>
            <pc:docMk/>
            <pc:sldMk cId="0" sldId="325"/>
            <ac:spMk id="206" creationId="{00000000-0000-0000-0000-000000000000}"/>
          </ac:spMkLst>
        </pc:spChg>
        <pc:spChg chg="mod">
          <ac:chgData name="Daniel Schonbuch" userId="0008046de7965309" providerId="LiveId" clId="{388763A8-1C28-4380-9750-2EDA580ADFC6}" dt="2019-08-25T02:20:01.885" v="2013" actId="20577"/>
          <ac:spMkLst>
            <pc:docMk/>
            <pc:sldMk cId="0" sldId="325"/>
            <ac:spMk id="208" creationId="{00000000-0000-0000-0000-000000000000}"/>
          </ac:spMkLst>
        </pc:spChg>
        <pc:spChg chg="mod">
          <ac:chgData name="Daniel Schonbuch" userId="0008046de7965309" providerId="LiveId" clId="{388763A8-1C28-4380-9750-2EDA580ADFC6}" dt="2019-08-25T02:20:57.520" v="2055" actId="20577"/>
          <ac:spMkLst>
            <pc:docMk/>
            <pc:sldMk cId="0" sldId="325"/>
            <ac:spMk id="210" creationId="{00000000-0000-0000-0000-000000000000}"/>
          </ac:spMkLst>
        </pc:spChg>
        <pc:spChg chg="mod">
          <ac:chgData name="Daniel Schonbuch" userId="0008046de7965309" providerId="LiveId" clId="{388763A8-1C28-4380-9750-2EDA580ADFC6}" dt="2019-08-25T02:20:07.044" v="2016" actId="20577"/>
          <ac:spMkLst>
            <pc:docMk/>
            <pc:sldMk cId="0" sldId="325"/>
            <ac:spMk id="212" creationId="{00000000-0000-0000-0000-000000000000}"/>
          </ac:spMkLst>
        </pc:spChg>
        <pc:spChg chg="mod">
          <ac:chgData name="Daniel Schonbuch" userId="0008046de7965309" providerId="LiveId" clId="{388763A8-1C28-4380-9750-2EDA580ADFC6}" dt="2019-08-25T02:21:00.452" v="2057" actId="20577"/>
          <ac:spMkLst>
            <pc:docMk/>
            <pc:sldMk cId="0" sldId="325"/>
            <ac:spMk id="214" creationId="{00000000-0000-0000-0000-000000000000}"/>
          </ac:spMkLst>
        </pc:spChg>
        <pc:spChg chg="mod">
          <ac:chgData name="Daniel Schonbuch" userId="0008046de7965309" providerId="LiveId" clId="{388763A8-1C28-4380-9750-2EDA580ADFC6}" dt="2019-08-25T02:20:20.628" v="2038" actId="20577"/>
          <ac:spMkLst>
            <pc:docMk/>
            <pc:sldMk cId="0" sldId="325"/>
            <ac:spMk id="216" creationId="{00000000-0000-0000-0000-000000000000}"/>
          </ac:spMkLst>
        </pc:spChg>
        <pc:spChg chg="mod">
          <ac:chgData name="Daniel Schonbuch" userId="0008046de7965309" providerId="LiveId" clId="{388763A8-1C28-4380-9750-2EDA580ADFC6}" dt="2019-08-25T02:21:03.225" v="2059" actId="20577"/>
          <ac:spMkLst>
            <pc:docMk/>
            <pc:sldMk cId="0" sldId="325"/>
            <ac:spMk id="218" creationId="{00000000-0000-0000-0000-000000000000}"/>
          </ac:spMkLst>
        </pc:spChg>
        <pc:spChg chg="mod">
          <ac:chgData name="Daniel Schonbuch" userId="0008046de7965309" providerId="LiveId" clId="{388763A8-1C28-4380-9750-2EDA580ADFC6}" dt="2019-08-25T02:20:24.374" v="2039" actId="20577"/>
          <ac:spMkLst>
            <pc:docMk/>
            <pc:sldMk cId="0" sldId="325"/>
            <ac:spMk id="220" creationId="{00000000-0000-0000-0000-000000000000}"/>
          </ac:spMkLst>
        </pc:spChg>
        <pc:spChg chg="mod">
          <ac:chgData name="Daniel Schonbuch" userId="0008046de7965309" providerId="LiveId" clId="{388763A8-1C28-4380-9750-2EDA580ADFC6}" dt="2019-08-25T02:20:51.789" v="2051" actId="20577"/>
          <ac:spMkLst>
            <pc:docMk/>
            <pc:sldMk cId="0" sldId="325"/>
            <ac:spMk id="222" creationId="{00000000-0000-0000-0000-000000000000}"/>
          </ac:spMkLst>
        </pc:spChg>
        <pc:spChg chg="mod">
          <ac:chgData name="Daniel Schonbuch" userId="0008046de7965309" providerId="LiveId" clId="{388763A8-1C28-4380-9750-2EDA580ADFC6}" dt="2019-08-25T02:21:53.548" v="2083" actId="1076"/>
          <ac:spMkLst>
            <pc:docMk/>
            <pc:sldMk cId="0" sldId="325"/>
            <ac:spMk id="228" creationId="{00000000-0000-0000-0000-000000000000}"/>
          </ac:spMkLst>
        </pc:spChg>
        <pc:grpChg chg="mod">
          <ac:chgData name="Daniel Schonbuch" userId="0008046de7965309" providerId="LiveId" clId="{388763A8-1C28-4380-9750-2EDA580ADFC6}" dt="2019-08-25T03:13:39.542" v="2373" actId="1076"/>
          <ac:grpSpMkLst>
            <pc:docMk/>
            <pc:sldMk cId="0" sldId="325"/>
            <ac:grpSpMk id="211" creationId="{00000000-0000-0000-0000-000000000000}"/>
          </ac:grpSpMkLst>
        </pc:grpChg>
        <pc:picChg chg="del">
          <ac:chgData name="Daniel Schonbuch" userId="0008046de7965309" providerId="LiveId" clId="{388763A8-1C28-4380-9750-2EDA580ADFC6}" dt="2019-08-25T02:21:15.088" v="2060" actId="478"/>
          <ac:picMkLst>
            <pc:docMk/>
            <pc:sldMk cId="0" sldId="325"/>
            <ac:picMk id="242" creationId="{00000000-0000-0000-0000-000000000000}"/>
          </ac:picMkLst>
        </pc:picChg>
        <pc:picChg chg="del">
          <ac:chgData name="Daniel Schonbuch" userId="0008046de7965309" providerId="LiveId" clId="{388763A8-1C28-4380-9750-2EDA580ADFC6}" dt="2019-08-25T02:21:17.055" v="2061" actId="478"/>
          <ac:picMkLst>
            <pc:docMk/>
            <pc:sldMk cId="0" sldId="325"/>
            <ac:picMk id="243" creationId="{00000000-0000-0000-0000-000000000000}"/>
          </ac:picMkLst>
        </pc:picChg>
        <pc:cxnChg chg="mod">
          <ac:chgData name="Daniel Schonbuch" userId="0008046de7965309" providerId="LiveId" clId="{388763A8-1C28-4380-9750-2EDA580ADFC6}" dt="2019-08-25T03:13:39.542" v="2373" actId="1076"/>
          <ac:cxnSpMkLst>
            <pc:docMk/>
            <pc:sldMk cId="0" sldId="325"/>
            <ac:cxnSpMk id="235" creationId="{00000000-0000-0000-0000-000000000000}"/>
          </ac:cxnSpMkLst>
        </pc:cxnChg>
        <pc:cxnChg chg="mod">
          <ac:chgData name="Daniel Schonbuch" userId="0008046de7965309" providerId="LiveId" clId="{388763A8-1C28-4380-9750-2EDA580ADFC6}" dt="2019-08-25T02:20:25.753" v="2040" actId="1076"/>
          <ac:cxnSpMkLst>
            <pc:docMk/>
            <pc:sldMk cId="0" sldId="325"/>
            <ac:cxnSpMk id="236" creationId="{00000000-0000-0000-0000-000000000000}"/>
          </ac:cxnSpMkLst>
        </pc:cxnChg>
        <pc:cxnChg chg="mod">
          <ac:chgData name="Daniel Schonbuch" userId="0008046de7965309" providerId="LiveId" clId="{388763A8-1C28-4380-9750-2EDA580ADFC6}" dt="2019-08-25T02:19:54.370" v="2004" actId="1076"/>
          <ac:cxnSpMkLst>
            <pc:docMk/>
            <pc:sldMk cId="0" sldId="325"/>
            <ac:cxnSpMk id="238" creationId="{00000000-0000-0000-0000-000000000000}"/>
          </ac:cxnSpMkLst>
        </pc:cxnChg>
      </pc:sldChg>
      <pc:sldChg chg="modSp add">
        <pc:chgData name="Daniel Schonbuch" userId="0008046de7965309" providerId="LiveId" clId="{388763A8-1C28-4380-9750-2EDA580ADFC6}" dt="2019-08-25T18:17:02.608" v="2694" actId="255"/>
        <pc:sldMkLst>
          <pc:docMk/>
          <pc:sldMk cId="1127690405" sldId="326"/>
        </pc:sldMkLst>
        <pc:spChg chg="mod">
          <ac:chgData name="Daniel Schonbuch" userId="0008046de7965309" providerId="LiveId" clId="{388763A8-1C28-4380-9750-2EDA580ADFC6}" dt="2019-08-25T18:17:02.608" v="2694" actId="255"/>
          <ac:spMkLst>
            <pc:docMk/>
            <pc:sldMk cId="1127690405" sldId="326"/>
            <ac:spMk id="655" creationId="{00000000-0000-0000-0000-000000000000}"/>
          </ac:spMkLst>
        </pc:spChg>
      </pc:sldChg>
      <pc:sldChg chg="addSp delSp modSp add ord setBg">
        <pc:chgData name="Daniel Schonbuch" userId="0008046de7965309" providerId="LiveId" clId="{388763A8-1C28-4380-9750-2EDA580ADFC6}" dt="2019-08-25T03:23:16.749" v="2461"/>
        <pc:sldMkLst>
          <pc:docMk/>
          <pc:sldMk cId="3854157526" sldId="327"/>
        </pc:sldMkLst>
        <pc:spChg chg="del mod">
          <ac:chgData name="Daniel Schonbuch" userId="0008046de7965309" providerId="LiveId" clId="{388763A8-1C28-4380-9750-2EDA580ADFC6}" dt="2019-08-25T03:16:29.243" v="2388" actId="478"/>
          <ac:spMkLst>
            <pc:docMk/>
            <pc:sldMk cId="3854157526" sldId="327"/>
            <ac:spMk id="312" creationId="{00000000-0000-0000-0000-000000000000}"/>
          </ac:spMkLst>
        </pc:spChg>
        <pc:spChg chg="add del mod">
          <ac:chgData name="Daniel Schonbuch" userId="0008046de7965309" providerId="LiveId" clId="{388763A8-1C28-4380-9750-2EDA580ADFC6}" dt="2019-08-25T03:20:38.691" v="2453" actId="14100"/>
          <ac:spMkLst>
            <pc:docMk/>
            <pc:sldMk cId="3854157526" sldId="327"/>
            <ac:spMk id="314" creationId="{00000000-0000-0000-0000-000000000000}"/>
          </ac:spMkLst>
        </pc:spChg>
        <pc:spChg chg="del mod">
          <ac:chgData name="Daniel Schonbuch" userId="0008046de7965309" providerId="LiveId" clId="{388763A8-1C28-4380-9750-2EDA580ADFC6}" dt="2019-08-25T03:16:39.522" v="2391" actId="478"/>
          <ac:spMkLst>
            <pc:docMk/>
            <pc:sldMk cId="3854157526" sldId="327"/>
            <ac:spMk id="316" creationId="{00000000-0000-0000-0000-000000000000}"/>
          </ac:spMkLst>
        </pc:spChg>
        <pc:picChg chg="del">
          <ac:chgData name="Daniel Schonbuch" userId="0008046de7965309" providerId="LiveId" clId="{388763A8-1C28-4380-9750-2EDA580ADFC6}" dt="2019-08-25T03:16:23.401" v="2385" actId="478"/>
          <ac:picMkLst>
            <pc:docMk/>
            <pc:sldMk cId="3854157526" sldId="327"/>
            <ac:picMk id="315" creationId="{00000000-0000-0000-0000-000000000000}"/>
          </ac:picMkLst>
        </pc:picChg>
        <pc:picChg chg="del">
          <ac:chgData name="Daniel Schonbuch" userId="0008046de7965309" providerId="LiveId" clId="{388763A8-1C28-4380-9750-2EDA580ADFC6}" dt="2019-08-25T03:16:23.978" v="2386" actId="478"/>
          <ac:picMkLst>
            <pc:docMk/>
            <pc:sldMk cId="3854157526" sldId="327"/>
            <ac:picMk id="1026" creationId="{4637B3B1-DD7A-41C1-BBA7-C41AFB018935}"/>
          </ac:picMkLst>
        </pc:picChg>
        <pc:picChg chg="add del mod">
          <ac:chgData name="Daniel Schonbuch" userId="0008046de7965309" providerId="LiveId" clId="{388763A8-1C28-4380-9750-2EDA580ADFC6}" dt="2019-08-25T03:19:02.812" v="2423" actId="478"/>
          <ac:picMkLst>
            <pc:docMk/>
            <pc:sldMk cId="3854157526" sldId="327"/>
            <ac:picMk id="7170" creationId="{6E209632-AA70-4704-A20A-5D48C1E4B6D1}"/>
          </ac:picMkLst>
        </pc:picChg>
        <pc:picChg chg="add del mod">
          <ac:chgData name="Daniel Schonbuch" userId="0008046de7965309" providerId="LiveId" clId="{388763A8-1C28-4380-9750-2EDA580ADFC6}" dt="2019-08-25T03:19:43.538" v="2429" actId="478"/>
          <ac:picMkLst>
            <pc:docMk/>
            <pc:sldMk cId="3854157526" sldId="327"/>
            <ac:picMk id="7172" creationId="{84707A41-06FB-4AE2-B0C4-B08BE4C6B77C}"/>
          </ac:picMkLst>
        </pc:picChg>
        <pc:picChg chg="add mod">
          <ac:chgData name="Daniel Schonbuch" userId="0008046de7965309" providerId="LiveId" clId="{388763A8-1C28-4380-9750-2EDA580ADFC6}" dt="2019-08-25T03:20:43.763" v="2460" actId="1038"/>
          <ac:picMkLst>
            <pc:docMk/>
            <pc:sldMk cId="3854157526" sldId="327"/>
            <ac:picMk id="7174" creationId="{EECE77EC-B1BC-48A0-9999-38901D663577}"/>
          </ac:picMkLst>
        </pc:picChg>
      </pc:sldChg>
      <pc:sldChg chg="modSp add ord">
        <pc:chgData name="Daniel Schonbuch" userId="0008046de7965309" providerId="LiveId" clId="{388763A8-1C28-4380-9750-2EDA580ADFC6}" dt="2019-08-25T18:16:35.208" v="2663"/>
        <pc:sldMkLst>
          <pc:docMk/>
          <pc:sldMk cId="459239511" sldId="328"/>
        </pc:sldMkLst>
        <pc:spChg chg="mod">
          <ac:chgData name="Daniel Schonbuch" userId="0008046de7965309" providerId="LiveId" clId="{388763A8-1C28-4380-9750-2EDA580ADFC6}" dt="2019-08-25T18:16:26.636" v="2662" actId="20577"/>
          <ac:spMkLst>
            <pc:docMk/>
            <pc:sldMk cId="459239511" sldId="328"/>
            <ac:spMk id="655" creationId="{00000000-0000-0000-0000-000000000000}"/>
          </ac:spMkLst>
        </pc:spChg>
      </pc:sldChg>
      <pc:sldMasterChg chg="delSldLayout">
        <pc:chgData name="Daniel Schonbuch" userId="0008046de7965309" providerId="LiveId" clId="{388763A8-1C28-4380-9750-2EDA580ADFC6}" dt="2019-08-23T02:17:24.062" v="316" actId="2696"/>
        <pc:sldMasterMkLst>
          <pc:docMk/>
          <pc:sldMasterMk cId="0" sldId="2147483699"/>
        </pc:sldMasterMkLst>
      </pc:sldMasterChg>
      <pc:sldMasterChg chg="delSldLayout">
        <pc:chgData name="Daniel Schonbuch" userId="0008046de7965309" providerId="LiveId" clId="{388763A8-1C28-4380-9750-2EDA580ADFC6}" dt="2019-08-23T02:19:08.101" v="327" actId="2696"/>
        <pc:sldMasterMkLst>
          <pc:docMk/>
          <pc:sldMasterMk cId="0" sldId="214748370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UgVA6nXCj1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LlC2OdnhIi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LlC2OdnhIiQ"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d87e31d6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5d87e31d6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d87e31d6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5d87e31d65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d87e31d6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5d87e31d65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d87e31d6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5d87e31d65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ea6d3b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g5ea6d3b1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d87e31d6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5d87e31d6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ea6d3b15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5ea6d3b15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https://www.youtube.com/watch?v=UgVA6nXCj1U</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d87e31d65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5d87e31d65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d9e9b3b5b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5d9e9b3b5b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5d9e9b3b5b_0_1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7009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76970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12929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d8dc2ead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5d8dc2ead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https://www.youtube.com/watch?v=LlC2OdnhIiQ</a:t>
            </a:r>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fb075099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5fb075099d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12272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d8dc2ead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5" name="Google Shape;385;g5d8dc2eade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fb075099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5fb075099d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228874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d87e31d65_1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5d87e31d65_1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650061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d87e31d65_6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5d87e31d65_6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eaa9d2d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5eaa9d2d1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b8648f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5b8648f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d87e31d65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5d87e31d65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d87e31d65_1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5d87e31d65_1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d87e31d65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5d87e31d65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d87e31d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5d87e31d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d8f5d1f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5d8f5d1f9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d8f5d1f9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5d8f5d1f9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d87e31d65_1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5d87e31d65_1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d95758bb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5d95758bb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5ea6d3b15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5ea6d3b15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d8f5d1f9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5d8f5d1f9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8871af36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58871af36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d8dc2ead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5d8dc2eade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https://www.youtube.com/watch?v=LlC2OdnhIiQ</a:t>
            </a:r>
            <a:r>
              <a:rPr lang="en-US"/>
              <a:t>  start at 842</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fb075099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5fb075099d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c4e3f0440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5c4e3f0440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d8f5d1f9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5d8f5d1f95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254322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d8f5d1f9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5d8f5d1f95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d8f5d1f9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5d8f5d1f9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d8f5d1f9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5d8f5d1f95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5d8f5d1f9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5d8f5d1f9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d8f5d1f9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5d8f5d1f95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5d8f5d1f9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5d8f5d1f95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d8f5d1f9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5d8f5d1f95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d8f5d1f9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g5d8f5d1f9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fa7b015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5fa7b015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5fb075099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5fb075099d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5fb075099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5fb075099d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5541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fb075099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5fb075099d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fb075099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5fb075099d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959779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fb075099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5fb075099d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5fb075099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5fb075099d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d87e31d6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5d87e31d6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extLst>
      <p:ext uri="{BB962C8B-B14F-4D97-AF65-F5344CB8AC3E}">
        <p14:creationId xmlns:p14="http://schemas.microsoft.com/office/powerpoint/2010/main" val="308244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fb075099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g5fb075099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fb075099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5fb075099d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85851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fb075099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5fb075099d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811586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5fb075099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5fb075099d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fb075099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5fb075099d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d8f5d1f9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5d8f5d1f9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https://www.chabad.org/therebbe/livingtorah/player_cdo/aid/3520885/jewish/On-Harmony-in-Marriage.htm</a:t>
            </a: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29940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d87e31d6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5d87e31d65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extLst>
      <p:ext uri="{BB962C8B-B14F-4D97-AF65-F5344CB8AC3E}">
        <p14:creationId xmlns:p14="http://schemas.microsoft.com/office/powerpoint/2010/main" val="381990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81"/>
        <p:cNvGrpSpPr/>
        <p:nvPr/>
      </p:nvGrpSpPr>
      <p:grpSpPr>
        <a:xfrm>
          <a:off x="0" y="0"/>
          <a:ext cx="0" cy="0"/>
          <a:chOff x="0" y="0"/>
          <a:chExt cx="0" cy="0"/>
        </a:xfrm>
      </p:grpSpPr>
      <p:pic>
        <p:nvPicPr>
          <p:cNvPr id="82" name="Google Shape;82;p13"/>
          <p:cNvPicPr preferRelativeResize="0"/>
          <p:nvPr/>
        </p:nvPicPr>
        <p:blipFill rotWithShape="1">
          <a:blip r:embed="rId2">
            <a:alphaModFix/>
          </a:blip>
          <a:srcRect/>
          <a:stretch/>
        </p:blipFill>
        <p:spPr>
          <a:xfrm>
            <a:off x="0" y="-26"/>
            <a:ext cx="9144000" cy="5143523"/>
          </a:xfrm>
          <a:prstGeom prst="rect">
            <a:avLst/>
          </a:prstGeom>
          <a:noFill/>
          <a:ln>
            <a:noFill/>
          </a:ln>
        </p:spPr>
      </p:pic>
      <p:sp>
        <p:nvSpPr>
          <p:cNvPr id="83" name="Google Shape;83;p13"/>
          <p:cNvSpPr txBox="1">
            <a:spLocks noGrp="1"/>
          </p:cNvSpPr>
          <p:nvPr>
            <p:ph type="ctrTitle"/>
          </p:nvPr>
        </p:nvSpPr>
        <p:spPr>
          <a:xfrm>
            <a:off x="2302050" y="1223200"/>
            <a:ext cx="4539900"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457200" y="208359"/>
            <a:ext cx="8229600" cy="855000"/>
          </a:xfrm>
          <a:prstGeom prst="rect">
            <a:avLst/>
          </a:prstGeom>
          <a:noFill/>
          <a:ln>
            <a:noFill/>
          </a:ln>
        </p:spPr>
        <p:txBody>
          <a:bodyPr spcFirstLastPara="1" wrap="square" lIns="91425" tIns="45700" rIns="91425" bIns="45700" anchor="ctr" anchorCtr="1">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14"/>
          <p:cNvSpPr txBox="1">
            <a:spLocks noGrp="1"/>
          </p:cNvSpPr>
          <p:nvPr>
            <p:ph type="body" idx="1"/>
          </p:nvPr>
        </p:nvSpPr>
        <p:spPr>
          <a:xfrm>
            <a:off x="457200" y="1200150"/>
            <a:ext cx="8229600" cy="3398100"/>
          </a:xfrm>
          <a:prstGeom prst="rect">
            <a:avLst/>
          </a:prstGeom>
          <a:noFill/>
          <a:ln>
            <a:noFill/>
          </a:ln>
        </p:spPr>
        <p:txBody>
          <a:bodyPr spcFirstLastPara="1" wrap="square" lIns="91425" tIns="45700" rIns="91425" bIns="45700" anchor="t" anchorCtr="0">
            <a:noAutofit/>
          </a:bodyPr>
          <a:lstStyle>
            <a:lvl1pPr marL="457200" lvl="0" indent="-314325" algn="l" rtl="0">
              <a:spcBef>
                <a:spcPts val="360"/>
              </a:spcBef>
              <a:spcAft>
                <a:spcPts val="0"/>
              </a:spcAft>
              <a:buSzPts val="1350"/>
              <a:buChar char="●"/>
              <a:defRPr/>
            </a:lvl1pPr>
            <a:lvl2pPr marL="914400" lvl="1" indent="-314325" algn="l" rtl="0">
              <a:spcBef>
                <a:spcPts val="360"/>
              </a:spcBef>
              <a:spcAft>
                <a:spcPts val="0"/>
              </a:spcAft>
              <a:buSzPts val="1350"/>
              <a:buChar char="○"/>
              <a:defRPr/>
            </a:lvl2pPr>
            <a:lvl3pPr marL="1371600" lvl="2" indent="-314325" algn="l" rtl="0">
              <a:spcBef>
                <a:spcPts val="360"/>
              </a:spcBef>
              <a:spcAft>
                <a:spcPts val="0"/>
              </a:spcAft>
              <a:buSzPts val="1350"/>
              <a:buChar char="■"/>
              <a:defRPr/>
            </a:lvl3pPr>
            <a:lvl4pPr marL="1828800" lvl="3" indent="-314325" algn="l" rtl="0">
              <a:spcBef>
                <a:spcPts val="360"/>
              </a:spcBef>
              <a:spcAft>
                <a:spcPts val="0"/>
              </a:spcAft>
              <a:buSzPts val="1350"/>
              <a:buChar char="●"/>
              <a:defRPr/>
            </a:lvl4pPr>
            <a:lvl5pPr marL="2286000" lvl="4" indent="-314325" algn="l" rtl="0">
              <a:spcBef>
                <a:spcPts val="360"/>
              </a:spcBef>
              <a:spcAft>
                <a:spcPts val="0"/>
              </a:spcAft>
              <a:buSzPts val="1350"/>
              <a:buChar char="○"/>
              <a:defRPr/>
            </a:lvl5pPr>
            <a:lvl6pPr marL="2743200" lvl="5" indent="-314325" algn="l" rtl="0">
              <a:spcBef>
                <a:spcPts val="360"/>
              </a:spcBef>
              <a:spcAft>
                <a:spcPts val="0"/>
              </a:spcAft>
              <a:buSzPts val="1350"/>
              <a:buChar char="■"/>
              <a:defRPr/>
            </a:lvl6pPr>
            <a:lvl7pPr marL="3200400" lvl="6" indent="-314325" algn="l" rtl="0">
              <a:spcBef>
                <a:spcPts val="360"/>
              </a:spcBef>
              <a:spcAft>
                <a:spcPts val="0"/>
              </a:spcAft>
              <a:buSzPts val="1350"/>
              <a:buChar char="●"/>
              <a:defRPr/>
            </a:lvl7pPr>
            <a:lvl8pPr marL="3657600" lvl="7" indent="-314325" algn="l" rtl="0">
              <a:spcBef>
                <a:spcPts val="360"/>
              </a:spcBef>
              <a:spcAft>
                <a:spcPts val="0"/>
              </a:spcAft>
              <a:buSzPts val="1350"/>
              <a:buChar char="○"/>
              <a:defRPr/>
            </a:lvl8pPr>
            <a:lvl9pPr marL="4114800" lvl="8" indent="-314325" algn="l" rtl="0">
              <a:spcBef>
                <a:spcPts val="360"/>
              </a:spcBef>
              <a:spcAft>
                <a:spcPts val="0"/>
              </a:spcAft>
              <a:buSzPts val="1350"/>
              <a:buChar char="■"/>
              <a:defRPr/>
            </a:lvl9pPr>
          </a:lstStyle>
          <a:p>
            <a:endParaRPr/>
          </a:p>
        </p:txBody>
      </p:sp>
      <p:sp>
        <p:nvSpPr>
          <p:cNvPr id="87" name="Google Shape;87;p14"/>
          <p:cNvSpPr txBox="1">
            <a:spLocks noGrp="1"/>
          </p:cNvSpPr>
          <p:nvPr>
            <p:ph type="dt" idx="10"/>
          </p:nvPr>
        </p:nvSpPr>
        <p:spPr>
          <a:xfrm>
            <a:off x="457200" y="4686300"/>
            <a:ext cx="21336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000"/>
              <a:buFont typeface="Arial"/>
              <a:buNone/>
              <a:defRPr sz="10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0"/>
        <p:cNvGrpSpPr/>
        <p:nvPr/>
      </p:nvGrpSpPr>
      <p:grpSpPr>
        <a:xfrm>
          <a:off x="0" y="0"/>
          <a:ext cx="0" cy="0"/>
          <a:chOff x="0" y="0"/>
          <a:chExt cx="0" cy="0"/>
        </a:xfrm>
      </p:grpSpPr>
      <p:pic>
        <p:nvPicPr>
          <p:cNvPr id="91" name="Google Shape;91;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2" name="Google Shape;92;p15"/>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l" rtl="0">
              <a:lnSpc>
                <a:spcPct val="100000"/>
              </a:lnSpc>
              <a:spcBef>
                <a:spcPts val="0"/>
              </a:spcBef>
              <a:spcAft>
                <a:spcPts val="0"/>
              </a:spcAft>
              <a:buSzPts val="2600"/>
              <a:buNone/>
              <a:defRPr/>
            </a:lvl1pPr>
            <a:lvl2pPr lvl="1" algn="l" rtl="0">
              <a:lnSpc>
                <a:spcPct val="100000"/>
              </a:lnSpc>
              <a:spcBef>
                <a:spcPts val="0"/>
              </a:spcBef>
              <a:spcAft>
                <a:spcPts val="0"/>
              </a:spcAft>
              <a:buSzPts val="2600"/>
              <a:buNone/>
              <a:defRPr/>
            </a:lvl2pPr>
            <a:lvl3pPr lvl="2" algn="l" rtl="0">
              <a:lnSpc>
                <a:spcPct val="100000"/>
              </a:lnSpc>
              <a:spcBef>
                <a:spcPts val="0"/>
              </a:spcBef>
              <a:spcAft>
                <a:spcPts val="0"/>
              </a:spcAft>
              <a:buSzPts val="2600"/>
              <a:buNone/>
              <a:defRPr/>
            </a:lvl3pPr>
            <a:lvl4pPr lvl="3" algn="l" rtl="0">
              <a:lnSpc>
                <a:spcPct val="100000"/>
              </a:lnSpc>
              <a:spcBef>
                <a:spcPts val="0"/>
              </a:spcBef>
              <a:spcAft>
                <a:spcPts val="0"/>
              </a:spcAft>
              <a:buSzPts val="2600"/>
              <a:buNone/>
              <a:defRPr/>
            </a:lvl4pPr>
            <a:lvl5pPr lvl="4" algn="l" rtl="0">
              <a:lnSpc>
                <a:spcPct val="100000"/>
              </a:lnSpc>
              <a:spcBef>
                <a:spcPts val="0"/>
              </a:spcBef>
              <a:spcAft>
                <a:spcPts val="0"/>
              </a:spcAft>
              <a:buSzPts val="2600"/>
              <a:buNone/>
              <a:defRPr/>
            </a:lvl5pPr>
            <a:lvl6pPr lvl="5" algn="l" rtl="0">
              <a:lnSpc>
                <a:spcPct val="100000"/>
              </a:lnSpc>
              <a:spcBef>
                <a:spcPts val="0"/>
              </a:spcBef>
              <a:spcAft>
                <a:spcPts val="0"/>
              </a:spcAft>
              <a:buSzPts val="2600"/>
              <a:buNone/>
              <a:defRPr/>
            </a:lvl6pPr>
            <a:lvl7pPr lvl="6" algn="l" rtl="0">
              <a:lnSpc>
                <a:spcPct val="100000"/>
              </a:lnSpc>
              <a:spcBef>
                <a:spcPts val="0"/>
              </a:spcBef>
              <a:spcAft>
                <a:spcPts val="0"/>
              </a:spcAft>
              <a:buSzPts val="2600"/>
              <a:buNone/>
              <a:defRPr/>
            </a:lvl7pPr>
            <a:lvl8pPr lvl="7" algn="l" rtl="0">
              <a:lnSpc>
                <a:spcPct val="100000"/>
              </a:lnSpc>
              <a:spcBef>
                <a:spcPts val="0"/>
              </a:spcBef>
              <a:spcAft>
                <a:spcPts val="0"/>
              </a:spcAft>
              <a:buSzPts val="2600"/>
              <a:buNone/>
              <a:defRPr/>
            </a:lvl8pPr>
            <a:lvl9pPr lvl="8" algn="l" rtl="0">
              <a:lnSpc>
                <a:spcPct val="100000"/>
              </a:lnSpc>
              <a:spcBef>
                <a:spcPts val="0"/>
              </a:spcBef>
              <a:spcAft>
                <a:spcPts val="0"/>
              </a:spcAft>
              <a:buSzPts val="2600"/>
              <a:buNone/>
              <a:defRPr/>
            </a:lvl9pPr>
          </a:lstStyle>
          <a:p>
            <a:endParaRPr/>
          </a:p>
        </p:txBody>
      </p:sp>
      <p:sp>
        <p:nvSpPr>
          <p:cNvPr id="93" name="Google Shape;93;p15"/>
          <p:cNvSpPr txBox="1">
            <a:spLocks noGrp="1"/>
          </p:cNvSpPr>
          <p:nvPr>
            <p:ph type="body" idx="1"/>
          </p:nvPr>
        </p:nvSpPr>
        <p:spPr>
          <a:xfrm>
            <a:off x="3844325" y="797725"/>
            <a:ext cx="1481700" cy="3540600"/>
          </a:xfrm>
          <a:prstGeom prst="rect">
            <a:avLst/>
          </a:prstGeom>
          <a:noFill/>
          <a:ln>
            <a:noFill/>
          </a:ln>
        </p:spPr>
        <p:txBody>
          <a:bodyPr spcFirstLastPara="1" wrap="square" lIns="0" tIns="0" rIns="0" bIns="0" anchor="ctr" anchorCtr="0">
            <a:noAutofit/>
          </a:bodyPr>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94" name="Google Shape;94;p15"/>
          <p:cNvSpPr txBox="1">
            <a:spLocks noGrp="1"/>
          </p:cNvSpPr>
          <p:nvPr>
            <p:ph type="body" idx="2"/>
          </p:nvPr>
        </p:nvSpPr>
        <p:spPr>
          <a:xfrm>
            <a:off x="5524777" y="797725"/>
            <a:ext cx="1481700" cy="3540600"/>
          </a:xfrm>
          <a:prstGeom prst="rect">
            <a:avLst/>
          </a:prstGeom>
          <a:noFill/>
          <a:ln>
            <a:noFill/>
          </a:ln>
        </p:spPr>
        <p:txBody>
          <a:bodyPr spcFirstLastPara="1" wrap="square" lIns="0" tIns="0" rIns="0" bIns="0" anchor="ctr" anchorCtr="0">
            <a:noAutofit/>
          </a:bodyPr>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95" name="Google Shape;95;p15"/>
          <p:cNvSpPr txBox="1">
            <a:spLocks noGrp="1"/>
          </p:cNvSpPr>
          <p:nvPr>
            <p:ph type="body" idx="3"/>
          </p:nvPr>
        </p:nvSpPr>
        <p:spPr>
          <a:xfrm>
            <a:off x="7205229" y="797725"/>
            <a:ext cx="1481700" cy="3540600"/>
          </a:xfrm>
          <a:prstGeom prst="rect">
            <a:avLst/>
          </a:prstGeom>
          <a:noFill/>
          <a:ln>
            <a:noFill/>
          </a:ln>
        </p:spPr>
        <p:txBody>
          <a:bodyPr spcFirstLastPara="1" wrap="square" lIns="0" tIns="0" rIns="0" bIns="0" anchor="ctr" anchorCtr="0">
            <a:noAutofit/>
          </a:bodyPr>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96" name="Google Shape;96;p1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75"/>
        <p:cNvGrpSpPr/>
        <p:nvPr/>
      </p:nvGrpSpPr>
      <p:grpSpPr>
        <a:xfrm>
          <a:off x="0" y="0"/>
          <a:ext cx="0" cy="0"/>
          <a:chOff x="0" y="0"/>
          <a:chExt cx="0" cy="0"/>
        </a:xfrm>
      </p:grpSpPr>
      <p:sp>
        <p:nvSpPr>
          <p:cNvPr id="76" name="Google Shape;76;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77" name="Google Shape;77;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78" name="Google Shape;78;p1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9" name="Google Shape;79;p16"/>
          <p:cNvSpPr txBox="1">
            <a:spLocks noGrp="1"/>
          </p:cNvSpPr>
          <p:nvPr>
            <p:ph type="ctrTitle"/>
          </p:nvPr>
        </p:nvSpPr>
        <p:spPr>
          <a:xfrm>
            <a:off x="1680302" y="1188925"/>
            <a:ext cx="5783400" cy="1457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80" name="Google Shape;80;p16"/>
          <p:cNvSpPr txBox="1">
            <a:spLocks noGrp="1"/>
          </p:cNvSpPr>
          <p:nvPr>
            <p:ph type="subTitle" idx="1"/>
          </p:nvPr>
        </p:nvSpPr>
        <p:spPr>
          <a:xfrm>
            <a:off x="1680302" y="3049450"/>
            <a:ext cx="5783400" cy="909000"/>
          </a:xfrm>
          <a:prstGeom prst="rect">
            <a:avLst/>
          </a:prstGeom>
        </p:spPr>
        <p:txBody>
          <a:bodyPr spcFirstLastPara="1" wrap="square" lIns="0" tIns="0" rIns="0" bIns="0" anchor="ctr" anchorCtr="0">
            <a:noAutofit/>
          </a:bodyPr>
          <a:lstStyle>
            <a:lvl1pPr lvl="0" algn="ctr" rtl="0">
              <a:lnSpc>
                <a:spcPct val="100000"/>
              </a:lnSpc>
              <a:spcBef>
                <a:spcPts val="6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100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81" name="Google Shape;81;p16"/>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3745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01"/>
        <p:cNvGrpSpPr/>
        <p:nvPr/>
      </p:nvGrpSpPr>
      <p:grpSpPr>
        <a:xfrm>
          <a:off x="0" y="0"/>
          <a:ext cx="0" cy="0"/>
          <a:chOff x="0" y="0"/>
          <a:chExt cx="0" cy="0"/>
        </a:xfrm>
      </p:grpSpPr>
      <p:sp>
        <p:nvSpPr>
          <p:cNvPr id="102" name="Google Shape;102;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7"/>
          <p:cNvSpPr/>
          <p:nvPr/>
        </p:nvSpPr>
        <p:spPr>
          <a:xfrm flipH="1">
            <a:off x="3225000" y="1448425"/>
            <a:ext cx="5919000" cy="36951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7"/>
          <p:cNvSpPr/>
          <p:nvPr/>
        </p:nvSpPr>
        <p:spPr>
          <a:xfrm flipH="1">
            <a:off x="3397800" y="1448425"/>
            <a:ext cx="5746200" cy="3695100"/>
          </a:xfrm>
          <a:prstGeom prst="rtTriangle">
            <a:avLst/>
          </a:prstGeom>
          <a:solidFill>
            <a:srgbClr val="E0E0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7"/>
          <p:cNvSpPr/>
          <p:nvPr/>
        </p:nvSpPr>
        <p:spPr>
          <a:xfrm flipH="1">
            <a:off x="3836700" y="1448475"/>
            <a:ext cx="5307300" cy="3695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txBox="1">
            <a:spLocks noGrp="1"/>
          </p:cNvSpPr>
          <p:nvPr>
            <p:ph type="ctrTitle"/>
          </p:nvPr>
        </p:nvSpPr>
        <p:spPr>
          <a:xfrm>
            <a:off x="335250" y="932100"/>
            <a:ext cx="5508300" cy="16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5200"/>
              <a:buNone/>
              <a:defRPr sz="5200" b="1">
                <a:solidFill>
                  <a:schemeClr val="dk1"/>
                </a:solidFill>
              </a:defRPr>
            </a:lvl1pPr>
            <a:lvl2pPr lvl="1" algn="l">
              <a:lnSpc>
                <a:spcPct val="100000"/>
              </a:lnSpc>
              <a:spcBef>
                <a:spcPts val="0"/>
              </a:spcBef>
              <a:spcAft>
                <a:spcPts val="0"/>
              </a:spcAft>
              <a:buClr>
                <a:schemeClr val="dk1"/>
              </a:buClr>
              <a:buSzPts val="5200"/>
              <a:buNone/>
              <a:defRPr sz="5200" b="1">
                <a:solidFill>
                  <a:schemeClr val="dk1"/>
                </a:solidFill>
              </a:defRPr>
            </a:lvl2pPr>
            <a:lvl3pPr lvl="2" algn="l">
              <a:lnSpc>
                <a:spcPct val="100000"/>
              </a:lnSpc>
              <a:spcBef>
                <a:spcPts val="0"/>
              </a:spcBef>
              <a:spcAft>
                <a:spcPts val="0"/>
              </a:spcAft>
              <a:buClr>
                <a:schemeClr val="dk1"/>
              </a:buClr>
              <a:buSzPts val="5200"/>
              <a:buNone/>
              <a:defRPr sz="5200" b="1">
                <a:solidFill>
                  <a:schemeClr val="dk1"/>
                </a:solidFill>
              </a:defRPr>
            </a:lvl3pPr>
            <a:lvl4pPr lvl="3" algn="l">
              <a:lnSpc>
                <a:spcPct val="100000"/>
              </a:lnSpc>
              <a:spcBef>
                <a:spcPts val="0"/>
              </a:spcBef>
              <a:spcAft>
                <a:spcPts val="0"/>
              </a:spcAft>
              <a:buClr>
                <a:schemeClr val="dk1"/>
              </a:buClr>
              <a:buSzPts val="5200"/>
              <a:buNone/>
              <a:defRPr sz="5200" b="1">
                <a:solidFill>
                  <a:schemeClr val="dk1"/>
                </a:solidFill>
              </a:defRPr>
            </a:lvl4pPr>
            <a:lvl5pPr lvl="4" algn="l">
              <a:lnSpc>
                <a:spcPct val="100000"/>
              </a:lnSpc>
              <a:spcBef>
                <a:spcPts val="0"/>
              </a:spcBef>
              <a:spcAft>
                <a:spcPts val="0"/>
              </a:spcAft>
              <a:buClr>
                <a:schemeClr val="dk1"/>
              </a:buClr>
              <a:buSzPts val="5200"/>
              <a:buNone/>
              <a:defRPr sz="5200" b="1">
                <a:solidFill>
                  <a:schemeClr val="dk1"/>
                </a:solidFill>
              </a:defRPr>
            </a:lvl5pPr>
            <a:lvl6pPr lvl="5" algn="l">
              <a:lnSpc>
                <a:spcPct val="100000"/>
              </a:lnSpc>
              <a:spcBef>
                <a:spcPts val="0"/>
              </a:spcBef>
              <a:spcAft>
                <a:spcPts val="0"/>
              </a:spcAft>
              <a:buClr>
                <a:schemeClr val="dk1"/>
              </a:buClr>
              <a:buSzPts val="5200"/>
              <a:buNone/>
              <a:defRPr sz="5200" b="1">
                <a:solidFill>
                  <a:schemeClr val="dk1"/>
                </a:solidFill>
              </a:defRPr>
            </a:lvl6pPr>
            <a:lvl7pPr lvl="6" algn="l">
              <a:lnSpc>
                <a:spcPct val="100000"/>
              </a:lnSpc>
              <a:spcBef>
                <a:spcPts val="0"/>
              </a:spcBef>
              <a:spcAft>
                <a:spcPts val="0"/>
              </a:spcAft>
              <a:buClr>
                <a:schemeClr val="dk1"/>
              </a:buClr>
              <a:buSzPts val="5200"/>
              <a:buNone/>
              <a:defRPr sz="5200" b="1">
                <a:solidFill>
                  <a:schemeClr val="dk1"/>
                </a:solidFill>
              </a:defRPr>
            </a:lvl7pPr>
            <a:lvl8pPr lvl="7" algn="l">
              <a:lnSpc>
                <a:spcPct val="100000"/>
              </a:lnSpc>
              <a:spcBef>
                <a:spcPts val="0"/>
              </a:spcBef>
              <a:spcAft>
                <a:spcPts val="0"/>
              </a:spcAft>
              <a:buClr>
                <a:schemeClr val="dk1"/>
              </a:buClr>
              <a:buSzPts val="5200"/>
              <a:buNone/>
              <a:defRPr sz="5200" b="1">
                <a:solidFill>
                  <a:schemeClr val="dk1"/>
                </a:solidFill>
              </a:defRPr>
            </a:lvl8pPr>
            <a:lvl9pPr lvl="8" algn="l">
              <a:lnSpc>
                <a:spcPct val="100000"/>
              </a:lnSpc>
              <a:spcBef>
                <a:spcPts val="0"/>
              </a:spcBef>
              <a:spcAft>
                <a:spcPts val="0"/>
              </a:spcAft>
              <a:buClr>
                <a:schemeClr val="dk1"/>
              </a:buClr>
              <a:buSzPts val="5200"/>
              <a:buNone/>
              <a:defRPr sz="5200" b="1">
                <a:solidFill>
                  <a:schemeClr val="dk1"/>
                </a:solidFill>
              </a:defRPr>
            </a:lvl9pPr>
          </a:lstStyle>
          <a:p>
            <a:endParaRPr/>
          </a:p>
        </p:txBody>
      </p:sp>
      <p:sp>
        <p:nvSpPr>
          <p:cNvPr id="107" name="Google Shape;107;p17"/>
          <p:cNvSpPr txBox="1">
            <a:spLocks noGrp="1"/>
          </p:cNvSpPr>
          <p:nvPr>
            <p:ph type="subTitle" idx="1"/>
          </p:nvPr>
        </p:nvSpPr>
        <p:spPr>
          <a:xfrm>
            <a:off x="335250" y="2727850"/>
            <a:ext cx="3914700" cy="161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400"/>
              <a:buNone/>
              <a:defRPr sz="2400">
                <a:solidFill>
                  <a:schemeClr val="dk2"/>
                </a:solidFill>
              </a:defRPr>
            </a:lvl1pPr>
            <a:lvl2pPr lvl="1" algn="l">
              <a:lnSpc>
                <a:spcPct val="100000"/>
              </a:lnSpc>
              <a:spcBef>
                <a:spcPts val="0"/>
              </a:spcBef>
              <a:spcAft>
                <a:spcPts val="0"/>
              </a:spcAft>
              <a:buClr>
                <a:schemeClr val="dk2"/>
              </a:buClr>
              <a:buSzPts val="2400"/>
              <a:buNone/>
              <a:defRPr sz="2400">
                <a:solidFill>
                  <a:schemeClr val="dk2"/>
                </a:solidFill>
              </a:defRPr>
            </a:lvl2pPr>
            <a:lvl3pPr lvl="2" algn="l">
              <a:lnSpc>
                <a:spcPct val="100000"/>
              </a:lnSpc>
              <a:spcBef>
                <a:spcPts val="0"/>
              </a:spcBef>
              <a:spcAft>
                <a:spcPts val="0"/>
              </a:spcAft>
              <a:buClr>
                <a:schemeClr val="dk2"/>
              </a:buClr>
              <a:buSzPts val="2400"/>
              <a:buNone/>
              <a:defRPr sz="2400">
                <a:solidFill>
                  <a:schemeClr val="dk2"/>
                </a:solidFill>
              </a:defRPr>
            </a:lvl3pPr>
            <a:lvl4pPr lvl="3" algn="l">
              <a:lnSpc>
                <a:spcPct val="100000"/>
              </a:lnSpc>
              <a:spcBef>
                <a:spcPts val="0"/>
              </a:spcBef>
              <a:spcAft>
                <a:spcPts val="0"/>
              </a:spcAft>
              <a:buClr>
                <a:schemeClr val="dk2"/>
              </a:buClr>
              <a:buSzPts val="2400"/>
              <a:buNone/>
              <a:defRPr sz="2400">
                <a:solidFill>
                  <a:schemeClr val="dk2"/>
                </a:solidFill>
              </a:defRPr>
            </a:lvl4pPr>
            <a:lvl5pPr lvl="4" algn="l">
              <a:lnSpc>
                <a:spcPct val="100000"/>
              </a:lnSpc>
              <a:spcBef>
                <a:spcPts val="0"/>
              </a:spcBef>
              <a:spcAft>
                <a:spcPts val="0"/>
              </a:spcAft>
              <a:buClr>
                <a:schemeClr val="dk2"/>
              </a:buClr>
              <a:buSzPts val="2400"/>
              <a:buNone/>
              <a:defRPr sz="2400">
                <a:solidFill>
                  <a:schemeClr val="dk2"/>
                </a:solidFill>
              </a:defRPr>
            </a:lvl5pPr>
            <a:lvl6pPr lvl="5" algn="l">
              <a:lnSpc>
                <a:spcPct val="100000"/>
              </a:lnSpc>
              <a:spcBef>
                <a:spcPts val="0"/>
              </a:spcBef>
              <a:spcAft>
                <a:spcPts val="0"/>
              </a:spcAft>
              <a:buClr>
                <a:schemeClr val="dk2"/>
              </a:buClr>
              <a:buSzPts val="2400"/>
              <a:buNone/>
              <a:defRPr sz="2400">
                <a:solidFill>
                  <a:schemeClr val="dk2"/>
                </a:solidFill>
              </a:defRPr>
            </a:lvl6pPr>
            <a:lvl7pPr lvl="6" algn="l">
              <a:lnSpc>
                <a:spcPct val="100000"/>
              </a:lnSpc>
              <a:spcBef>
                <a:spcPts val="0"/>
              </a:spcBef>
              <a:spcAft>
                <a:spcPts val="0"/>
              </a:spcAft>
              <a:buClr>
                <a:schemeClr val="dk2"/>
              </a:buClr>
              <a:buSzPts val="2400"/>
              <a:buNone/>
              <a:defRPr sz="2400">
                <a:solidFill>
                  <a:schemeClr val="dk2"/>
                </a:solidFill>
              </a:defRPr>
            </a:lvl7pPr>
            <a:lvl8pPr lvl="7" algn="l">
              <a:lnSpc>
                <a:spcPct val="100000"/>
              </a:lnSpc>
              <a:spcBef>
                <a:spcPts val="0"/>
              </a:spcBef>
              <a:spcAft>
                <a:spcPts val="0"/>
              </a:spcAft>
              <a:buClr>
                <a:schemeClr val="dk2"/>
              </a:buClr>
              <a:buSzPts val="2400"/>
              <a:buNone/>
              <a:defRPr sz="2400">
                <a:solidFill>
                  <a:schemeClr val="dk2"/>
                </a:solidFill>
              </a:defRPr>
            </a:lvl8pPr>
            <a:lvl9pPr lvl="8" algn="l">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108" name="Google Shape;10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Clr>
                <a:schemeClr val="lt1"/>
              </a:buClr>
              <a:buSzPts val="1000"/>
              <a:buFont typeface="Arial"/>
              <a:buNone/>
              <a:defRPr sz="1000">
                <a:solidFill>
                  <a:schemeClr val="lt1"/>
                </a:solidFill>
              </a:defRPr>
            </a:lvl1pPr>
            <a:lvl2pPr marL="0" lvl="1" indent="0" algn="r">
              <a:lnSpc>
                <a:spcPct val="100000"/>
              </a:lnSpc>
              <a:spcBef>
                <a:spcPts val="0"/>
              </a:spcBef>
              <a:spcAft>
                <a:spcPts val="0"/>
              </a:spcAft>
              <a:buClr>
                <a:schemeClr val="lt1"/>
              </a:buClr>
              <a:buSzPts val="1000"/>
              <a:buFont typeface="Arial"/>
              <a:buNone/>
              <a:defRPr sz="1000">
                <a:solidFill>
                  <a:schemeClr val="lt1"/>
                </a:solidFill>
              </a:defRPr>
            </a:lvl2pPr>
            <a:lvl3pPr marL="0" lvl="2" indent="0" algn="r">
              <a:lnSpc>
                <a:spcPct val="100000"/>
              </a:lnSpc>
              <a:spcBef>
                <a:spcPts val="0"/>
              </a:spcBef>
              <a:spcAft>
                <a:spcPts val="0"/>
              </a:spcAft>
              <a:buClr>
                <a:schemeClr val="lt1"/>
              </a:buClr>
              <a:buSzPts val="1000"/>
              <a:buFont typeface="Arial"/>
              <a:buNone/>
              <a:defRPr sz="1000">
                <a:solidFill>
                  <a:schemeClr val="lt1"/>
                </a:solidFill>
              </a:defRPr>
            </a:lvl3pPr>
            <a:lvl4pPr marL="0" lvl="3" indent="0" algn="r">
              <a:lnSpc>
                <a:spcPct val="100000"/>
              </a:lnSpc>
              <a:spcBef>
                <a:spcPts val="0"/>
              </a:spcBef>
              <a:spcAft>
                <a:spcPts val="0"/>
              </a:spcAft>
              <a:buClr>
                <a:schemeClr val="lt1"/>
              </a:buClr>
              <a:buSzPts val="1000"/>
              <a:buFont typeface="Arial"/>
              <a:buNone/>
              <a:defRPr sz="1000">
                <a:solidFill>
                  <a:schemeClr val="lt1"/>
                </a:solidFill>
              </a:defRPr>
            </a:lvl4pPr>
            <a:lvl5pPr marL="0" lvl="4" indent="0" algn="r">
              <a:lnSpc>
                <a:spcPct val="100000"/>
              </a:lnSpc>
              <a:spcBef>
                <a:spcPts val="0"/>
              </a:spcBef>
              <a:spcAft>
                <a:spcPts val="0"/>
              </a:spcAft>
              <a:buClr>
                <a:schemeClr val="lt1"/>
              </a:buClr>
              <a:buSzPts val="1000"/>
              <a:buFont typeface="Arial"/>
              <a:buNone/>
              <a:defRPr sz="1000">
                <a:solidFill>
                  <a:schemeClr val="lt1"/>
                </a:solidFill>
              </a:defRPr>
            </a:lvl5pPr>
            <a:lvl6pPr marL="0" lvl="5" indent="0" algn="r">
              <a:lnSpc>
                <a:spcPct val="100000"/>
              </a:lnSpc>
              <a:spcBef>
                <a:spcPts val="0"/>
              </a:spcBef>
              <a:spcAft>
                <a:spcPts val="0"/>
              </a:spcAft>
              <a:buClr>
                <a:schemeClr val="lt1"/>
              </a:buClr>
              <a:buSzPts val="1000"/>
              <a:buFont typeface="Arial"/>
              <a:buNone/>
              <a:defRPr sz="1000">
                <a:solidFill>
                  <a:schemeClr val="lt1"/>
                </a:solidFill>
              </a:defRPr>
            </a:lvl6pPr>
            <a:lvl7pPr marL="0" lvl="6" indent="0" algn="r">
              <a:lnSpc>
                <a:spcPct val="100000"/>
              </a:lnSpc>
              <a:spcBef>
                <a:spcPts val="0"/>
              </a:spcBef>
              <a:spcAft>
                <a:spcPts val="0"/>
              </a:spcAft>
              <a:buClr>
                <a:schemeClr val="lt1"/>
              </a:buClr>
              <a:buSzPts val="1000"/>
              <a:buFont typeface="Arial"/>
              <a:buNone/>
              <a:defRPr sz="1000">
                <a:solidFill>
                  <a:schemeClr val="lt1"/>
                </a:solidFill>
              </a:defRPr>
            </a:lvl7pPr>
            <a:lvl8pPr marL="0" lvl="7" indent="0" algn="r">
              <a:lnSpc>
                <a:spcPct val="100000"/>
              </a:lnSpc>
              <a:spcBef>
                <a:spcPts val="0"/>
              </a:spcBef>
              <a:spcAft>
                <a:spcPts val="0"/>
              </a:spcAft>
              <a:buClr>
                <a:schemeClr val="lt1"/>
              </a:buClr>
              <a:buSzPts val="1000"/>
              <a:buFont typeface="Arial"/>
              <a:buNone/>
              <a:defRPr sz="1000">
                <a:solidFill>
                  <a:schemeClr val="lt1"/>
                </a:solidFill>
              </a:defRPr>
            </a:lvl8pPr>
            <a:lvl9pPr marL="0" lvl="8" indent="0" algn="r">
              <a:lnSpc>
                <a:spcPct val="100000"/>
              </a:lnSpc>
              <a:spcBef>
                <a:spcPts val="0"/>
              </a:spcBef>
              <a:spcAft>
                <a:spcPts val="0"/>
              </a:spcAft>
              <a:buClr>
                <a:schemeClr val="lt1"/>
              </a:buClr>
              <a:buSzPts val="1000"/>
              <a:buFont typeface="Arial"/>
              <a:buNone/>
              <a:defRPr sz="10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1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cxnSp>
        <p:nvCxnSpPr>
          <p:cNvPr id="112" name="Google Shape;112;p19"/>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13" name="Google Shape;113;p19"/>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14" name="Google Shape;114;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chemeClr val="lt1"/>
              </a:buClr>
              <a:buSzPts val="1400"/>
              <a:buFont typeface="Arial"/>
              <a:buNone/>
              <a:defRPr>
                <a:solidFill>
                  <a:schemeClr val="lt1"/>
                </a:solidFill>
              </a:defRPr>
            </a:lvl1pPr>
            <a:lvl2pPr marL="0" lvl="1" indent="0" algn="l">
              <a:lnSpc>
                <a:spcPct val="100000"/>
              </a:lnSpc>
              <a:spcBef>
                <a:spcPts val="0"/>
              </a:spcBef>
              <a:spcAft>
                <a:spcPts val="0"/>
              </a:spcAft>
              <a:buClr>
                <a:schemeClr val="lt1"/>
              </a:buClr>
              <a:buSzPts val="1400"/>
              <a:buFont typeface="Arial"/>
              <a:buNone/>
              <a:defRPr>
                <a:solidFill>
                  <a:schemeClr val="lt1"/>
                </a:solidFill>
              </a:defRPr>
            </a:lvl2pPr>
            <a:lvl3pPr marL="0" lvl="2" indent="0" algn="l">
              <a:lnSpc>
                <a:spcPct val="100000"/>
              </a:lnSpc>
              <a:spcBef>
                <a:spcPts val="0"/>
              </a:spcBef>
              <a:spcAft>
                <a:spcPts val="0"/>
              </a:spcAft>
              <a:buClr>
                <a:schemeClr val="lt1"/>
              </a:buClr>
              <a:buSzPts val="1400"/>
              <a:buFont typeface="Arial"/>
              <a:buNone/>
              <a:defRPr>
                <a:solidFill>
                  <a:schemeClr val="lt1"/>
                </a:solidFill>
              </a:defRPr>
            </a:lvl3pPr>
            <a:lvl4pPr marL="0" lvl="3" indent="0" algn="l">
              <a:lnSpc>
                <a:spcPct val="100000"/>
              </a:lnSpc>
              <a:spcBef>
                <a:spcPts val="0"/>
              </a:spcBef>
              <a:spcAft>
                <a:spcPts val="0"/>
              </a:spcAft>
              <a:buClr>
                <a:schemeClr val="lt1"/>
              </a:buClr>
              <a:buSzPts val="1400"/>
              <a:buFont typeface="Arial"/>
              <a:buNone/>
              <a:defRPr>
                <a:solidFill>
                  <a:schemeClr val="lt1"/>
                </a:solidFill>
              </a:defRPr>
            </a:lvl4pPr>
            <a:lvl5pPr marL="0" lvl="4" indent="0" algn="l">
              <a:lnSpc>
                <a:spcPct val="100000"/>
              </a:lnSpc>
              <a:spcBef>
                <a:spcPts val="0"/>
              </a:spcBef>
              <a:spcAft>
                <a:spcPts val="0"/>
              </a:spcAft>
              <a:buClr>
                <a:schemeClr val="lt1"/>
              </a:buClr>
              <a:buSzPts val="1400"/>
              <a:buFont typeface="Arial"/>
              <a:buNone/>
              <a:defRPr>
                <a:solidFill>
                  <a:schemeClr val="lt1"/>
                </a:solidFill>
              </a:defRPr>
            </a:lvl5pPr>
            <a:lvl6pPr marL="0" lvl="5" indent="0" algn="l">
              <a:lnSpc>
                <a:spcPct val="100000"/>
              </a:lnSpc>
              <a:spcBef>
                <a:spcPts val="0"/>
              </a:spcBef>
              <a:spcAft>
                <a:spcPts val="0"/>
              </a:spcAft>
              <a:buClr>
                <a:schemeClr val="lt1"/>
              </a:buClr>
              <a:buSzPts val="1400"/>
              <a:buFont typeface="Arial"/>
              <a:buNone/>
              <a:defRPr>
                <a:solidFill>
                  <a:schemeClr val="lt1"/>
                </a:solidFill>
              </a:defRPr>
            </a:lvl6pPr>
            <a:lvl7pPr marL="0" lvl="6" indent="0" algn="l">
              <a:lnSpc>
                <a:spcPct val="100000"/>
              </a:lnSpc>
              <a:spcBef>
                <a:spcPts val="0"/>
              </a:spcBef>
              <a:spcAft>
                <a:spcPts val="0"/>
              </a:spcAft>
              <a:buClr>
                <a:schemeClr val="lt1"/>
              </a:buClr>
              <a:buSzPts val="1400"/>
              <a:buFont typeface="Arial"/>
              <a:buNone/>
              <a:defRPr>
                <a:solidFill>
                  <a:schemeClr val="lt1"/>
                </a:solidFill>
              </a:defRPr>
            </a:lvl7pPr>
            <a:lvl8pPr marL="0" lvl="7" indent="0" algn="l">
              <a:lnSpc>
                <a:spcPct val="100000"/>
              </a:lnSpc>
              <a:spcBef>
                <a:spcPts val="0"/>
              </a:spcBef>
              <a:spcAft>
                <a:spcPts val="0"/>
              </a:spcAft>
              <a:buClr>
                <a:schemeClr val="lt1"/>
              </a:buClr>
              <a:buSzPts val="1400"/>
              <a:buFont typeface="Arial"/>
              <a:buNone/>
              <a:defRPr>
                <a:solidFill>
                  <a:schemeClr val="lt1"/>
                </a:solidFill>
              </a:defRPr>
            </a:lvl8pPr>
            <a:lvl9pPr marL="0" lvl="8" indent="0" algn="l">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cxnSp>
        <p:nvCxnSpPr>
          <p:cNvPr id="123" name="Google Shape;123;p21"/>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24" name="Google Shape;124;p21"/>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5" name="Google Shape;125;p21"/>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6" name="Google Shape;126;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9" name="Google Shape;129;p2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cxnSp>
        <p:nvCxnSpPr>
          <p:cNvPr id="131" name="Google Shape;131;p23"/>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32" name="Google Shape;132;p23"/>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33" name="Google Shape;133;p23"/>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4" name="Google Shape;134;p23"/>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5" name="Google Shape;135;p23"/>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36" name="Google Shape;136;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chemeClr val="lt1"/>
              </a:buClr>
              <a:buSzPts val="1400"/>
              <a:buFont typeface="Arial"/>
              <a:buNone/>
              <a:defRPr>
                <a:solidFill>
                  <a:schemeClr val="lt1"/>
                </a:solidFill>
              </a:defRPr>
            </a:lvl1pPr>
            <a:lvl2pPr marL="0" lvl="1" indent="0" algn="l">
              <a:lnSpc>
                <a:spcPct val="100000"/>
              </a:lnSpc>
              <a:spcBef>
                <a:spcPts val="0"/>
              </a:spcBef>
              <a:spcAft>
                <a:spcPts val="0"/>
              </a:spcAft>
              <a:buClr>
                <a:schemeClr val="lt1"/>
              </a:buClr>
              <a:buSzPts val="1400"/>
              <a:buFont typeface="Arial"/>
              <a:buNone/>
              <a:defRPr>
                <a:solidFill>
                  <a:schemeClr val="lt1"/>
                </a:solidFill>
              </a:defRPr>
            </a:lvl2pPr>
            <a:lvl3pPr marL="0" lvl="2" indent="0" algn="l">
              <a:lnSpc>
                <a:spcPct val="100000"/>
              </a:lnSpc>
              <a:spcBef>
                <a:spcPts val="0"/>
              </a:spcBef>
              <a:spcAft>
                <a:spcPts val="0"/>
              </a:spcAft>
              <a:buClr>
                <a:schemeClr val="lt1"/>
              </a:buClr>
              <a:buSzPts val="1400"/>
              <a:buFont typeface="Arial"/>
              <a:buNone/>
              <a:defRPr>
                <a:solidFill>
                  <a:schemeClr val="lt1"/>
                </a:solidFill>
              </a:defRPr>
            </a:lvl3pPr>
            <a:lvl4pPr marL="0" lvl="3" indent="0" algn="l">
              <a:lnSpc>
                <a:spcPct val="100000"/>
              </a:lnSpc>
              <a:spcBef>
                <a:spcPts val="0"/>
              </a:spcBef>
              <a:spcAft>
                <a:spcPts val="0"/>
              </a:spcAft>
              <a:buClr>
                <a:schemeClr val="lt1"/>
              </a:buClr>
              <a:buSzPts val="1400"/>
              <a:buFont typeface="Arial"/>
              <a:buNone/>
              <a:defRPr>
                <a:solidFill>
                  <a:schemeClr val="lt1"/>
                </a:solidFill>
              </a:defRPr>
            </a:lvl4pPr>
            <a:lvl5pPr marL="0" lvl="4" indent="0" algn="l">
              <a:lnSpc>
                <a:spcPct val="100000"/>
              </a:lnSpc>
              <a:spcBef>
                <a:spcPts val="0"/>
              </a:spcBef>
              <a:spcAft>
                <a:spcPts val="0"/>
              </a:spcAft>
              <a:buClr>
                <a:schemeClr val="lt1"/>
              </a:buClr>
              <a:buSzPts val="1400"/>
              <a:buFont typeface="Arial"/>
              <a:buNone/>
              <a:defRPr>
                <a:solidFill>
                  <a:schemeClr val="lt1"/>
                </a:solidFill>
              </a:defRPr>
            </a:lvl5pPr>
            <a:lvl6pPr marL="0" lvl="5" indent="0" algn="l">
              <a:lnSpc>
                <a:spcPct val="100000"/>
              </a:lnSpc>
              <a:spcBef>
                <a:spcPts val="0"/>
              </a:spcBef>
              <a:spcAft>
                <a:spcPts val="0"/>
              </a:spcAft>
              <a:buClr>
                <a:schemeClr val="lt1"/>
              </a:buClr>
              <a:buSzPts val="1400"/>
              <a:buFont typeface="Arial"/>
              <a:buNone/>
              <a:defRPr>
                <a:solidFill>
                  <a:schemeClr val="lt1"/>
                </a:solidFill>
              </a:defRPr>
            </a:lvl6pPr>
            <a:lvl7pPr marL="0" lvl="6" indent="0" algn="l">
              <a:lnSpc>
                <a:spcPct val="100000"/>
              </a:lnSpc>
              <a:spcBef>
                <a:spcPts val="0"/>
              </a:spcBef>
              <a:spcAft>
                <a:spcPts val="0"/>
              </a:spcAft>
              <a:buClr>
                <a:schemeClr val="lt1"/>
              </a:buClr>
              <a:buSzPts val="1400"/>
              <a:buFont typeface="Arial"/>
              <a:buNone/>
              <a:defRPr>
                <a:solidFill>
                  <a:schemeClr val="lt1"/>
                </a:solidFill>
              </a:defRPr>
            </a:lvl7pPr>
            <a:lvl8pPr marL="0" lvl="7" indent="0" algn="l">
              <a:lnSpc>
                <a:spcPct val="100000"/>
              </a:lnSpc>
              <a:spcBef>
                <a:spcPts val="0"/>
              </a:spcBef>
              <a:spcAft>
                <a:spcPts val="0"/>
              </a:spcAft>
              <a:buClr>
                <a:schemeClr val="lt1"/>
              </a:buClr>
              <a:buSzPts val="1400"/>
              <a:buFont typeface="Arial"/>
              <a:buNone/>
              <a:defRPr>
                <a:solidFill>
                  <a:schemeClr val="lt1"/>
                </a:solidFill>
              </a:defRPr>
            </a:lvl8pPr>
            <a:lvl9pPr marL="0" lvl="8" indent="0" algn="l">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cxnSp>
        <p:nvCxnSpPr>
          <p:cNvPr id="138" name="Google Shape;138;p24"/>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39" name="Google Shape;139;p24"/>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40" name="Google Shape;140;p24"/>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141" name="Google Shape;141;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chemeClr val="lt1"/>
              </a:buClr>
              <a:buSzPts val="1400"/>
              <a:buFont typeface="Arial"/>
              <a:buNone/>
              <a:defRPr>
                <a:solidFill>
                  <a:schemeClr val="lt1"/>
                </a:solidFill>
              </a:defRPr>
            </a:lvl1pPr>
            <a:lvl2pPr marL="0" lvl="1" indent="0" algn="l">
              <a:lnSpc>
                <a:spcPct val="100000"/>
              </a:lnSpc>
              <a:spcBef>
                <a:spcPts val="0"/>
              </a:spcBef>
              <a:spcAft>
                <a:spcPts val="0"/>
              </a:spcAft>
              <a:buClr>
                <a:schemeClr val="lt1"/>
              </a:buClr>
              <a:buSzPts val="1400"/>
              <a:buFont typeface="Arial"/>
              <a:buNone/>
              <a:defRPr>
                <a:solidFill>
                  <a:schemeClr val="lt1"/>
                </a:solidFill>
              </a:defRPr>
            </a:lvl2pPr>
            <a:lvl3pPr marL="0" lvl="2" indent="0" algn="l">
              <a:lnSpc>
                <a:spcPct val="100000"/>
              </a:lnSpc>
              <a:spcBef>
                <a:spcPts val="0"/>
              </a:spcBef>
              <a:spcAft>
                <a:spcPts val="0"/>
              </a:spcAft>
              <a:buClr>
                <a:schemeClr val="lt1"/>
              </a:buClr>
              <a:buSzPts val="1400"/>
              <a:buFont typeface="Arial"/>
              <a:buNone/>
              <a:defRPr>
                <a:solidFill>
                  <a:schemeClr val="lt1"/>
                </a:solidFill>
              </a:defRPr>
            </a:lvl3pPr>
            <a:lvl4pPr marL="0" lvl="3" indent="0" algn="l">
              <a:lnSpc>
                <a:spcPct val="100000"/>
              </a:lnSpc>
              <a:spcBef>
                <a:spcPts val="0"/>
              </a:spcBef>
              <a:spcAft>
                <a:spcPts val="0"/>
              </a:spcAft>
              <a:buClr>
                <a:schemeClr val="lt1"/>
              </a:buClr>
              <a:buSzPts val="1400"/>
              <a:buFont typeface="Arial"/>
              <a:buNone/>
              <a:defRPr>
                <a:solidFill>
                  <a:schemeClr val="lt1"/>
                </a:solidFill>
              </a:defRPr>
            </a:lvl4pPr>
            <a:lvl5pPr marL="0" lvl="4" indent="0" algn="l">
              <a:lnSpc>
                <a:spcPct val="100000"/>
              </a:lnSpc>
              <a:spcBef>
                <a:spcPts val="0"/>
              </a:spcBef>
              <a:spcAft>
                <a:spcPts val="0"/>
              </a:spcAft>
              <a:buClr>
                <a:schemeClr val="lt1"/>
              </a:buClr>
              <a:buSzPts val="1400"/>
              <a:buFont typeface="Arial"/>
              <a:buNone/>
              <a:defRPr>
                <a:solidFill>
                  <a:schemeClr val="lt1"/>
                </a:solidFill>
              </a:defRPr>
            </a:lvl5pPr>
            <a:lvl6pPr marL="0" lvl="5" indent="0" algn="l">
              <a:lnSpc>
                <a:spcPct val="100000"/>
              </a:lnSpc>
              <a:spcBef>
                <a:spcPts val="0"/>
              </a:spcBef>
              <a:spcAft>
                <a:spcPts val="0"/>
              </a:spcAft>
              <a:buClr>
                <a:schemeClr val="lt1"/>
              </a:buClr>
              <a:buSzPts val="1400"/>
              <a:buFont typeface="Arial"/>
              <a:buNone/>
              <a:defRPr>
                <a:solidFill>
                  <a:schemeClr val="lt1"/>
                </a:solidFill>
              </a:defRPr>
            </a:lvl6pPr>
            <a:lvl7pPr marL="0" lvl="6" indent="0" algn="l">
              <a:lnSpc>
                <a:spcPct val="100000"/>
              </a:lnSpc>
              <a:spcBef>
                <a:spcPts val="0"/>
              </a:spcBef>
              <a:spcAft>
                <a:spcPts val="0"/>
              </a:spcAft>
              <a:buClr>
                <a:schemeClr val="lt1"/>
              </a:buClr>
              <a:buSzPts val="1400"/>
              <a:buFont typeface="Arial"/>
              <a:buNone/>
              <a:defRPr>
                <a:solidFill>
                  <a:schemeClr val="lt1"/>
                </a:solidFill>
              </a:defRPr>
            </a:lvl7pPr>
            <a:lvl8pPr marL="0" lvl="7" indent="0" algn="l">
              <a:lnSpc>
                <a:spcPct val="100000"/>
              </a:lnSpc>
              <a:spcBef>
                <a:spcPts val="0"/>
              </a:spcBef>
              <a:spcAft>
                <a:spcPts val="0"/>
              </a:spcAft>
              <a:buClr>
                <a:schemeClr val="lt1"/>
              </a:buClr>
              <a:buSzPts val="1400"/>
              <a:buFont typeface="Arial"/>
              <a:buNone/>
              <a:defRPr>
                <a:solidFill>
                  <a:schemeClr val="lt1"/>
                </a:solidFill>
              </a:defRPr>
            </a:lvl8pPr>
            <a:lvl9pPr marL="0" lvl="8" indent="0" algn="l">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2"/>
        <p:cNvGrpSpPr/>
        <p:nvPr/>
      </p:nvGrpSpPr>
      <p:grpSpPr>
        <a:xfrm>
          <a:off x="0" y="0"/>
          <a:ext cx="0" cy="0"/>
          <a:chOff x="0" y="0"/>
          <a:chExt cx="0" cy="0"/>
        </a:xfrm>
      </p:grpSpPr>
      <p:cxnSp>
        <p:nvCxnSpPr>
          <p:cNvPr id="143" name="Google Shape;143;p2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44" name="Google Shape;144;p2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45" name="Google Shape;145;p2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46" name="Google Shape;146;p25"/>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7" name="Google Shape;147;p25"/>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8" name="Google Shape;148;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cxnSp>
        <p:nvCxnSpPr>
          <p:cNvPr id="150" name="Google Shape;150;p2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51" name="Google Shape;151;p2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52" name="Google Shape;152;p2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53" name="Google Shape;153;p2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54" name="Google Shape;154;p26"/>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5" name="Google Shape;155;p26"/>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6" name="Google Shape;156;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7"/>
        <p:cNvGrpSpPr/>
        <p:nvPr/>
      </p:nvGrpSpPr>
      <p:grpSpPr>
        <a:xfrm>
          <a:off x="0" y="0"/>
          <a:ext cx="0" cy="0"/>
          <a:chOff x="0" y="0"/>
          <a:chExt cx="0" cy="0"/>
        </a:xfrm>
      </p:grpSpPr>
      <p:cxnSp>
        <p:nvCxnSpPr>
          <p:cNvPr id="158" name="Google Shape;158;p27"/>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59" name="Google Shape;159;p2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60" name="Google Shape;160;p27"/>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42900" algn="l">
              <a:lnSpc>
                <a:spcPct val="115000"/>
              </a:lnSpc>
              <a:spcBef>
                <a:spcPts val="1600"/>
              </a:spcBef>
              <a:spcAft>
                <a:spcPts val="0"/>
              </a:spcAft>
              <a:buSzPts val="1800"/>
              <a:buChar char="●"/>
              <a:defRPr/>
            </a:lvl7pPr>
            <a:lvl8pPr marL="3657600" lvl="7" indent="-342900" algn="l">
              <a:lnSpc>
                <a:spcPct val="115000"/>
              </a:lnSpc>
              <a:spcBef>
                <a:spcPts val="1600"/>
              </a:spcBef>
              <a:spcAft>
                <a:spcPts val="0"/>
              </a:spcAft>
              <a:buSzPts val="1800"/>
              <a:buChar char="○"/>
              <a:defRPr/>
            </a:lvl8pPr>
            <a:lvl9pPr marL="4114800" lvl="8" indent="-342900" algn="l">
              <a:lnSpc>
                <a:spcPct val="115000"/>
              </a:lnSpc>
              <a:spcBef>
                <a:spcPts val="1600"/>
              </a:spcBef>
              <a:spcAft>
                <a:spcPts val="1600"/>
              </a:spcAft>
              <a:buSzPts val="1800"/>
              <a:buChar char="■"/>
              <a:defRPr/>
            </a:lvl9pPr>
          </a:lstStyle>
          <a:p>
            <a:endParaRPr/>
          </a:p>
        </p:txBody>
      </p:sp>
      <p:sp>
        <p:nvSpPr>
          <p:cNvPr id="161" name="Google Shape;161;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cxnSp>
        <p:nvCxnSpPr>
          <p:cNvPr id="163" name="Google Shape;163;p28"/>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64" name="Google Shape;164;p28"/>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65" name="Google Shape;165;p28"/>
          <p:cNvSpPr txBox="1">
            <a:spLocks noGrp="1"/>
          </p:cNvSpPr>
          <p:nvPr>
            <p:ph type="title"/>
          </p:nvPr>
        </p:nvSpPr>
        <p:spPr>
          <a:xfrm>
            <a:off x="853950" y="1304850"/>
            <a:ext cx="74361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endParaRPr/>
          </a:p>
        </p:txBody>
      </p:sp>
      <p:sp>
        <p:nvSpPr>
          <p:cNvPr id="166" name="Google Shape;166;p28"/>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67" name="Google Shape;167;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72"/>
        <p:cNvGrpSpPr/>
        <p:nvPr/>
      </p:nvGrpSpPr>
      <p:grpSpPr>
        <a:xfrm>
          <a:off x="0" y="0"/>
          <a:ext cx="0" cy="0"/>
          <a:chOff x="0" y="0"/>
          <a:chExt cx="0" cy="0"/>
        </a:xfrm>
      </p:grpSpPr>
      <p:sp>
        <p:nvSpPr>
          <p:cNvPr id="173" name="Google Shape;173;p3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0"/>
          <p:cNvSpPr/>
          <p:nvPr/>
        </p:nvSpPr>
        <p:spPr>
          <a:xfrm flipH="1">
            <a:off x="3225000" y="1448425"/>
            <a:ext cx="5919000" cy="36951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0"/>
          <p:cNvSpPr/>
          <p:nvPr/>
        </p:nvSpPr>
        <p:spPr>
          <a:xfrm flipH="1">
            <a:off x="3397800" y="1448425"/>
            <a:ext cx="5746200" cy="3695100"/>
          </a:xfrm>
          <a:prstGeom prst="rtTriangle">
            <a:avLst/>
          </a:prstGeom>
          <a:solidFill>
            <a:srgbClr val="E0E0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0"/>
          <p:cNvSpPr/>
          <p:nvPr/>
        </p:nvSpPr>
        <p:spPr>
          <a:xfrm flipH="1">
            <a:off x="3836700" y="1448475"/>
            <a:ext cx="5307300" cy="3695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0"/>
          <p:cNvSpPr txBox="1">
            <a:spLocks noGrp="1"/>
          </p:cNvSpPr>
          <p:nvPr>
            <p:ph type="ctrTitle"/>
          </p:nvPr>
        </p:nvSpPr>
        <p:spPr>
          <a:xfrm>
            <a:off x="335250" y="932100"/>
            <a:ext cx="5508300" cy="16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5200"/>
              <a:buNone/>
              <a:defRPr sz="5200" b="1">
                <a:solidFill>
                  <a:schemeClr val="dk1"/>
                </a:solidFill>
              </a:defRPr>
            </a:lvl1pPr>
            <a:lvl2pPr lvl="1" algn="l" rtl="0">
              <a:lnSpc>
                <a:spcPct val="100000"/>
              </a:lnSpc>
              <a:spcBef>
                <a:spcPts val="0"/>
              </a:spcBef>
              <a:spcAft>
                <a:spcPts val="0"/>
              </a:spcAft>
              <a:buClr>
                <a:schemeClr val="dk1"/>
              </a:buClr>
              <a:buSzPts val="5200"/>
              <a:buNone/>
              <a:defRPr sz="5200" b="1">
                <a:solidFill>
                  <a:schemeClr val="dk1"/>
                </a:solidFill>
              </a:defRPr>
            </a:lvl2pPr>
            <a:lvl3pPr lvl="2" algn="l" rtl="0">
              <a:lnSpc>
                <a:spcPct val="100000"/>
              </a:lnSpc>
              <a:spcBef>
                <a:spcPts val="0"/>
              </a:spcBef>
              <a:spcAft>
                <a:spcPts val="0"/>
              </a:spcAft>
              <a:buClr>
                <a:schemeClr val="dk1"/>
              </a:buClr>
              <a:buSzPts val="5200"/>
              <a:buNone/>
              <a:defRPr sz="5200" b="1">
                <a:solidFill>
                  <a:schemeClr val="dk1"/>
                </a:solidFill>
              </a:defRPr>
            </a:lvl3pPr>
            <a:lvl4pPr lvl="3" algn="l" rtl="0">
              <a:lnSpc>
                <a:spcPct val="100000"/>
              </a:lnSpc>
              <a:spcBef>
                <a:spcPts val="0"/>
              </a:spcBef>
              <a:spcAft>
                <a:spcPts val="0"/>
              </a:spcAft>
              <a:buClr>
                <a:schemeClr val="dk1"/>
              </a:buClr>
              <a:buSzPts val="5200"/>
              <a:buNone/>
              <a:defRPr sz="5200" b="1">
                <a:solidFill>
                  <a:schemeClr val="dk1"/>
                </a:solidFill>
              </a:defRPr>
            </a:lvl4pPr>
            <a:lvl5pPr lvl="4" algn="l" rtl="0">
              <a:lnSpc>
                <a:spcPct val="100000"/>
              </a:lnSpc>
              <a:spcBef>
                <a:spcPts val="0"/>
              </a:spcBef>
              <a:spcAft>
                <a:spcPts val="0"/>
              </a:spcAft>
              <a:buClr>
                <a:schemeClr val="dk1"/>
              </a:buClr>
              <a:buSzPts val="5200"/>
              <a:buNone/>
              <a:defRPr sz="5200" b="1">
                <a:solidFill>
                  <a:schemeClr val="dk1"/>
                </a:solidFill>
              </a:defRPr>
            </a:lvl5pPr>
            <a:lvl6pPr lvl="5" algn="l" rtl="0">
              <a:lnSpc>
                <a:spcPct val="100000"/>
              </a:lnSpc>
              <a:spcBef>
                <a:spcPts val="0"/>
              </a:spcBef>
              <a:spcAft>
                <a:spcPts val="0"/>
              </a:spcAft>
              <a:buClr>
                <a:schemeClr val="dk1"/>
              </a:buClr>
              <a:buSzPts val="5200"/>
              <a:buNone/>
              <a:defRPr sz="5200" b="1">
                <a:solidFill>
                  <a:schemeClr val="dk1"/>
                </a:solidFill>
              </a:defRPr>
            </a:lvl6pPr>
            <a:lvl7pPr lvl="6" algn="l" rtl="0">
              <a:lnSpc>
                <a:spcPct val="100000"/>
              </a:lnSpc>
              <a:spcBef>
                <a:spcPts val="0"/>
              </a:spcBef>
              <a:spcAft>
                <a:spcPts val="0"/>
              </a:spcAft>
              <a:buClr>
                <a:schemeClr val="dk1"/>
              </a:buClr>
              <a:buSzPts val="5200"/>
              <a:buNone/>
              <a:defRPr sz="5200" b="1">
                <a:solidFill>
                  <a:schemeClr val="dk1"/>
                </a:solidFill>
              </a:defRPr>
            </a:lvl7pPr>
            <a:lvl8pPr lvl="7" algn="l" rtl="0">
              <a:lnSpc>
                <a:spcPct val="100000"/>
              </a:lnSpc>
              <a:spcBef>
                <a:spcPts val="0"/>
              </a:spcBef>
              <a:spcAft>
                <a:spcPts val="0"/>
              </a:spcAft>
              <a:buClr>
                <a:schemeClr val="dk1"/>
              </a:buClr>
              <a:buSzPts val="5200"/>
              <a:buNone/>
              <a:defRPr sz="5200" b="1">
                <a:solidFill>
                  <a:schemeClr val="dk1"/>
                </a:solidFill>
              </a:defRPr>
            </a:lvl8pPr>
            <a:lvl9pPr lvl="8" algn="l" rtl="0">
              <a:lnSpc>
                <a:spcPct val="100000"/>
              </a:lnSpc>
              <a:spcBef>
                <a:spcPts val="0"/>
              </a:spcBef>
              <a:spcAft>
                <a:spcPts val="0"/>
              </a:spcAft>
              <a:buClr>
                <a:schemeClr val="dk1"/>
              </a:buClr>
              <a:buSzPts val="5200"/>
              <a:buNone/>
              <a:defRPr sz="5200" b="1">
                <a:solidFill>
                  <a:schemeClr val="dk1"/>
                </a:solidFill>
              </a:defRPr>
            </a:lvl9pPr>
          </a:lstStyle>
          <a:p>
            <a:endParaRPr/>
          </a:p>
        </p:txBody>
      </p:sp>
      <p:sp>
        <p:nvSpPr>
          <p:cNvPr id="178" name="Google Shape;178;p30"/>
          <p:cNvSpPr txBox="1">
            <a:spLocks noGrp="1"/>
          </p:cNvSpPr>
          <p:nvPr>
            <p:ph type="subTitle" idx="1"/>
          </p:nvPr>
        </p:nvSpPr>
        <p:spPr>
          <a:xfrm>
            <a:off x="335250" y="2727850"/>
            <a:ext cx="3914700" cy="1612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400"/>
              <a:buNone/>
              <a:defRPr sz="2400">
                <a:solidFill>
                  <a:schemeClr val="dk2"/>
                </a:solidFill>
              </a:defRPr>
            </a:lvl1pPr>
            <a:lvl2pPr lvl="1" algn="l" rtl="0">
              <a:lnSpc>
                <a:spcPct val="100000"/>
              </a:lnSpc>
              <a:spcBef>
                <a:spcPts val="0"/>
              </a:spcBef>
              <a:spcAft>
                <a:spcPts val="0"/>
              </a:spcAft>
              <a:buClr>
                <a:schemeClr val="dk2"/>
              </a:buClr>
              <a:buSzPts val="2400"/>
              <a:buNone/>
              <a:defRPr sz="2400">
                <a:solidFill>
                  <a:schemeClr val="dk2"/>
                </a:solidFill>
              </a:defRPr>
            </a:lvl2pPr>
            <a:lvl3pPr lvl="2" algn="l" rtl="0">
              <a:lnSpc>
                <a:spcPct val="100000"/>
              </a:lnSpc>
              <a:spcBef>
                <a:spcPts val="0"/>
              </a:spcBef>
              <a:spcAft>
                <a:spcPts val="0"/>
              </a:spcAft>
              <a:buClr>
                <a:schemeClr val="dk2"/>
              </a:buClr>
              <a:buSzPts val="2400"/>
              <a:buNone/>
              <a:defRPr sz="2400">
                <a:solidFill>
                  <a:schemeClr val="dk2"/>
                </a:solidFill>
              </a:defRPr>
            </a:lvl3pPr>
            <a:lvl4pPr lvl="3" algn="l" rtl="0">
              <a:lnSpc>
                <a:spcPct val="100000"/>
              </a:lnSpc>
              <a:spcBef>
                <a:spcPts val="0"/>
              </a:spcBef>
              <a:spcAft>
                <a:spcPts val="0"/>
              </a:spcAft>
              <a:buClr>
                <a:schemeClr val="dk2"/>
              </a:buClr>
              <a:buSzPts val="2400"/>
              <a:buNone/>
              <a:defRPr sz="2400">
                <a:solidFill>
                  <a:schemeClr val="dk2"/>
                </a:solidFill>
              </a:defRPr>
            </a:lvl4pPr>
            <a:lvl5pPr lvl="4" algn="l" rtl="0">
              <a:lnSpc>
                <a:spcPct val="100000"/>
              </a:lnSpc>
              <a:spcBef>
                <a:spcPts val="0"/>
              </a:spcBef>
              <a:spcAft>
                <a:spcPts val="0"/>
              </a:spcAft>
              <a:buClr>
                <a:schemeClr val="dk2"/>
              </a:buClr>
              <a:buSzPts val="2400"/>
              <a:buNone/>
              <a:defRPr sz="2400">
                <a:solidFill>
                  <a:schemeClr val="dk2"/>
                </a:solidFill>
              </a:defRPr>
            </a:lvl5pPr>
            <a:lvl6pPr lvl="5" algn="l" rtl="0">
              <a:lnSpc>
                <a:spcPct val="100000"/>
              </a:lnSpc>
              <a:spcBef>
                <a:spcPts val="0"/>
              </a:spcBef>
              <a:spcAft>
                <a:spcPts val="0"/>
              </a:spcAft>
              <a:buClr>
                <a:schemeClr val="dk2"/>
              </a:buClr>
              <a:buSzPts val="2400"/>
              <a:buNone/>
              <a:defRPr sz="2400">
                <a:solidFill>
                  <a:schemeClr val="dk2"/>
                </a:solidFill>
              </a:defRPr>
            </a:lvl6pPr>
            <a:lvl7pPr lvl="6" algn="l" rtl="0">
              <a:lnSpc>
                <a:spcPct val="100000"/>
              </a:lnSpc>
              <a:spcBef>
                <a:spcPts val="0"/>
              </a:spcBef>
              <a:spcAft>
                <a:spcPts val="0"/>
              </a:spcAft>
              <a:buClr>
                <a:schemeClr val="dk2"/>
              </a:buClr>
              <a:buSzPts val="2400"/>
              <a:buNone/>
              <a:defRPr sz="2400">
                <a:solidFill>
                  <a:schemeClr val="dk2"/>
                </a:solidFill>
              </a:defRPr>
            </a:lvl7pPr>
            <a:lvl8pPr lvl="7" algn="l" rtl="0">
              <a:lnSpc>
                <a:spcPct val="100000"/>
              </a:lnSpc>
              <a:spcBef>
                <a:spcPts val="0"/>
              </a:spcBef>
              <a:spcAft>
                <a:spcPts val="0"/>
              </a:spcAft>
              <a:buClr>
                <a:schemeClr val="dk2"/>
              </a:buClr>
              <a:buSzPts val="2400"/>
              <a:buNone/>
              <a:defRPr sz="2400">
                <a:solidFill>
                  <a:schemeClr val="dk2"/>
                </a:solidFill>
              </a:defRPr>
            </a:lvl8pPr>
            <a:lvl9pPr lvl="8" algn="l"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179" name="Google Shape;17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Clr>
                <a:schemeClr val="lt1"/>
              </a:buClr>
              <a:buSzPts val="1000"/>
              <a:buFont typeface="Arial"/>
              <a:buNone/>
              <a:defRPr sz="1000">
                <a:solidFill>
                  <a:schemeClr val="lt1"/>
                </a:solidFill>
              </a:defRPr>
            </a:lvl1pPr>
            <a:lvl2pPr marL="0" lvl="1" indent="0" algn="r" rtl="0">
              <a:lnSpc>
                <a:spcPct val="100000"/>
              </a:lnSpc>
              <a:spcBef>
                <a:spcPts val="0"/>
              </a:spcBef>
              <a:spcAft>
                <a:spcPts val="0"/>
              </a:spcAft>
              <a:buClr>
                <a:schemeClr val="lt1"/>
              </a:buClr>
              <a:buSzPts val="1000"/>
              <a:buFont typeface="Arial"/>
              <a:buNone/>
              <a:defRPr sz="1000">
                <a:solidFill>
                  <a:schemeClr val="lt1"/>
                </a:solidFill>
              </a:defRPr>
            </a:lvl2pPr>
            <a:lvl3pPr marL="0" lvl="2" indent="0" algn="r" rtl="0">
              <a:lnSpc>
                <a:spcPct val="100000"/>
              </a:lnSpc>
              <a:spcBef>
                <a:spcPts val="0"/>
              </a:spcBef>
              <a:spcAft>
                <a:spcPts val="0"/>
              </a:spcAft>
              <a:buClr>
                <a:schemeClr val="lt1"/>
              </a:buClr>
              <a:buSzPts val="1000"/>
              <a:buFont typeface="Arial"/>
              <a:buNone/>
              <a:defRPr sz="1000">
                <a:solidFill>
                  <a:schemeClr val="lt1"/>
                </a:solidFill>
              </a:defRPr>
            </a:lvl3pPr>
            <a:lvl4pPr marL="0" lvl="3" indent="0" algn="r" rtl="0">
              <a:lnSpc>
                <a:spcPct val="100000"/>
              </a:lnSpc>
              <a:spcBef>
                <a:spcPts val="0"/>
              </a:spcBef>
              <a:spcAft>
                <a:spcPts val="0"/>
              </a:spcAft>
              <a:buClr>
                <a:schemeClr val="lt1"/>
              </a:buClr>
              <a:buSzPts val="1000"/>
              <a:buFont typeface="Arial"/>
              <a:buNone/>
              <a:defRPr sz="1000">
                <a:solidFill>
                  <a:schemeClr val="lt1"/>
                </a:solidFill>
              </a:defRPr>
            </a:lvl4pPr>
            <a:lvl5pPr marL="0" lvl="4" indent="0" algn="r" rtl="0">
              <a:lnSpc>
                <a:spcPct val="100000"/>
              </a:lnSpc>
              <a:spcBef>
                <a:spcPts val="0"/>
              </a:spcBef>
              <a:spcAft>
                <a:spcPts val="0"/>
              </a:spcAft>
              <a:buClr>
                <a:schemeClr val="lt1"/>
              </a:buClr>
              <a:buSzPts val="1000"/>
              <a:buFont typeface="Arial"/>
              <a:buNone/>
              <a:defRPr sz="1000">
                <a:solidFill>
                  <a:schemeClr val="lt1"/>
                </a:solidFill>
              </a:defRPr>
            </a:lvl5pPr>
            <a:lvl6pPr marL="0" lvl="5" indent="0" algn="r" rtl="0">
              <a:lnSpc>
                <a:spcPct val="100000"/>
              </a:lnSpc>
              <a:spcBef>
                <a:spcPts val="0"/>
              </a:spcBef>
              <a:spcAft>
                <a:spcPts val="0"/>
              </a:spcAft>
              <a:buClr>
                <a:schemeClr val="lt1"/>
              </a:buClr>
              <a:buSzPts val="1000"/>
              <a:buFont typeface="Arial"/>
              <a:buNone/>
              <a:defRPr sz="1000">
                <a:solidFill>
                  <a:schemeClr val="lt1"/>
                </a:solidFill>
              </a:defRPr>
            </a:lvl6pPr>
            <a:lvl7pPr marL="0" lvl="6" indent="0" algn="r" rtl="0">
              <a:lnSpc>
                <a:spcPct val="100000"/>
              </a:lnSpc>
              <a:spcBef>
                <a:spcPts val="0"/>
              </a:spcBef>
              <a:spcAft>
                <a:spcPts val="0"/>
              </a:spcAft>
              <a:buClr>
                <a:schemeClr val="lt1"/>
              </a:buClr>
              <a:buSzPts val="1000"/>
              <a:buFont typeface="Arial"/>
              <a:buNone/>
              <a:defRPr sz="1000">
                <a:solidFill>
                  <a:schemeClr val="lt1"/>
                </a:solidFill>
              </a:defRPr>
            </a:lvl7pPr>
            <a:lvl8pPr marL="0" lvl="7" indent="0" algn="r" rtl="0">
              <a:lnSpc>
                <a:spcPct val="100000"/>
              </a:lnSpc>
              <a:spcBef>
                <a:spcPts val="0"/>
              </a:spcBef>
              <a:spcAft>
                <a:spcPts val="0"/>
              </a:spcAft>
              <a:buClr>
                <a:schemeClr val="lt1"/>
              </a:buClr>
              <a:buSzPts val="1000"/>
              <a:buFont typeface="Arial"/>
              <a:buNone/>
              <a:defRPr sz="1000">
                <a:solidFill>
                  <a:schemeClr val="lt1"/>
                </a:solidFill>
              </a:defRPr>
            </a:lvl8pPr>
            <a:lvl9pPr marL="0" lvl="8" indent="0" algn="r" rtl="0">
              <a:lnSpc>
                <a:spcPct val="100000"/>
              </a:lnSpc>
              <a:spcBef>
                <a:spcPts val="0"/>
              </a:spcBef>
              <a:spcAft>
                <a:spcPts val="0"/>
              </a:spcAft>
              <a:buClr>
                <a:schemeClr val="lt1"/>
              </a:buClr>
              <a:buSzPts val="1000"/>
              <a:buFont typeface="Arial"/>
              <a:buNone/>
              <a:defRPr sz="10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cxnSp>
        <p:nvCxnSpPr>
          <p:cNvPr id="183" name="Google Shape;183;p3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84" name="Google Shape;184;p32"/>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5" name="Google Shape;185;p3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lt1"/>
              </a:buClr>
              <a:buSzPts val="1400"/>
              <a:buFont typeface="Arial"/>
              <a:buNone/>
              <a:defRPr>
                <a:solidFill>
                  <a:schemeClr val="lt1"/>
                </a:solidFill>
              </a:defRPr>
            </a:lvl1pPr>
            <a:lvl2pPr marL="0" lvl="1" indent="0" algn="l" rtl="0">
              <a:lnSpc>
                <a:spcPct val="100000"/>
              </a:lnSpc>
              <a:spcBef>
                <a:spcPts val="0"/>
              </a:spcBef>
              <a:spcAft>
                <a:spcPts val="0"/>
              </a:spcAft>
              <a:buClr>
                <a:schemeClr val="lt1"/>
              </a:buClr>
              <a:buSzPts val="1400"/>
              <a:buFont typeface="Arial"/>
              <a:buNone/>
              <a:defRPr>
                <a:solidFill>
                  <a:schemeClr val="lt1"/>
                </a:solidFill>
              </a:defRPr>
            </a:lvl2pPr>
            <a:lvl3pPr marL="0" lvl="2" indent="0" algn="l" rtl="0">
              <a:lnSpc>
                <a:spcPct val="100000"/>
              </a:lnSpc>
              <a:spcBef>
                <a:spcPts val="0"/>
              </a:spcBef>
              <a:spcAft>
                <a:spcPts val="0"/>
              </a:spcAft>
              <a:buClr>
                <a:schemeClr val="lt1"/>
              </a:buClr>
              <a:buSzPts val="1400"/>
              <a:buFont typeface="Arial"/>
              <a:buNone/>
              <a:defRPr>
                <a:solidFill>
                  <a:schemeClr val="lt1"/>
                </a:solidFill>
              </a:defRPr>
            </a:lvl3pPr>
            <a:lvl4pPr marL="0" lvl="3" indent="0" algn="l" rtl="0">
              <a:lnSpc>
                <a:spcPct val="100000"/>
              </a:lnSpc>
              <a:spcBef>
                <a:spcPts val="0"/>
              </a:spcBef>
              <a:spcAft>
                <a:spcPts val="0"/>
              </a:spcAft>
              <a:buClr>
                <a:schemeClr val="lt1"/>
              </a:buClr>
              <a:buSzPts val="1400"/>
              <a:buFont typeface="Arial"/>
              <a:buNone/>
              <a:defRPr>
                <a:solidFill>
                  <a:schemeClr val="lt1"/>
                </a:solidFill>
              </a:defRPr>
            </a:lvl4pPr>
            <a:lvl5pPr marL="0" lvl="4" indent="0" algn="l" rtl="0">
              <a:lnSpc>
                <a:spcPct val="100000"/>
              </a:lnSpc>
              <a:spcBef>
                <a:spcPts val="0"/>
              </a:spcBef>
              <a:spcAft>
                <a:spcPts val="0"/>
              </a:spcAft>
              <a:buClr>
                <a:schemeClr val="lt1"/>
              </a:buClr>
              <a:buSzPts val="1400"/>
              <a:buFont typeface="Arial"/>
              <a:buNone/>
              <a:defRPr>
                <a:solidFill>
                  <a:schemeClr val="lt1"/>
                </a:solidFill>
              </a:defRPr>
            </a:lvl5pPr>
            <a:lvl6pPr marL="0" lvl="5" indent="0" algn="l" rtl="0">
              <a:lnSpc>
                <a:spcPct val="100000"/>
              </a:lnSpc>
              <a:spcBef>
                <a:spcPts val="0"/>
              </a:spcBef>
              <a:spcAft>
                <a:spcPts val="0"/>
              </a:spcAft>
              <a:buClr>
                <a:schemeClr val="lt1"/>
              </a:buClr>
              <a:buSzPts val="1400"/>
              <a:buFont typeface="Arial"/>
              <a:buNone/>
              <a:defRPr>
                <a:solidFill>
                  <a:schemeClr val="lt1"/>
                </a:solidFill>
              </a:defRPr>
            </a:lvl6pPr>
            <a:lvl7pPr marL="0" lvl="6" indent="0" algn="l" rtl="0">
              <a:lnSpc>
                <a:spcPct val="100000"/>
              </a:lnSpc>
              <a:spcBef>
                <a:spcPts val="0"/>
              </a:spcBef>
              <a:spcAft>
                <a:spcPts val="0"/>
              </a:spcAft>
              <a:buClr>
                <a:schemeClr val="lt1"/>
              </a:buClr>
              <a:buSzPts val="1400"/>
              <a:buFont typeface="Arial"/>
              <a:buNone/>
              <a:defRPr>
                <a:solidFill>
                  <a:schemeClr val="lt1"/>
                </a:solidFill>
              </a:defRPr>
            </a:lvl7pPr>
            <a:lvl8pPr marL="0" lvl="7" indent="0" algn="l" rtl="0">
              <a:lnSpc>
                <a:spcPct val="100000"/>
              </a:lnSpc>
              <a:spcBef>
                <a:spcPts val="0"/>
              </a:spcBef>
              <a:spcAft>
                <a:spcPts val="0"/>
              </a:spcAft>
              <a:buClr>
                <a:schemeClr val="lt1"/>
              </a:buClr>
              <a:buSzPts val="1400"/>
              <a:buFont typeface="Arial"/>
              <a:buNone/>
              <a:defRPr>
                <a:solidFill>
                  <a:schemeClr val="lt1"/>
                </a:solidFill>
              </a:defRPr>
            </a:lvl8pPr>
            <a:lvl9pPr marL="0" lvl="8" indent="0" algn="l" rtl="0">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3"/>
        <p:cNvGrpSpPr/>
        <p:nvPr/>
      </p:nvGrpSpPr>
      <p:grpSpPr>
        <a:xfrm>
          <a:off x="0" y="0"/>
          <a:ext cx="0" cy="0"/>
          <a:chOff x="0" y="0"/>
          <a:chExt cx="0" cy="0"/>
        </a:xfrm>
      </p:grpSpPr>
      <p:cxnSp>
        <p:nvCxnSpPr>
          <p:cNvPr id="194" name="Google Shape;194;p34"/>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95" name="Google Shape;195;p34"/>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96" name="Google Shape;196;p3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97" name="Google Shape;197;p34"/>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8" name="Google Shape;198;p34"/>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l" rtl="0">
              <a:lnSpc>
                <a:spcPct val="100000"/>
              </a:lnSpc>
              <a:spcBef>
                <a:spcPts val="0"/>
              </a:spcBef>
              <a:spcAft>
                <a:spcPts val="0"/>
              </a:spcAft>
              <a:buClr>
                <a:schemeClr val="lt1"/>
              </a:buClr>
              <a:buSzPts val="1800"/>
              <a:buNone/>
              <a:defRPr sz="1800">
                <a:solidFill>
                  <a:schemeClr val="lt1"/>
                </a:solidFill>
              </a:defRPr>
            </a:lvl2pPr>
            <a:lvl3pPr lvl="2" algn="l" rtl="0">
              <a:lnSpc>
                <a:spcPct val="100000"/>
              </a:lnSpc>
              <a:spcBef>
                <a:spcPts val="0"/>
              </a:spcBef>
              <a:spcAft>
                <a:spcPts val="0"/>
              </a:spcAft>
              <a:buClr>
                <a:schemeClr val="lt1"/>
              </a:buClr>
              <a:buSzPts val="1800"/>
              <a:buNone/>
              <a:defRPr sz="1800">
                <a:solidFill>
                  <a:schemeClr val="lt1"/>
                </a:solidFill>
              </a:defRPr>
            </a:lvl3pPr>
            <a:lvl4pPr lvl="3" algn="l" rtl="0">
              <a:lnSpc>
                <a:spcPct val="100000"/>
              </a:lnSpc>
              <a:spcBef>
                <a:spcPts val="0"/>
              </a:spcBef>
              <a:spcAft>
                <a:spcPts val="0"/>
              </a:spcAft>
              <a:buClr>
                <a:schemeClr val="lt1"/>
              </a:buClr>
              <a:buSzPts val="1800"/>
              <a:buNone/>
              <a:defRPr sz="1800">
                <a:solidFill>
                  <a:schemeClr val="lt1"/>
                </a:solidFill>
              </a:defRPr>
            </a:lvl4pPr>
            <a:lvl5pPr lvl="4" algn="l" rtl="0">
              <a:lnSpc>
                <a:spcPct val="100000"/>
              </a:lnSpc>
              <a:spcBef>
                <a:spcPts val="0"/>
              </a:spcBef>
              <a:spcAft>
                <a:spcPts val="0"/>
              </a:spcAft>
              <a:buClr>
                <a:schemeClr val="lt1"/>
              </a:buClr>
              <a:buSzPts val="1800"/>
              <a:buNone/>
              <a:defRPr sz="1800">
                <a:solidFill>
                  <a:schemeClr val="lt1"/>
                </a:solidFill>
              </a:defRPr>
            </a:lvl5pPr>
            <a:lvl6pPr lvl="5" algn="l" rtl="0">
              <a:lnSpc>
                <a:spcPct val="100000"/>
              </a:lnSpc>
              <a:spcBef>
                <a:spcPts val="0"/>
              </a:spcBef>
              <a:spcAft>
                <a:spcPts val="0"/>
              </a:spcAft>
              <a:buClr>
                <a:schemeClr val="lt1"/>
              </a:buClr>
              <a:buSzPts val="1800"/>
              <a:buNone/>
              <a:defRPr sz="1800">
                <a:solidFill>
                  <a:schemeClr val="lt1"/>
                </a:solidFill>
              </a:defRPr>
            </a:lvl6pPr>
            <a:lvl7pPr lvl="6" algn="l" rtl="0">
              <a:lnSpc>
                <a:spcPct val="100000"/>
              </a:lnSpc>
              <a:spcBef>
                <a:spcPts val="0"/>
              </a:spcBef>
              <a:spcAft>
                <a:spcPts val="0"/>
              </a:spcAft>
              <a:buClr>
                <a:schemeClr val="lt1"/>
              </a:buClr>
              <a:buSzPts val="1800"/>
              <a:buNone/>
              <a:defRPr sz="1800">
                <a:solidFill>
                  <a:schemeClr val="lt1"/>
                </a:solidFill>
              </a:defRPr>
            </a:lvl7pPr>
            <a:lvl8pPr lvl="7" algn="l" rtl="0">
              <a:lnSpc>
                <a:spcPct val="100000"/>
              </a:lnSpc>
              <a:spcBef>
                <a:spcPts val="0"/>
              </a:spcBef>
              <a:spcAft>
                <a:spcPts val="0"/>
              </a:spcAft>
              <a:buClr>
                <a:schemeClr val="lt1"/>
              </a:buClr>
              <a:buSzPts val="1800"/>
              <a:buNone/>
              <a:defRPr sz="1800">
                <a:solidFill>
                  <a:schemeClr val="lt1"/>
                </a:solidFill>
              </a:defRPr>
            </a:lvl8pPr>
            <a:lvl9pPr lvl="8" algn="l"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99" name="Google Shape;199;p3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lt1"/>
              </a:buClr>
              <a:buSzPts val="1400"/>
              <a:buFont typeface="Arial"/>
              <a:buNone/>
              <a:defRPr>
                <a:solidFill>
                  <a:schemeClr val="lt1"/>
                </a:solidFill>
              </a:defRPr>
            </a:lvl1pPr>
            <a:lvl2pPr marL="0" lvl="1" indent="0" algn="l" rtl="0">
              <a:lnSpc>
                <a:spcPct val="100000"/>
              </a:lnSpc>
              <a:spcBef>
                <a:spcPts val="0"/>
              </a:spcBef>
              <a:spcAft>
                <a:spcPts val="0"/>
              </a:spcAft>
              <a:buClr>
                <a:schemeClr val="lt1"/>
              </a:buClr>
              <a:buSzPts val="1400"/>
              <a:buFont typeface="Arial"/>
              <a:buNone/>
              <a:defRPr>
                <a:solidFill>
                  <a:schemeClr val="lt1"/>
                </a:solidFill>
              </a:defRPr>
            </a:lvl2pPr>
            <a:lvl3pPr marL="0" lvl="2" indent="0" algn="l" rtl="0">
              <a:lnSpc>
                <a:spcPct val="100000"/>
              </a:lnSpc>
              <a:spcBef>
                <a:spcPts val="0"/>
              </a:spcBef>
              <a:spcAft>
                <a:spcPts val="0"/>
              </a:spcAft>
              <a:buClr>
                <a:schemeClr val="lt1"/>
              </a:buClr>
              <a:buSzPts val="1400"/>
              <a:buFont typeface="Arial"/>
              <a:buNone/>
              <a:defRPr>
                <a:solidFill>
                  <a:schemeClr val="lt1"/>
                </a:solidFill>
              </a:defRPr>
            </a:lvl3pPr>
            <a:lvl4pPr marL="0" lvl="3" indent="0" algn="l" rtl="0">
              <a:lnSpc>
                <a:spcPct val="100000"/>
              </a:lnSpc>
              <a:spcBef>
                <a:spcPts val="0"/>
              </a:spcBef>
              <a:spcAft>
                <a:spcPts val="0"/>
              </a:spcAft>
              <a:buClr>
                <a:schemeClr val="lt1"/>
              </a:buClr>
              <a:buSzPts val="1400"/>
              <a:buFont typeface="Arial"/>
              <a:buNone/>
              <a:defRPr>
                <a:solidFill>
                  <a:schemeClr val="lt1"/>
                </a:solidFill>
              </a:defRPr>
            </a:lvl4pPr>
            <a:lvl5pPr marL="0" lvl="4" indent="0" algn="l" rtl="0">
              <a:lnSpc>
                <a:spcPct val="100000"/>
              </a:lnSpc>
              <a:spcBef>
                <a:spcPts val="0"/>
              </a:spcBef>
              <a:spcAft>
                <a:spcPts val="0"/>
              </a:spcAft>
              <a:buClr>
                <a:schemeClr val="lt1"/>
              </a:buClr>
              <a:buSzPts val="1400"/>
              <a:buFont typeface="Arial"/>
              <a:buNone/>
              <a:defRPr>
                <a:solidFill>
                  <a:schemeClr val="lt1"/>
                </a:solidFill>
              </a:defRPr>
            </a:lvl5pPr>
            <a:lvl6pPr marL="0" lvl="5" indent="0" algn="l" rtl="0">
              <a:lnSpc>
                <a:spcPct val="100000"/>
              </a:lnSpc>
              <a:spcBef>
                <a:spcPts val="0"/>
              </a:spcBef>
              <a:spcAft>
                <a:spcPts val="0"/>
              </a:spcAft>
              <a:buClr>
                <a:schemeClr val="lt1"/>
              </a:buClr>
              <a:buSzPts val="1400"/>
              <a:buFont typeface="Arial"/>
              <a:buNone/>
              <a:defRPr>
                <a:solidFill>
                  <a:schemeClr val="lt1"/>
                </a:solidFill>
              </a:defRPr>
            </a:lvl6pPr>
            <a:lvl7pPr marL="0" lvl="6" indent="0" algn="l" rtl="0">
              <a:lnSpc>
                <a:spcPct val="100000"/>
              </a:lnSpc>
              <a:spcBef>
                <a:spcPts val="0"/>
              </a:spcBef>
              <a:spcAft>
                <a:spcPts val="0"/>
              </a:spcAft>
              <a:buClr>
                <a:schemeClr val="lt1"/>
              </a:buClr>
              <a:buSzPts val="1400"/>
              <a:buFont typeface="Arial"/>
              <a:buNone/>
              <a:defRPr>
                <a:solidFill>
                  <a:schemeClr val="lt1"/>
                </a:solidFill>
              </a:defRPr>
            </a:lvl7pPr>
            <a:lvl8pPr marL="0" lvl="7" indent="0" algn="l" rtl="0">
              <a:lnSpc>
                <a:spcPct val="100000"/>
              </a:lnSpc>
              <a:spcBef>
                <a:spcPts val="0"/>
              </a:spcBef>
              <a:spcAft>
                <a:spcPts val="0"/>
              </a:spcAft>
              <a:buClr>
                <a:schemeClr val="lt1"/>
              </a:buClr>
              <a:buSzPts val="1400"/>
              <a:buFont typeface="Arial"/>
              <a:buNone/>
              <a:defRPr>
                <a:solidFill>
                  <a:schemeClr val="lt1"/>
                </a:solidFill>
              </a:defRPr>
            </a:lvl8pPr>
            <a:lvl9pPr marL="0" lvl="8" indent="0" algn="l" rtl="0">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cxnSp>
        <p:nvCxnSpPr>
          <p:cNvPr id="201" name="Google Shape;201;p35"/>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202" name="Google Shape;202;p35"/>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203" name="Google Shape;203;p35"/>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4" name="Google Shape;204;p3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chemeClr val="lt1"/>
              </a:buClr>
              <a:buSzPts val="1400"/>
              <a:buFont typeface="Arial"/>
              <a:buNone/>
              <a:defRPr>
                <a:solidFill>
                  <a:schemeClr val="lt1"/>
                </a:solidFill>
              </a:defRPr>
            </a:lvl1pPr>
            <a:lvl2pPr marL="0" lvl="1" indent="0" algn="l" rtl="0">
              <a:lnSpc>
                <a:spcPct val="100000"/>
              </a:lnSpc>
              <a:spcBef>
                <a:spcPts val="0"/>
              </a:spcBef>
              <a:spcAft>
                <a:spcPts val="0"/>
              </a:spcAft>
              <a:buClr>
                <a:schemeClr val="lt1"/>
              </a:buClr>
              <a:buSzPts val="1400"/>
              <a:buFont typeface="Arial"/>
              <a:buNone/>
              <a:defRPr>
                <a:solidFill>
                  <a:schemeClr val="lt1"/>
                </a:solidFill>
              </a:defRPr>
            </a:lvl2pPr>
            <a:lvl3pPr marL="0" lvl="2" indent="0" algn="l" rtl="0">
              <a:lnSpc>
                <a:spcPct val="100000"/>
              </a:lnSpc>
              <a:spcBef>
                <a:spcPts val="0"/>
              </a:spcBef>
              <a:spcAft>
                <a:spcPts val="0"/>
              </a:spcAft>
              <a:buClr>
                <a:schemeClr val="lt1"/>
              </a:buClr>
              <a:buSzPts val="1400"/>
              <a:buFont typeface="Arial"/>
              <a:buNone/>
              <a:defRPr>
                <a:solidFill>
                  <a:schemeClr val="lt1"/>
                </a:solidFill>
              </a:defRPr>
            </a:lvl3pPr>
            <a:lvl4pPr marL="0" lvl="3" indent="0" algn="l" rtl="0">
              <a:lnSpc>
                <a:spcPct val="100000"/>
              </a:lnSpc>
              <a:spcBef>
                <a:spcPts val="0"/>
              </a:spcBef>
              <a:spcAft>
                <a:spcPts val="0"/>
              </a:spcAft>
              <a:buClr>
                <a:schemeClr val="lt1"/>
              </a:buClr>
              <a:buSzPts val="1400"/>
              <a:buFont typeface="Arial"/>
              <a:buNone/>
              <a:defRPr>
                <a:solidFill>
                  <a:schemeClr val="lt1"/>
                </a:solidFill>
              </a:defRPr>
            </a:lvl4pPr>
            <a:lvl5pPr marL="0" lvl="4" indent="0" algn="l" rtl="0">
              <a:lnSpc>
                <a:spcPct val="100000"/>
              </a:lnSpc>
              <a:spcBef>
                <a:spcPts val="0"/>
              </a:spcBef>
              <a:spcAft>
                <a:spcPts val="0"/>
              </a:spcAft>
              <a:buClr>
                <a:schemeClr val="lt1"/>
              </a:buClr>
              <a:buSzPts val="1400"/>
              <a:buFont typeface="Arial"/>
              <a:buNone/>
              <a:defRPr>
                <a:solidFill>
                  <a:schemeClr val="lt1"/>
                </a:solidFill>
              </a:defRPr>
            </a:lvl5pPr>
            <a:lvl6pPr marL="0" lvl="5" indent="0" algn="l" rtl="0">
              <a:lnSpc>
                <a:spcPct val="100000"/>
              </a:lnSpc>
              <a:spcBef>
                <a:spcPts val="0"/>
              </a:spcBef>
              <a:spcAft>
                <a:spcPts val="0"/>
              </a:spcAft>
              <a:buClr>
                <a:schemeClr val="lt1"/>
              </a:buClr>
              <a:buSzPts val="1400"/>
              <a:buFont typeface="Arial"/>
              <a:buNone/>
              <a:defRPr>
                <a:solidFill>
                  <a:schemeClr val="lt1"/>
                </a:solidFill>
              </a:defRPr>
            </a:lvl6pPr>
            <a:lvl7pPr marL="0" lvl="6" indent="0" algn="l" rtl="0">
              <a:lnSpc>
                <a:spcPct val="100000"/>
              </a:lnSpc>
              <a:spcBef>
                <a:spcPts val="0"/>
              </a:spcBef>
              <a:spcAft>
                <a:spcPts val="0"/>
              </a:spcAft>
              <a:buClr>
                <a:schemeClr val="lt1"/>
              </a:buClr>
              <a:buSzPts val="1400"/>
              <a:buFont typeface="Arial"/>
              <a:buNone/>
              <a:defRPr>
                <a:solidFill>
                  <a:schemeClr val="lt1"/>
                </a:solidFill>
              </a:defRPr>
            </a:lvl7pPr>
            <a:lvl8pPr marL="0" lvl="7" indent="0" algn="l" rtl="0">
              <a:lnSpc>
                <a:spcPct val="100000"/>
              </a:lnSpc>
              <a:spcBef>
                <a:spcPts val="0"/>
              </a:spcBef>
              <a:spcAft>
                <a:spcPts val="0"/>
              </a:spcAft>
              <a:buClr>
                <a:schemeClr val="lt1"/>
              </a:buClr>
              <a:buSzPts val="1400"/>
              <a:buFont typeface="Arial"/>
              <a:buNone/>
              <a:defRPr>
                <a:solidFill>
                  <a:schemeClr val="lt1"/>
                </a:solidFill>
              </a:defRPr>
            </a:lvl8pPr>
            <a:lvl9pPr marL="0" lvl="8" indent="0" algn="l" rtl="0">
              <a:lnSpc>
                <a:spcPct val="100000"/>
              </a:lnSpc>
              <a:spcBef>
                <a:spcPts val="0"/>
              </a:spcBef>
              <a:spcAft>
                <a:spcPts val="0"/>
              </a:spcAft>
              <a:buClr>
                <a:schemeClr val="lt1"/>
              </a:buClr>
              <a:buSzPts val="1400"/>
              <a:buFont typeface="Arial"/>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
        <p:cNvGrpSpPr/>
        <p:nvPr/>
      </p:nvGrpSpPr>
      <p:grpSpPr>
        <a:xfrm>
          <a:off x="0" y="0"/>
          <a:ext cx="0" cy="0"/>
          <a:chOff x="0" y="0"/>
          <a:chExt cx="0" cy="0"/>
        </a:xfrm>
      </p:grpSpPr>
      <p:cxnSp>
        <p:nvCxnSpPr>
          <p:cNvPr id="206" name="Google Shape;206;p3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07" name="Google Shape;207;p3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08" name="Google Shape;208;p3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09" name="Google Shape;209;p3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0" name="Google Shape;210;p36"/>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11" name="Google Shape;211;p3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cxnSp>
        <p:nvCxnSpPr>
          <p:cNvPr id="213" name="Google Shape;213;p3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14" name="Google Shape;214;p37"/>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15" name="Google Shape;215;p3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16" name="Google Shape;216;p37"/>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37"/>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18" name="Google Shape;218;p37"/>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19" name="Google Shape;219;p3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0"/>
        <p:cNvGrpSpPr/>
        <p:nvPr/>
      </p:nvGrpSpPr>
      <p:grpSpPr>
        <a:xfrm>
          <a:off x="0" y="0"/>
          <a:ext cx="0" cy="0"/>
          <a:chOff x="0" y="0"/>
          <a:chExt cx="0" cy="0"/>
        </a:xfrm>
      </p:grpSpPr>
      <p:cxnSp>
        <p:nvCxnSpPr>
          <p:cNvPr id="221" name="Google Shape;221;p38"/>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22" name="Google Shape;222;p38"/>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3" name="Google Shape;223;p38"/>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24" name="Google Shape;224;p3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5"/>
        <p:cNvGrpSpPr/>
        <p:nvPr/>
      </p:nvGrpSpPr>
      <p:grpSpPr>
        <a:xfrm>
          <a:off x="0" y="0"/>
          <a:ext cx="0" cy="0"/>
          <a:chOff x="0" y="0"/>
          <a:chExt cx="0" cy="0"/>
        </a:xfrm>
      </p:grpSpPr>
      <p:cxnSp>
        <p:nvCxnSpPr>
          <p:cNvPr id="226" name="Google Shape;226;p39"/>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27" name="Google Shape;227;p39"/>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28" name="Google Shape;228;p39"/>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1600"/>
              </a:spcBef>
              <a:spcAft>
                <a:spcPts val="0"/>
              </a:spcAft>
              <a:buSzPts val="1800"/>
              <a:buChar char="■"/>
              <a:defRPr/>
            </a:lvl3pPr>
            <a:lvl4pPr marL="1828800" lvl="3" indent="-342900" algn="l" rtl="0">
              <a:lnSpc>
                <a:spcPct val="115000"/>
              </a:lnSpc>
              <a:spcBef>
                <a:spcPts val="1600"/>
              </a:spcBef>
              <a:spcAft>
                <a:spcPts val="0"/>
              </a:spcAft>
              <a:buSzPts val="1800"/>
              <a:buChar char="●"/>
              <a:defRPr/>
            </a:lvl4pPr>
            <a:lvl5pPr marL="2286000" lvl="4" indent="-342900" algn="l" rtl="0">
              <a:lnSpc>
                <a:spcPct val="115000"/>
              </a:lnSpc>
              <a:spcBef>
                <a:spcPts val="1600"/>
              </a:spcBef>
              <a:spcAft>
                <a:spcPts val="0"/>
              </a:spcAft>
              <a:buSzPts val="1800"/>
              <a:buChar char="○"/>
              <a:defRPr/>
            </a:lvl5pPr>
            <a:lvl6pPr marL="2743200" lvl="5" indent="-342900" algn="l" rtl="0">
              <a:lnSpc>
                <a:spcPct val="115000"/>
              </a:lnSpc>
              <a:spcBef>
                <a:spcPts val="1600"/>
              </a:spcBef>
              <a:spcAft>
                <a:spcPts val="0"/>
              </a:spcAft>
              <a:buSzPts val="1800"/>
              <a:buChar char="■"/>
              <a:defRPr/>
            </a:lvl6pPr>
            <a:lvl7pPr marL="3200400" lvl="6" indent="-342900" algn="l" rtl="0">
              <a:lnSpc>
                <a:spcPct val="115000"/>
              </a:lnSpc>
              <a:spcBef>
                <a:spcPts val="1600"/>
              </a:spcBef>
              <a:spcAft>
                <a:spcPts val="0"/>
              </a:spcAft>
              <a:buSzPts val="1800"/>
              <a:buChar char="●"/>
              <a:defRPr/>
            </a:lvl7pPr>
            <a:lvl8pPr marL="3657600" lvl="7" indent="-342900" algn="l" rtl="0">
              <a:lnSpc>
                <a:spcPct val="115000"/>
              </a:lnSpc>
              <a:spcBef>
                <a:spcPts val="1600"/>
              </a:spcBef>
              <a:spcAft>
                <a:spcPts val="0"/>
              </a:spcAft>
              <a:buSzPts val="1800"/>
              <a:buChar char="○"/>
              <a:defRPr/>
            </a:lvl8pPr>
            <a:lvl9pPr marL="4114800" lvl="8" indent="-342900" algn="l" rtl="0">
              <a:lnSpc>
                <a:spcPct val="115000"/>
              </a:lnSpc>
              <a:spcBef>
                <a:spcPts val="1600"/>
              </a:spcBef>
              <a:spcAft>
                <a:spcPts val="1600"/>
              </a:spcAft>
              <a:buSzPts val="1800"/>
              <a:buChar char="■"/>
              <a:defRPr/>
            </a:lvl9pPr>
          </a:lstStyle>
          <a:p>
            <a:endParaRPr/>
          </a:p>
        </p:txBody>
      </p:sp>
      <p:sp>
        <p:nvSpPr>
          <p:cNvPr id="229" name="Google Shape;229;p3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0"/>
        <p:cNvGrpSpPr/>
        <p:nvPr/>
      </p:nvGrpSpPr>
      <p:grpSpPr>
        <a:xfrm>
          <a:off x="0" y="0"/>
          <a:ext cx="0" cy="0"/>
          <a:chOff x="0" y="0"/>
          <a:chExt cx="0" cy="0"/>
        </a:xfrm>
      </p:grpSpPr>
      <p:cxnSp>
        <p:nvCxnSpPr>
          <p:cNvPr id="231" name="Google Shape;231;p4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232" name="Google Shape;232;p40"/>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233" name="Google Shape;233;p40"/>
          <p:cNvSpPr txBox="1">
            <a:spLocks noGrp="1"/>
          </p:cNvSpPr>
          <p:nvPr>
            <p:ph type="title"/>
          </p:nvPr>
        </p:nvSpPr>
        <p:spPr>
          <a:xfrm>
            <a:off x="853950" y="1304850"/>
            <a:ext cx="7436100" cy="153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endParaRPr/>
          </a:p>
        </p:txBody>
      </p:sp>
      <p:sp>
        <p:nvSpPr>
          <p:cNvPr id="234" name="Google Shape;234;p40"/>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35" name="Google Shape;235;p4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000000"/>
              </a:buClr>
              <a:buSzPts val="1400"/>
              <a:buFont typeface="Arial"/>
              <a:buNone/>
              <a:defRPr/>
            </a:lvl1pPr>
            <a:lvl2pPr marL="0" lvl="1" indent="0" algn="l" rtl="0">
              <a:lnSpc>
                <a:spcPct val="100000"/>
              </a:lnSpc>
              <a:spcBef>
                <a:spcPts val="0"/>
              </a:spcBef>
              <a:spcAft>
                <a:spcPts val="0"/>
              </a:spcAft>
              <a:buClr>
                <a:srgbClr val="000000"/>
              </a:buClr>
              <a:buSzPts val="1400"/>
              <a:buFont typeface="Arial"/>
              <a:buNone/>
              <a:defRPr/>
            </a:lvl2pPr>
            <a:lvl3pPr marL="0" lvl="2" indent="0" algn="l" rtl="0">
              <a:lnSpc>
                <a:spcPct val="100000"/>
              </a:lnSpc>
              <a:spcBef>
                <a:spcPts val="0"/>
              </a:spcBef>
              <a:spcAft>
                <a:spcPts val="0"/>
              </a:spcAft>
              <a:buClr>
                <a:srgbClr val="000000"/>
              </a:buClr>
              <a:buSzPts val="1400"/>
              <a:buFont typeface="Arial"/>
              <a:buNone/>
              <a:defRPr/>
            </a:lvl3pPr>
            <a:lvl4pPr marL="0" lvl="3" indent="0" algn="l" rtl="0">
              <a:lnSpc>
                <a:spcPct val="100000"/>
              </a:lnSpc>
              <a:spcBef>
                <a:spcPts val="0"/>
              </a:spcBef>
              <a:spcAft>
                <a:spcPts val="0"/>
              </a:spcAft>
              <a:buClr>
                <a:srgbClr val="000000"/>
              </a:buClr>
              <a:buSzPts val="1400"/>
              <a:buFont typeface="Arial"/>
              <a:buNone/>
              <a:defRPr/>
            </a:lvl4pPr>
            <a:lvl5pPr marL="0" lvl="4" indent="0" algn="l" rtl="0">
              <a:lnSpc>
                <a:spcPct val="100000"/>
              </a:lnSpc>
              <a:spcBef>
                <a:spcPts val="0"/>
              </a:spcBef>
              <a:spcAft>
                <a:spcPts val="0"/>
              </a:spcAft>
              <a:buClr>
                <a:srgbClr val="000000"/>
              </a:buClr>
              <a:buSzPts val="1400"/>
              <a:buFont typeface="Arial"/>
              <a:buNone/>
              <a:defRPr/>
            </a:lvl5pPr>
            <a:lvl6pPr marL="0" lvl="5" indent="0" algn="l" rtl="0">
              <a:lnSpc>
                <a:spcPct val="100000"/>
              </a:lnSpc>
              <a:spcBef>
                <a:spcPts val="0"/>
              </a:spcBef>
              <a:spcAft>
                <a:spcPts val="0"/>
              </a:spcAft>
              <a:buClr>
                <a:srgbClr val="000000"/>
              </a:buClr>
              <a:buSzPts val="1400"/>
              <a:buFont typeface="Arial"/>
              <a:buNone/>
              <a:defRPr/>
            </a:lvl6pPr>
            <a:lvl7pPr marL="0" lvl="6" indent="0" algn="l" rtl="0">
              <a:lnSpc>
                <a:spcPct val="100000"/>
              </a:lnSpc>
              <a:spcBef>
                <a:spcPts val="0"/>
              </a:spcBef>
              <a:spcAft>
                <a:spcPts val="0"/>
              </a:spcAft>
              <a:buClr>
                <a:srgbClr val="000000"/>
              </a:buClr>
              <a:buSzPts val="1400"/>
              <a:buFont typeface="Arial"/>
              <a:buNone/>
              <a:defRPr/>
            </a:lvl7pPr>
            <a:lvl8pPr marL="0" lvl="7" indent="0" algn="l" rtl="0">
              <a:lnSpc>
                <a:spcPct val="100000"/>
              </a:lnSpc>
              <a:spcBef>
                <a:spcPts val="0"/>
              </a:spcBef>
              <a:spcAft>
                <a:spcPts val="0"/>
              </a:spcAft>
              <a:buClr>
                <a:srgbClr val="000000"/>
              </a:buClr>
              <a:buSzPts val="1400"/>
              <a:buFont typeface="Arial"/>
              <a:buNone/>
              <a:defRPr/>
            </a:lvl8pPr>
            <a:lvl9pPr marL="0" lvl="8" indent="0" algn="l" rtl="0">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
        <p:cNvGrpSpPr/>
        <p:nvPr/>
      </p:nvGrpSpPr>
      <p:grpSpPr>
        <a:xfrm>
          <a:off x="0" y="0"/>
          <a:ext cx="0" cy="0"/>
          <a:chOff x="0" y="0"/>
          <a:chExt cx="0" cy="0"/>
        </a:xfrm>
      </p:grpSpPr>
      <p:sp>
        <p:nvSpPr>
          <p:cNvPr id="49" name="Shape 49"/>
          <p:cNvSpPr/>
          <p:nvPr/>
        </p:nvSpPr>
        <p:spPr>
          <a:xfrm>
            <a:off x="4572000" y="125"/>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50" name="Shape 5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265500" y="1397350"/>
            <a:ext cx="4045200" cy="1318200"/>
          </a:xfrm>
          <a:prstGeom prst="rect">
            <a:avLst/>
          </a:prstGeom>
        </p:spPr>
        <p:txBody>
          <a:bodyPr wrap="square" lIns="91425" tIns="91425" rIns="91425" bIns="91425" anchor="b" anchorCtr="0"/>
          <a:lstStyle>
            <a:lvl1pPr lvl="0" algn="ctr" rtl="0">
              <a:spcBef>
                <a:spcPts val="0"/>
              </a:spcBef>
              <a:buClr>
                <a:schemeClr val="dk1"/>
              </a:buClr>
              <a:buSzPts val="3600"/>
              <a:buNone/>
              <a:defRPr sz="3600">
                <a:solidFill>
                  <a:schemeClr val="dk1"/>
                </a:solidFill>
              </a:defRPr>
            </a:lvl1pPr>
            <a:lvl2pPr lvl="1" algn="ctr" rtl="0">
              <a:spcBef>
                <a:spcPts val="0"/>
              </a:spcBef>
              <a:buClr>
                <a:schemeClr val="dk1"/>
              </a:buClr>
              <a:buSzPts val="3600"/>
              <a:buNone/>
              <a:defRPr sz="3600">
                <a:solidFill>
                  <a:schemeClr val="dk1"/>
                </a:solidFill>
              </a:defRPr>
            </a:lvl2pPr>
            <a:lvl3pPr lvl="2" algn="ctr" rtl="0">
              <a:spcBef>
                <a:spcPts val="0"/>
              </a:spcBef>
              <a:buClr>
                <a:schemeClr val="dk1"/>
              </a:buClr>
              <a:buSzPts val="3600"/>
              <a:buNone/>
              <a:defRPr sz="3600">
                <a:solidFill>
                  <a:schemeClr val="dk1"/>
                </a:solidFill>
              </a:defRPr>
            </a:lvl3pPr>
            <a:lvl4pPr lvl="3" algn="ctr" rtl="0">
              <a:spcBef>
                <a:spcPts val="0"/>
              </a:spcBef>
              <a:buClr>
                <a:schemeClr val="dk1"/>
              </a:buClr>
              <a:buSzPts val="3600"/>
              <a:buNone/>
              <a:defRPr sz="3600">
                <a:solidFill>
                  <a:schemeClr val="dk1"/>
                </a:solidFill>
              </a:defRPr>
            </a:lvl4pPr>
            <a:lvl5pPr lvl="4" algn="ctr" rtl="0">
              <a:spcBef>
                <a:spcPts val="0"/>
              </a:spcBef>
              <a:buClr>
                <a:schemeClr val="dk1"/>
              </a:buClr>
              <a:buSzPts val="3600"/>
              <a:buNone/>
              <a:defRPr sz="3600">
                <a:solidFill>
                  <a:schemeClr val="dk1"/>
                </a:solidFill>
              </a:defRPr>
            </a:lvl5pPr>
            <a:lvl6pPr lvl="5" algn="ctr" rtl="0">
              <a:spcBef>
                <a:spcPts val="0"/>
              </a:spcBef>
              <a:buClr>
                <a:schemeClr val="dk1"/>
              </a:buClr>
              <a:buSzPts val="3600"/>
              <a:buNone/>
              <a:defRPr sz="3600">
                <a:solidFill>
                  <a:schemeClr val="dk1"/>
                </a:solidFill>
              </a:defRPr>
            </a:lvl6pPr>
            <a:lvl7pPr lvl="6" algn="ctr" rtl="0">
              <a:spcBef>
                <a:spcPts val="0"/>
              </a:spcBef>
              <a:buClr>
                <a:schemeClr val="dk1"/>
              </a:buClr>
              <a:buSzPts val="3600"/>
              <a:buNone/>
              <a:defRPr sz="3600">
                <a:solidFill>
                  <a:schemeClr val="dk1"/>
                </a:solidFill>
              </a:defRPr>
            </a:lvl7pPr>
            <a:lvl8pPr lvl="7" algn="ctr" rtl="0">
              <a:spcBef>
                <a:spcPts val="0"/>
              </a:spcBef>
              <a:buClr>
                <a:schemeClr val="dk1"/>
              </a:buClr>
              <a:buSzPts val="3600"/>
              <a:buNone/>
              <a:defRPr sz="3600">
                <a:solidFill>
                  <a:schemeClr val="dk1"/>
                </a:solidFill>
              </a:defRPr>
            </a:lvl8pPr>
            <a:lvl9pPr lvl="8" algn="ctr" rtl="0">
              <a:spcBef>
                <a:spcPts val="0"/>
              </a:spcBef>
              <a:buClr>
                <a:schemeClr val="dk1"/>
              </a:buClr>
              <a:buSzPts val="3600"/>
              <a:buNone/>
              <a:defRPr sz="3600">
                <a:solidFill>
                  <a:schemeClr val="dk1"/>
                </a:solidFill>
              </a:defRPr>
            </a:lvl9pPr>
          </a:lstStyle>
          <a:p>
            <a:endParaRPr/>
          </a:p>
        </p:txBody>
      </p:sp>
      <p:sp>
        <p:nvSpPr>
          <p:cNvPr id="52" name="Shape 52"/>
          <p:cNvSpPr txBox="1">
            <a:spLocks noGrp="1"/>
          </p:cNvSpPr>
          <p:nvPr>
            <p:ph type="subTitle" idx="1"/>
          </p:nvPr>
        </p:nvSpPr>
        <p:spPr>
          <a:xfrm>
            <a:off x="265500" y="2735371"/>
            <a:ext cx="4045200" cy="1345500"/>
          </a:xfrm>
          <a:prstGeom prst="rect">
            <a:avLst/>
          </a:prstGeom>
        </p:spPr>
        <p:txBody>
          <a:bodyPr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Shape 53"/>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lt1"/>
              </a:buClr>
              <a:buSzPts val="1800"/>
              <a:buChar char="●"/>
              <a:defRPr>
                <a:solidFill>
                  <a:schemeClr val="lt1"/>
                </a:solidFill>
              </a:defRPr>
            </a:lvl1pPr>
            <a:lvl2pPr lvl="1" rtl="0">
              <a:spcBef>
                <a:spcPts val="0"/>
              </a:spcBef>
              <a:buClr>
                <a:schemeClr val="lt1"/>
              </a:buClr>
              <a:buSzPts val="1400"/>
              <a:buChar char="○"/>
              <a:defRPr>
                <a:solidFill>
                  <a:schemeClr val="lt1"/>
                </a:solidFill>
              </a:defRPr>
            </a:lvl2pPr>
            <a:lvl3pPr lvl="2" rtl="0">
              <a:spcBef>
                <a:spcPts val="0"/>
              </a:spcBef>
              <a:buClr>
                <a:schemeClr val="lt1"/>
              </a:buClr>
              <a:buSzPts val="1400"/>
              <a:buChar char="■"/>
              <a:defRPr>
                <a:solidFill>
                  <a:schemeClr val="lt1"/>
                </a:solidFill>
              </a:defRPr>
            </a:lvl3pPr>
            <a:lvl4pPr lvl="3" rtl="0">
              <a:spcBef>
                <a:spcPts val="0"/>
              </a:spcBef>
              <a:buClr>
                <a:schemeClr val="lt1"/>
              </a:buClr>
              <a:buSzPts val="1400"/>
              <a:buChar char="●"/>
              <a:defRPr>
                <a:solidFill>
                  <a:schemeClr val="lt1"/>
                </a:solidFill>
              </a:defRPr>
            </a:lvl4pPr>
            <a:lvl5pPr lvl="4" rtl="0">
              <a:spcBef>
                <a:spcPts val="0"/>
              </a:spcBef>
              <a:buClr>
                <a:schemeClr val="lt1"/>
              </a:buClr>
              <a:buSzPts val="1400"/>
              <a:buChar char="○"/>
              <a:defRPr>
                <a:solidFill>
                  <a:schemeClr val="lt1"/>
                </a:solidFill>
              </a:defRPr>
            </a:lvl5pPr>
            <a:lvl6pPr lvl="5" rtl="0">
              <a:spcBef>
                <a:spcPts val="0"/>
              </a:spcBef>
              <a:buClr>
                <a:schemeClr val="lt1"/>
              </a:buClr>
              <a:buSzPts val="1400"/>
              <a:buChar char="■"/>
              <a:defRPr>
                <a:solidFill>
                  <a:schemeClr val="lt1"/>
                </a:solidFill>
              </a:defRPr>
            </a:lvl6pPr>
            <a:lvl7pPr lvl="6" rtl="0">
              <a:spcBef>
                <a:spcPts val="0"/>
              </a:spcBef>
              <a:buClr>
                <a:schemeClr val="lt1"/>
              </a:buClr>
              <a:buSzPts val="1400"/>
              <a:buChar char="●"/>
              <a:defRPr>
                <a:solidFill>
                  <a:schemeClr val="lt1"/>
                </a:solidFill>
              </a:defRPr>
            </a:lvl7pPr>
            <a:lvl8pPr lvl="7" rtl="0">
              <a:spcBef>
                <a:spcPts val="0"/>
              </a:spcBef>
              <a:buClr>
                <a:schemeClr val="lt1"/>
              </a:buClr>
              <a:buSzPts val="1400"/>
              <a:buChar char="○"/>
              <a:defRPr>
                <a:solidFill>
                  <a:schemeClr val="lt1"/>
                </a:solidFill>
              </a:defRPr>
            </a:lvl8pPr>
            <a:lvl9pPr lvl="8" rtl="0">
              <a:spcBef>
                <a:spcPts val="0"/>
              </a:spcBef>
              <a:buClr>
                <a:schemeClr val="lt1"/>
              </a:buClr>
              <a:buSzPts val="1400"/>
              <a:buChar char="■"/>
              <a:defRPr>
                <a:solidFill>
                  <a:schemeClr val="lt1"/>
                </a:solidFill>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extLst>
      <p:ext uri="{BB962C8B-B14F-4D97-AF65-F5344CB8AC3E}">
        <p14:creationId xmlns:p14="http://schemas.microsoft.com/office/powerpoint/2010/main" val="2162997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40"/>
        <p:cNvGrpSpPr/>
        <p:nvPr/>
      </p:nvGrpSpPr>
      <p:grpSpPr>
        <a:xfrm>
          <a:off x="0" y="0"/>
          <a:ext cx="0" cy="0"/>
          <a:chOff x="0" y="0"/>
          <a:chExt cx="0" cy="0"/>
        </a:xfrm>
      </p:grpSpPr>
      <p:pic>
        <p:nvPicPr>
          <p:cNvPr id="241" name="Google Shape;241;p42"/>
          <p:cNvPicPr preferRelativeResize="0"/>
          <p:nvPr/>
        </p:nvPicPr>
        <p:blipFill rotWithShape="1">
          <a:blip r:embed="rId2">
            <a:alphaModFix/>
          </a:blip>
          <a:srcRect/>
          <a:stretch/>
        </p:blipFill>
        <p:spPr>
          <a:xfrm>
            <a:off x="0" y="-26"/>
            <a:ext cx="9144000" cy="5143523"/>
          </a:xfrm>
          <a:prstGeom prst="rect">
            <a:avLst/>
          </a:prstGeom>
          <a:noFill/>
          <a:ln>
            <a:noFill/>
          </a:ln>
        </p:spPr>
      </p:pic>
      <p:sp>
        <p:nvSpPr>
          <p:cNvPr id="242" name="Google Shape;242;p42"/>
          <p:cNvSpPr txBox="1">
            <a:spLocks noGrp="1"/>
          </p:cNvSpPr>
          <p:nvPr>
            <p:ph type="ctrTitle"/>
          </p:nvPr>
        </p:nvSpPr>
        <p:spPr>
          <a:xfrm>
            <a:off x="2302050" y="1223200"/>
            <a:ext cx="4539900"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43"/>
        <p:cNvGrpSpPr/>
        <p:nvPr/>
      </p:nvGrpSpPr>
      <p:grpSpPr>
        <a:xfrm>
          <a:off x="0" y="0"/>
          <a:ext cx="0" cy="0"/>
          <a:chOff x="0" y="0"/>
          <a:chExt cx="0" cy="0"/>
        </a:xfrm>
      </p:grpSpPr>
      <p:pic>
        <p:nvPicPr>
          <p:cNvPr id="244" name="Google Shape;244;p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5" name="Google Shape;245;p43"/>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246" name="Google Shape;246;p43"/>
          <p:cNvSpPr txBox="1">
            <a:spLocks noGrp="1"/>
          </p:cNvSpPr>
          <p:nvPr>
            <p:ph type="body" idx="1"/>
          </p:nvPr>
        </p:nvSpPr>
        <p:spPr>
          <a:xfrm>
            <a:off x="3844325" y="805325"/>
            <a:ext cx="2250300" cy="3540600"/>
          </a:xfrm>
          <a:prstGeom prst="rect">
            <a:avLst/>
          </a:prstGeom>
          <a:noFill/>
          <a:ln>
            <a:noFill/>
          </a:ln>
        </p:spPr>
        <p:txBody>
          <a:bodyPr spcFirstLastPara="1" wrap="square" lIns="0" tIns="0" rIns="0" bIns="0" anchor="ctr" anchorCtr="0">
            <a:noAutofit/>
          </a:bodyPr>
          <a:lstStyle>
            <a:lvl1pPr marL="457200" lvl="0" indent="-342900" algn="l">
              <a:lnSpc>
                <a:spcPct val="115000"/>
              </a:lnSpc>
              <a:spcBef>
                <a:spcPts val="600"/>
              </a:spcBef>
              <a:spcAft>
                <a:spcPts val="0"/>
              </a:spcAft>
              <a:buSzPts val="1800"/>
              <a:buChar char="◦"/>
              <a:defRPr sz="1800"/>
            </a:lvl1pPr>
            <a:lvl2pPr marL="914400" lvl="1" indent="-342900" algn="l">
              <a:lnSpc>
                <a:spcPct val="115000"/>
              </a:lnSpc>
              <a:spcBef>
                <a:spcPts val="1000"/>
              </a:spcBef>
              <a:spcAft>
                <a:spcPts val="0"/>
              </a:spcAft>
              <a:buSzPts val="1800"/>
              <a:buChar char="◦"/>
              <a:defRPr sz="1800"/>
            </a:lvl2pPr>
            <a:lvl3pPr marL="1371600" lvl="2" indent="-342900" algn="l">
              <a:lnSpc>
                <a:spcPct val="115000"/>
              </a:lnSpc>
              <a:spcBef>
                <a:spcPts val="1000"/>
              </a:spcBef>
              <a:spcAft>
                <a:spcPts val="0"/>
              </a:spcAft>
              <a:buSzPts val="1800"/>
              <a:buChar char="◦"/>
              <a:defRPr sz="1800"/>
            </a:lvl3pPr>
            <a:lvl4pPr marL="1828800" lvl="3" indent="-342900" algn="l">
              <a:lnSpc>
                <a:spcPct val="115000"/>
              </a:lnSpc>
              <a:spcBef>
                <a:spcPts val="1000"/>
              </a:spcBef>
              <a:spcAft>
                <a:spcPts val="0"/>
              </a:spcAft>
              <a:buSzPts val="1800"/>
              <a:buChar char="◦"/>
              <a:defRPr sz="1800"/>
            </a:lvl4pPr>
            <a:lvl5pPr marL="2286000" lvl="4" indent="-342900" algn="l">
              <a:lnSpc>
                <a:spcPct val="115000"/>
              </a:lnSpc>
              <a:spcBef>
                <a:spcPts val="1000"/>
              </a:spcBef>
              <a:spcAft>
                <a:spcPts val="0"/>
              </a:spcAft>
              <a:buSzPts val="1800"/>
              <a:buChar char="◦"/>
              <a:defRPr sz="1800"/>
            </a:lvl5pPr>
            <a:lvl6pPr marL="2743200" lvl="5" indent="-342900" algn="l">
              <a:lnSpc>
                <a:spcPct val="115000"/>
              </a:lnSpc>
              <a:spcBef>
                <a:spcPts val="1000"/>
              </a:spcBef>
              <a:spcAft>
                <a:spcPts val="0"/>
              </a:spcAft>
              <a:buSzPts val="1800"/>
              <a:buChar char="◦"/>
              <a:defRPr sz="1800"/>
            </a:lvl6pPr>
            <a:lvl7pPr marL="3200400" lvl="6" indent="-342900" algn="l">
              <a:lnSpc>
                <a:spcPct val="115000"/>
              </a:lnSpc>
              <a:spcBef>
                <a:spcPts val="1000"/>
              </a:spcBef>
              <a:spcAft>
                <a:spcPts val="0"/>
              </a:spcAft>
              <a:buSzPts val="1800"/>
              <a:buChar char="◦"/>
              <a:defRPr sz="1800"/>
            </a:lvl7pPr>
            <a:lvl8pPr marL="3657600" lvl="7" indent="-342900" algn="l">
              <a:lnSpc>
                <a:spcPct val="115000"/>
              </a:lnSpc>
              <a:spcBef>
                <a:spcPts val="1000"/>
              </a:spcBef>
              <a:spcAft>
                <a:spcPts val="0"/>
              </a:spcAft>
              <a:buSzPts val="1800"/>
              <a:buChar char="◦"/>
              <a:defRPr sz="1800"/>
            </a:lvl8pPr>
            <a:lvl9pPr marL="4114800" lvl="8" indent="-342900" algn="l">
              <a:lnSpc>
                <a:spcPct val="115000"/>
              </a:lnSpc>
              <a:spcBef>
                <a:spcPts val="1000"/>
              </a:spcBef>
              <a:spcAft>
                <a:spcPts val="1000"/>
              </a:spcAft>
              <a:buSzPts val="1800"/>
              <a:buChar char="◦"/>
              <a:defRPr sz="1800"/>
            </a:lvl9pPr>
          </a:lstStyle>
          <a:p>
            <a:endParaRPr/>
          </a:p>
        </p:txBody>
      </p:sp>
      <p:sp>
        <p:nvSpPr>
          <p:cNvPr id="247" name="Google Shape;247;p43"/>
          <p:cNvSpPr txBox="1">
            <a:spLocks noGrp="1"/>
          </p:cNvSpPr>
          <p:nvPr>
            <p:ph type="body" idx="2"/>
          </p:nvPr>
        </p:nvSpPr>
        <p:spPr>
          <a:xfrm>
            <a:off x="6436624" y="805325"/>
            <a:ext cx="2250300" cy="3540600"/>
          </a:xfrm>
          <a:prstGeom prst="rect">
            <a:avLst/>
          </a:prstGeom>
          <a:noFill/>
          <a:ln>
            <a:noFill/>
          </a:ln>
        </p:spPr>
        <p:txBody>
          <a:bodyPr spcFirstLastPara="1" wrap="square" lIns="0" tIns="0" rIns="0" bIns="0" anchor="ctr" anchorCtr="0">
            <a:noAutofit/>
          </a:bodyPr>
          <a:lstStyle>
            <a:lvl1pPr marL="457200" lvl="0" indent="-342900" algn="l">
              <a:lnSpc>
                <a:spcPct val="115000"/>
              </a:lnSpc>
              <a:spcBef>
                <a:spcPts val="600"/>
              </a:spcBef>
              <a:spcAft>
                <a:spcPts val="0"/>
              </a:spcAft>
              <a:buSzPts val="1800"/>
              <a:buChar char="◦"/>
              <a:defRPr sz="1800"/>
            </a:lvl1pPr>
            <a:lvl2pPr marL="914400" lvl="1" indent="-342900" algn="l">
              <a:lnSpc>
                <a:spcPct val="115000"/>
              </a:lnSpc>
              <a:spcBef>
                <a:spcPts val="1000"/>
              </a:spcBef>
              <a:spcAft>
                <a:spcPts val="0"/>
              </a:spcAft>
              <a:buSzPts val="1800"/>
              <a:buChar char="◦"/>
              <a:defRPr sz="1800"/>
            </a:lvl2pPr>
            <a:lvl3pPr marL="1371600" lvl="2" indent="-342900" algn="l">
              <a:lnSpc>
                <a:spcPct val="115000"/>
              </a:lnSpc>
              <a:spcBef>
                <a:spcPts val="1000"/>
              </a:spcBef>
              <a:spcAft>
                <a:spcPts val="0"/>
              </a:spcAft>
              <a:buSzPts val="1800"/>
              <a:buChar char="◦"/>
              <a:defRPr sz="1800"/>
            </a:lvl3pPr>
            <a:lvl4pPr marL="1828800" lvl="3" indent="-342900" algn="l">
              <a:lnSpc>
                <a:spcPct val="115000"/>
              </a:lnSpc>
              <a:spcBef>
                <a:spcPts val="1000"/>
              </a:spcBef>
              <a:spcAft>
                <a:spcPts val="0"/>
              </a:spcAft>
              <a:buSzPts val="1800"/>
              <a:buChar char="◦"/>
              <a:defRPr sz="1800"/>
            </a:lvl4pPr>
            <a:lvl5pPr marL="2286000" lvl="4" indent="-342900" algn="l">
              <a:lnSpc>
                <a:spcPct val="115000"/>
              </a:lnSpc>
              <a:spcBef>
                <a:spcPts val="1000"/>
              </a:spcBef>
              <a:spcAft>
                <a:spcPts val="0"/>
              </a:spcAft>
              <a:buSzPts val="1800"/>
              <a:buChar char="◦"/>
              <a:defRPr sz="1800"/>
            </a:lvl5pPr>
            <a:lvl6pPr marL="2743200" lvl="5" indent="-342900" algn="l">
              <a:lnSpc>
                <a:spcPct val="115000"/>
              </a:lnSpc>
              <a:spcBef>
                <a:spcPts val="1000"/>
              </a:spcBef>
              <a:spcAft>
                <a:spcPts val="0"/>
              </a:spcAft>
              <a:buSzPts val="1800"/>
              <a:buChar char="◦"/>
              <a:defRPr sz="1800"/>
            </a:lvl6pPr>
            <a:lvl7pPr marL="3200400" lvl="6" indent="-342900" algn="l">
              <a:lnSpc>
                <a:spcPct val="115000"/>
              </a:lnSpc>
              <a:spcBef>
                <a:spcPts val="1000"/>
              </a:spcBef>
              <a:spcAft>
                <a:spcPts val="0"/>
              </a:spcAft>
              <a:buSzPts val="1800"/>
              <a:buChar char="◦"/>
              <a:defRPr sz="1800"/>
            </a:lvl7pPr>
            <a:lvl8pPr marL="3657600" lvl="7" indent="-342900" algn="l">
              <a:lnSpc>
                <a:spcPct val="115000"/>
              </a:lnSpc>
              <a:spcBef>
                <a:spcPts val="1000"/>
              </a:spcBef>
              <a:spcAft>
                <a:spcPts val="0"/>
              </a:spcAft>
              <a:buSzPts val="1800"/>
              <a:buChar char="◦"/>
              <a:defRPr sz="1800"/>
            </a:lvl8pPr>
            <a:lvl9pPr marL="4114800" lvl="8" indent="-342900" algn="l">
              <a:lnSpc>
                <a:spcPct val="115000"/>
              </a:lnSpc>
              <a:spcBef>
                <a:spcPts val="1000"/>
              </a:spcBef>
              <a:spcAft>
                <a:spcPts val="1000"/>
              </a:spcAft>
              <a:buSzPts val="1800"/>
              <a:buChar char="◦"/>
              <a:defRPr sz="1800"/>
            </a:lvl9pPr>
          </a:lstStyle>
          <a:p>
            <a:endParaRPr/>
          </a:p>
        </p:txBody>
      </p:sp>
      <p:sp>
        <p:nvSpPr>
          <p:cNvPr id="248" name="Google Shape;248;p4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49"/>
        <p:cNvGrpSpPr/>
        <p:nvPr/>
      </p:nvGrpSpPr>
      <p:grpSpPr>
        <a:xfrm>
          <a:off x="0" y="0"/>
          <a:ext cx="0" cy="0"/>
          <a:chOff x="0" y="0"/>
          <a:chExt cx="0" cy="0"/>
        </a:xfrm>
      </p:grpSpPr>
      <p:pic>
        <p:nvPicPr>
          <p:cNvPr id="250" name="Google Shape;250;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1" name="Google Shape;251;p44"/>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252" name="Google Shape;252;p44"/>
          <p:cNvSpPr txBox="1">
            <a:spLocks noGrp="1"/>
          </p:cNvSpPr>
          <p:nvPr>
            <p:ph type="body" idx="1"/>
          </p:nvPr>
        </p:nvSpPr>
        <p:spPr>
          <a:xfrm>
            <a:off x="3844325" y="797725"/>
            <a:ext cx="1481700" cy="3540600"/>
          </a:xfrm>
          <a:prstGeom prst="rect">
            <a:avLst/>
          </a:prstGeom>
          <a:noFill/>
          <a:ln>
            <a:noFill/>
          </a:ln>
        </p:spPr>
        <p:txBody>
          <a:bodyPr spcFirstLastPara="1" wrap="square" lIns="0" tIns="0" rIns="0" bIns="0" anchor="ctr" anchorCtr="0">
            <a:noAutofit/>
          </a:bodyPr>
          <a:lstStyle>
            <a:lvl1pPr marL="457200" lvl="0" indent="-317500" algn="l">
              <a:lnSpc>
                <a:spcPct val="115000"/>
              </a:lnSpc>
              <a:spcBef>
                <a:spcPts val="600"/>
              </a:spcBef>
              <a:spcAft>
                <a:spcPts val="0"/>
              </a:spcAft>
              <a:buSzPts val="1400"/>
              <a:buChar char="◦"/>
              <a:defRPr sz="1400"/>
            </a:lvl1pPr>
            <a:lvl2pPr marL="914400" lvl="1" indent="-317500" algn="l">
              <a:lnSpc>
                <a:spcPct val="115000"/>
              </a:lnSpc>
              <a:spcBef>
                <a:spcPts val="1000"/>
              </a:spcBef>
              <a:spcAft>
                <a:spcPts val="0"/>
              </a:spcAft>
              <a:buSzPts val="1400"/>
              <a:buChar char="◦"/>
              <a:defRPr sz="1400"/>
            </a:lvl2pPr>
            <a:lvl3pPr marL="1371600" lvl="2" indent="-317500" algn="l">
              <a:lnSpc>
                <a:spcPct val="115000"/>
              </a:lnSpc>
              <a:spcBef>
                <a:spcPts val="1000"/>
              </a:spcBef>
              <a:spcAft>
                <a:spcPts val="0"/>
              </a:spcAft>
              <a:buSzPts val="1400"/>
              <a:buChar char="◦"/>
              <a:defRPr sz="1400"/>
            </a:lvl3pPr>
            <a:lvl4pPr marL="1828800" lvl="3" indent="-317500" algn="l">
              <a:lnSpc>
                <a:spcPct val="115000"/>
              </a:lnSpc>
              <a:spcBef>
                <a:spcPts val="1000"/>
              </a:spcBef>
              <a:spcAft>
                <a:spcPts val="0"/>
              </a:spcAft>
              <a:buSzPts val="1400"/>
              <a:buChar char="◦"/>
              <a:defRPr sz="1400"/>
            </a:lvl4pPr>
            <a:lvl5pPr marL="2286000" lvl="4" indent="-317500" algn="l">
              <a:lnSpc>
                <a:spcPct val="115000"/>
              </a:lnSpc>
              <a:spcBef>
                <a:spcPts val="1000"/>
              </a:spcBef>
              <a:spcAft>
                <a:spcPts val="0"/>
              </a:spcAft>
              <a:buSzPts val="1400"/>
              <a:buChar char="◦"/>
              <a:defRPr sz="1400"/>
            </a:lvl5pPr>
            <a:lvl6pPr marL="2743200" lvl="5" indent="-317500" algn="l">
              <a:lnSpc>
                <a:spcPct val="115000"/>
              </a:lnSpc>
              <a:spcBef>
                <a:spcPts val="1000"/>
              </a:spcBef>
              <a:spcAft>
                <a:spcPts val="0"/>
              </a:spcAft>
              <a:buSzPts val="1400"/>
              <a:buChar char="◦"/>
              <a:defRPr sz="1400"/>
            </a:lvl6pPr>
            <a:lvl7pPr marL="3200400" lvl="6" indent="-317500" algn="l">
              <a:lnSpc>
                <a:spcPct val="115000"/>
              </a:lnSpc>
              <a:spcBef>
                <a:spcPts val="1000"/>
              </a:spcBef>
              <a:spcAft>
                <a:spcPts val="0"/>
              </a:spcAft>
              <a:buSzPts val="1400"/>
              <a:buChar char="◦"/>
              <a:defRPr sz="1400"/>
            </a:lvl7pPr>
            <a:lvl8pPr marL="3657600" lvl="7" indent="-317500" algn="l">
              <a:lnSpc>
                <a:spcPct val="115000"/>
              </a:lnSpc>
              <a:spcBef>
                <a:spcPts val="1000"/>
              </a:spcBef>
              <a:spcAft>
                <a:spcPts val="0"/>
              </a:spcAft>
              <a:buSzPts val="1400"/>
              <a:buChar char="◦"/>
              <a:defRPr sz="1400"/>
            </a:lvl8pPr>
            <a:lvl9pPr marL="4114800" lvl="8" indent="-317500" algn="l">
              <a:lnSpc>
                <a:spcPct val="115000"/>
              </a:lnSpc>
              <a:spcBef>
                <a:spcPts val="1000"/>
              </a:spcBef>
              <a:spcAft>
                <a:spcPts val="1000"/>
              </a:spcAft>
              <a:buSzPts val="1400"/>
              <a:buChar char="◦"/>
              <a:defRPr sz="1400"/>
            </a:lvl9pPr>
          </a:lstStyle>
          <a:p>
            <a:endParaRPr/>
          </a:p>
        </p:txBody>
      </p:sp>
      <p:sp>
        <p:nvSpPr>
          <p:cNvPr id="253" name="Google Shape;253;p44"/>
          <p:cNvSpPr txBox="1">
            <a:spLocks noGrp="1"/>
          </p:cNvSpPr>
          <p:nvPr>
            <p:ph type="body" idx="2"/>
          </p:nvPr>
        </p:nvSpPr>
        <p:spPr>
          <a:xfrm>
            <a:off x="5524777" y="797725"/>
            <a:ext cx="1481700" cy="3540600"/>
          </a:xfrm>
          <a:prstGeom prst="rect">
            <a:avLst/>
          </a:prstGeom>
          <a:noFill/>
          <a:ln>
            <a:noFill/>
          </a:ln>
        </p:spPr>
        <p:txBody>
          <a:bodyPr spcFirstLastPara="1" wrap="square" lIns="0" tIns="0" rIns="0" bIns="0" anchor="ctr" anchorCtr="0">
            <a:noAutofit/>
          </a:bodyPr>
          <a:lstStyle>
            <a:lvl1pPr marL="457200" lvl="0" indent="-317500" algn="l">
              <a:lnSpc>
                <a:spcPct val="115000"/>
              </a:lnSpc>
              <a:spcBef>
                <a:spcPts val="600"/>
              </a:spcBef>
              <a:spcAft>
                <a:spcPts val="0"/>
              </a:spcAft>
              <a:buSzPts val="1400"/>
              <a:buChar char="◦"/>
              <a:defRPr sz="1400"/>
            </a:lvl1pPr>
            <a:lvl2pPr marL="914400" lvl="1" indent="-317500" algn="l">
              <a:lnSpc>
                <a:spcPct val="115000"/>
              </a:lnSpc>
              <a:spcBef>
                <a:spcPts val="1000"/>
              </a:spcBef>
              <a:spcAft>
                <a:spcPts val="0"/>
              </a:spcAft>
              <a:buSzPts val="1400"/>
              <a:buChar char="◦"/>
              <a:defRPr sz="1400"/>
            </a:lvl2pPr>
            <a:lvl3pPr marL="1371600" lvl="2" indent="-317500" algn="l">
              <a:lnSpc>
                <a:spcPct val="115000"/>
              </a:lnSpc>
              <a:spcBef>
                <a:spcPts val="1000"/>
              </a:spcBef>
              <a:spcAft>
                <a:spcPts val="0"/>
              </a:spcAft>
              <a:buSzPts val="1400"/>
              <a:buChar char="◦"/>
              <a:defRPr sz="1400"/>
            </a:lvl3pPr>
            <a:lvl4pPr marL="1828800" lvl="3" indent="-317500" algn="l">
              <a:lnSpc>
                <a:spcPct val="115000"/>
              </a:lnSpc>
              <a:spcBef>
                <a:spcPts val="1000"/>
              </a:spcBef>
              <a:spcAft>
                <a:spcPts val="0"/>
              </a:spcAft>
              <a:buSzPts val="1400"/>
              <a:buChar char="◦"/>
              <a:defRPr sz="1400"/>
            </a:lvl4pPr>
            <a:lvl5pPr marL="2286000" lvl="4" indent="-317500" algn="l">
              <a:lnSpc>
                <a:spcPct val="115000"/>
              </a:lnSpc>
              <a:spcBef>
                <a:spcPts val="1000"/>
              </a:spcBef>
              <a:spcAft>
                <a:spcPts val="0"/>
              </a:spcAft>
              <a:buSzPts val="1400"/>
              <a:buChar char="◦"/>
              <a:defRPr sz="1400"/>
            </a:lvl5pPr>
            <a:lvl6pPr marL="2743200" lvl="5" indent="-317500" algn="l">
              <a:lnSpc>
                <a:spcPct val="115000"/>
              </a:lnSpc>
              <a:spcBef>
                <a:spcPts val="1000"/>
              </a:spcBef>
              <a:spcAft>
                <a:spcPts val="0"/>
              </a:spcAft>
              <a:buSzPts val="1400"/>
              <a:buChar char="◦"/>
              <a:defRPr sz="1400"/>
            </a:lvl6pPr>
            <a:lvl7pPr marL="3200400" lvl="6" indent="-317500" algn="l">
              <a:lnSpc>
                <a:spcPct val="115000"/>
              </a:lnSpc>
              <a:spcBef>
                <a:spcPts val="1000"/>
              </a:spcBef>
              <a:spcAft>
                <a:spcPts val="0"/>
              </a:spcAft>
              <a:buSzPts val="1400"/>
              <a:buChar char="◦"/>
              <a:defRPr sz="1400"/>
            </a:lvl7pPr>
            <a:lvl8pPr marL="3657600" lvl="7" indent="-317500" algn="l">
              <a:lnSpc>
                <a:spcPct val="115000"/>
              </a:lnSpc>
              <a:spcBef>
                <a:spcPts val="1000"/>
              </a:spcBef>
              <a:spcAft>
                <a:spcPts val="0"/>
              </a:spcAft>
              <a:buSzPts val="1400"/>
              <a:buChar char="◦"/>
              <a:defRPr sz="1400"/>
            </a:lvl8pPr>
            <a:lvl9pPr marL="4114800" lvl="8" indent="-317500" algn="l">
              <a:lnSpc>
                <a:spcPct val="115000"/>
              </a:lnSpc>
              <a:spcBef>
                <a:spcPts val="1000"/>
              </a:spcBef>
              <a:spcAft>
                <a:spcPts val="1000"/>
              </a:spcAft>
              <a:buSzPts val="1400"/>
              <a:buChar char="◦"/>
              <a:defRPr sz="1400"/>
            </a:lvl9pPr>
          </a:lstStyle>
          <a:p>
            <a:endParaRPr/>
          </a:p>
        </p:txBody>
      </p:sp>
      <p:sp>
        <p:nvSpPr>
          <p:cNvPr id="254" name="Google Shape;254;p44"/>
          <p:cNvSpPr txBox="1">
            <a:spLocks noGrp="1"/>
          </p:cNvSpPr>
          <p:nvPr>
            <p:ph type="body" idx="3"/>
          </p:nvPr>
        </p:nvSpPr>
        <p:spPr>
          <a:xfrm>
            <a:off x="7205229" y="797725"/>
            <a:ext cx="1481700" cy="3540600"/>
          </a:xfrm>
          <a:prstGeom prst="rect">
            <a:avLst/>
          </a:prstGeom>
          <a:noFill/>
          <a:ln>
            <a:noFill/>
          </a:ln>
        </p:spPr>
        <p:txBody>
          <a:bodyPr spcFirstLastPara="1" wrap="square" lIns="0" tIns="0" rIns="0" bIns="0" anchor="ctr" anchorCtr="0">
            <a:noAutofit/>
          </a:bodyPr>
          <a:lstStyle>
            <a:lvl1pPr marL="457200" lvl="0" indent="-317500" algn="l">
              <a:lnSpc>
                <a:spcPct val="115000"/>
              </a:lnSpc>
              <a:spcBef>
                <a:spcPts val="600"/>
              </a:spcBef>
              <a:spcAft>
                <a:spcPts val="0"/>
              </a:spcAft>
              <a:buSzPts val="1400"/>
              <a:buChar char="◦"/>
              <a:defRPr sz="1400"/>
            </a:lvl1pPr>
            <a:lvl2pPr marL="914400" lvl="1" indent="-317500" algn="l">
              <a:lnSpc>
                <a:spcPct val="115000"/>
              </a:lnSpc>
              <a:spcBef>
                <a:spcPts val="1000"/>
              </a:spcBef>
              <a:spcAft>
                <a:spcPts val="0"/>
              </a:spcAft>
              <a:buSzPts val="1400"/>
              <a:buChar char="◦"/>
              <a:defRPr sz="1400"/>
            </a:lvl2pPr>
            <a:lvl3pPr marL="1371600" lvl="2" indent="-317500" algn="l">
              <a:lnSpc>
                <a:spcPct val="115000"/>
              </a:lnSpc>
              <a:spcBef>
                <a:spcPts val="1000"/>
              </a:spcBef>
              <a:spcAft>
                <a:spcPts val="0"/>
              </a:spcAft>
              <a:buSzPts val="1400"/>
              <a:buChar char="◦"/>
              <a:defRPr sz="1400"/>
            </a:lvl3pPr>
            <a:lvl4pPr marL="1828800" lvl="3" indent="-317500" algn="l">
              <a:lnSpc>
                <a:spcPct val="115000"/>
              </a:lnSpc>
              <a:spcBef>
                <a:spcPts val="1000"/>
              </a:spcBef>
              <a:spcAft>
                <a:spcPts val="0"/>
              </a:spcAft>
              <a:buSzPts val="1400"/>
              <a:buChar char="◦"/>
              <a:defRPr sz="1400"/>
            </a:lvl4pPr>
            <a:lvl5pPr marL="2286000" lvl="4" indent="-317500" algn="l">
              <a:lnSpc>
                <a:spcPct val="115000"/>
              </a:lnSpc>
              <a:spcBef>
                <a:spcPts val="1000"/>
              </a:spcBef>
              <a:spcAft>
                <a:spcPts val="0"/>
              </a:spcAft>
              <a:buSzPts val="1400"/>
              <a:buChar char="◦"/>
              <a:defRPr sz="1400"/>
            </a:lvl5pPr>
            <a:lvl6pPr marL="2743200" lvl="5" indent="-317500" algn="l">
              <a:lnSpc>
                <a:spcPct val="115000"/>
              </a:lnSpc>
              <a:spcBef>
                <a:spcPts val="1000"/>
              </a:spcBef>
              <a:spcAft>
                <a:spcPts val="0"/>
              </a:spcAft>
              <a:buSzPts val="1400"/>
              <a:buChar char="◦"/>
              <a:defRPr sz="1400"/>
            </a:lvl6pPr>
            <a:lvl7pPr marL="3200400" lvl="6" indent="-317500" algn="l">
              <a:lnSpc>
                <a:spcPct val="115000"/>
              </a:lnSpc>
              <a:spcBef>
                <a:spcPts val="1000"/>
              </a:spcBef>
              <a:spcAft>
                <a:spcPts val="0"/>
              </a:spcAft>
              <a:buSzPts val="1400"/>
              <a:buChar char="◦"/>
              <a:defRPr sz="1400"/>
            </a:lvl7pPr>
            <a:lvl8pPr marL="3657600" lvl="7" indent="-317500" algn="l">
              <a:lnSpc>
                <a:spcPct val="115000"/>
              </a:lnSpc>
              <a:spcBef>
                <a:spcPts val="1000"/>
              </a:spcBef>
              <a:spcAft>
                <a:spcPts val="0"/>
              </a:spcAft>
              <a:buSzPts val="1400"/>
              <a:buChar char="◦"/>
              <a:defRPr sz="1400"/>
            </a:lvl8pPr>
            <a:lvl9pPr marL="4114800" lvl="8" indent="-317500" algn="l">
              <a:lnSpc>
                <a:spcPct val="115000"/>
              </a:lnSpc>
              <a:spcBef>
                <a:spcPts val="1000"/>
              </a:spcBef>
              <a:spcAft>
                <a:spcPts val="1000"/>
              </a:spcAft>
              <a:buSzPts val="1400"/>
              <a:buChar char="◦"/>
              <a:defRPr sz="1400"/>
            </a:lvl9pPr>
          </a:lstStyle>
          <a:p>
            <a:endParaRPr/>
          </a:p>
        </p:txBody>
      </p:sp>
      <p:sp>
        <p:nvSpPr>
          <p:cNvPr id="255" name="Google Shape;255;p4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56"/>
        <p:cNvGrpSpPr/>
        <p:nvPr/>
      </p:nvGrpSpPr>
      <p:grpSpPr>
        <a:xfrm>
          <a:off x="0" y="0"/>
          <a:ext cx="0" cy="0"/>
          <a:chOff x="0" y="0"/>
          <a:chExt cx="0" cy="0"/>
        </a:xfrm>
      </p:grpSpPr>
      <p:pic>
        <p:nvPicPr>
          <p:cNvPr id="257" name="Google Shape;257;p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8" name="Google Shape;258;p45"/>
          <p:cNvSpPr txBox="1">
            <a:spLocks noGrp="1"/>
          </p:cNvSpPr>
          <p:nvPr>
            <p:ph type="title"/>
          </p:nvPr>
        </p:nvSpPr>
        <p:spPr>
          <a:xfrm>
            <a:off x="699000" y="790150"/>
            <a:ext cx="34947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lvl1pPr lvl="0" algn="l">
              <a:lnSpc>
                <a:spcPct val="100000"/>
              </a:lnSpc>
              <a:spcBef>
                <a:spcPts val="0"/>
              </a:spcBef>
              <a:spcAft>
                <a:spcPts val="0"/>
              </a:spcAft>
              <a:buClr>
                <a:srgbClr val="666666"/>
              </a:buClr>
              <a:buSzPts val="2600"/>
              <a:buNone/>
              <a:defRPr>
                <a:solidFill>
                  <a:srgbClr val="666666"/>
                </a:solidFill>
              </a:defRPr>
            </a:lvl1pPr>
            <a:lvl2pPr lvl="1" algn="l">
              <a:lnSpc>
                <a:spcPct val="100000"/>
              </a:lnSpc>
              <a:spcBef>
                <a:spcPts val="0"/>
              </a:spcBef>
              <a:spcAft>
                <a:spcPts val="0"/>
              </a:spcAft>
              <a:buClr>
                <a:srgbClr val="666666"/>
              </a:buClr>
              <a:buSzPts val="2600"/>
              <a:buNone/>
              <a:defRPr>
                <a:solidFill>
                  <a:srgbClr val="666666"/>
                </a:solidFill>
              </a:defRPr>
            </a:lvl2pPr>
            <a:lvl3pPr lvl="2" algn="l">
              <a:lnSpc>
                <a:spcPct val="100000"/>
              </a:lnSpc>
              <a:spcBef>
                <a:spcPts val="0"/>
              </a:spcBef>
              <a:spcAft>
                <a:spcPts val="0"/>
              </a:spcAft>
              <a:buClr>
                <a:srgbClr val="666666"/>
              </a:buClr>
              <a:buSzPts val="2600"/>
              <a:buNone/>
              <a:defRPr>
                <a:solidFill>
                  <a:srgbClr val="666666"/>
                </a:solidFill>
              </a:defRPr>
            </a:lvl3pPr>
            <a:lvl4pPr lvl="3" algn="l">
              <a:lnSpc>
                <a:spcPct val="100000"/>
              </a:lnSpc>
              <a:spcBef>
                <a:spcPts val="0"/>
              </a:spcBef>
              <a:spcAft>
                <a:spcPts val="0"/>
              </a:spcAft>
              <a:buClr>
                <a:srgbClr val="666666"/>
              </a:buClr>
              <a:buSzPts val="2600"/>
              <a:buNone/>
              <a:defRPr>
                <a:solidFill>
                  <a:srgbClr val="666666"/>
                </a:solidFill>
              </a:defRPr>
            </a:lvl4pPr>
            <a:lvl5pPr lvl="4" algn="l">
              <a:lnSpc>
                <a:spcPct val="100000"/>
              </a:lnSpc>
              <a:spcBef>
                <a:spcPts val="0"/>
              </a:spcBef>
              <a:spcAft>
                <a:spcPts val="0"/>
              </a:spcAft>
              <a:buClr>
                <a:srgbClr val="666666"/>
              </a:buClr>
              <a:buSzPts val="2600"/>
              <a:buNone/>
              <a:defRPr>
                <a:solidFill>
                  <a:srgbClr val="666666"/>
                </a:solidFill>
              </a:defRPr>
            </a:lvl5pPr>
            <a:lvl6pPr lvl="5" algn="l">
              <a:lnSpc>
                <a:spcPct val="100000"/>
              </a:lnSpc>
              <a:spcBef>
                <a:spcPts val="0"/>
              </a:spcBef>
              <a:spcAft>
                <a:spcPts val="0"/>
              </a:spcAft>
              <a:buClr>
                <a:srgbClr val="666666"/>
              </a:buClr>
              <a:buSzPts val="2600"/>
              <a:buNone/>
              <a:defRPr>
                <a:solidFill>
                  <a:srgbClr val="666666"/>
                </a:solidFill>
              </a:defRPr>
            </a:lvl6pPr>
            <a:lvl7pPr lvl="6" algn="l">
              <a:lnSpc>
                <a:spcPct val="100000"/>
              </a:lnSpc>
              <a:spcBef>
                <a:spcPts val="0"/>
              </a:spcBef>
              <a:spcAft>
                <a:spcPts val="0"/>
              </a:spcAft>
              <a:buClr>
                <a:srgbClr val="666666"/>
              </a:buClr>
              <a:buSzPts val="2600"/>
              <a:buNone/>
              <a:defRPr>
                <a:solidFill>
                  <a:srgbClr val="666666"/>
                </a:solidFill>
              </a:defRPr>
            </a:lvl7pPr>
            <a:lvl8pPr lvl="7" algn="l">
              <a:lnSpc>
                <a:spcPct val="100000"/>
              </a:lnSpc>
              <a:spcBef>
                <a:spcPts val="0"/>
              </a:spcBef>
              <a:spcAft>
                <a:spcPts val="0"/>
              </a:spcAft>
              <a:buClr>
                <a:srgbClr val="666666"/>
              </a:buClr>
              <a:buSzPts val="2600"/>
              <a:buNone/>
              <a:defRPr>
                <a:solidFill>
                  <a:srgbClr val="666666"/>
                </a:solidFill>
              </a:defRPr>
            </a:lvl8pPr>
            <a:lvl9pPr lvl="8" algn="l">
              <a:lnSpc>
                <a:spcPct val="100000"/>
              </a:lnSpc>
              <a:spcBef>
                <a:spcPts val="0"/>
              </a:spcBef>
              <a:spcAft>
                <a:spcPts val="0"/>
              </a:spcAft>
              <a:buClr>
                <a:srgbClr val="666666"/>
              </a:buClr>
              <a:buSzPts val="2600"/>
              <a:buNone/>
              <a:defRPr>
                <a:solidFill>
                  <a:srgbClr val="666666"/>
                </a:solidFill>
              </a:defRPr>
            </a:lvl9pPr>
          </a:lstStyle>
          <a:p>
            <a:endParaRPr/>
          </a:p>
        </p:txBody>
      </p:sp>
      <p:sp>
        <p:nvSpPr>
          <p:cNvPr id="259" name="Google Shape;259;p45"/>
          <p:cNvSpPr txBox="1">
            <a:spLocks noGrp="1"/>
          </p:cNvSpPr>
          <p:nvPr>
            <p:ph type="body" idx="1"/>
          </p:nvPr>
        </p:nvSpPr>
        <p:spPr>
          <a:xfrm>
            <a:off x="699000" y="1770225"/>
            <a:ext cx="3494700" cy="2583300"/>
          </a:xfrm>
          <a:prstGeom prst="rect">
            <a:avLst/>
          </a:prstGeom>
          <a:noFill/>
          <a:ln>
            <a:noFill/>
          </a:ln>
        </p:spPr>
        <p:txBody>
          <a:bodyPr spcFirstLastPara="1" wrap="square" lIns="0" tIns="0" rIns="0" bIns="0" anchor="t" anchorCtr="0">
            <a:noAutofit/>
          </a:bodyPr>
          <a:lstStyle>
            <a:lvl1pPr marL="457200" lvl="0" indent="-368300" algn="l">
              <a:lnSpc>
                <a:spcPct val="115000"/>
              </a:lnSpc>
              <a:spcBef>
                <a:spcPts val="600"/>
              </a:spcBef>
              <a:spcAft>
                <a:spcPts val="0"/>
              </a:spcAft>
              <a:buSzPts val="2200"/>
              <a:buChar char="◦"/>
              <a:defRPr/>
            </a:lvl1pPr>
            <a:lvl2pPr marL="914400" lvl="1" indent="-368300" algn="l">
              <a:lnSpc>
                <a:spcPct val="115000"/>
              </a:lnSpc>
              <a:spcBef>
                <a:spcPts val="1000"/>
              </a:spcBef>
              <a:spcAft>
                <a:spcPts val="0"/>
              </a:spcAft>
              <a:buSzPts val="2200"/>
              <a:buChar char="◦"/>
              <a:defRPr/>
            </a:lvl2pPr>
            <a:lvl3pPr marL="1371600" lvl="2" indent="-368300" algn="l">
              <a:lnSpc>
                <a:spcPct val="115000"/>
              </a:lnSpc>
              <a:spcBef>
                <a:spcPts val="1000"/>
              </a:spcBef>
              <a:spcAft>
                <a:spcPts val="0"/>
              </a:spcAft>
              <a:buSzPts val="2200"/>
              <a:buChar char="◦"/>
              <a:defRPr/>
            </a:lvl3pPr>
            <a:lvl4pPr marL="1828800" lvl="3" indent="-368300" algn="l">
              <a:lnSpc>
                <a:spcPct val="115000"/>
              </a:lnSpc>
              <a:spcBef>
                <a:spcPts val="1000"/>
              </a:spcBef>
              <a:spcAft>
                <a:spcPts val="0"/>
              </a:spcAft>
              <a:buSzPts val="2200"/>
              <a:buChar char="◦"/>
              <a:defRPr/>
            </a:lvl4pPr>
            <a:lvl5pPr marL="2286000" lvl="4" indent="-368300" algn="l">
              <a:lnSpc>
                <a:spcPct val="115000"/>
              </a:lnSpc>
              <a:spcBef>
                <a:spcPts val="1000"/>
              </a:spcBef>
              <a:spcAft>
                <a:spcPts val="0"/>
              </a:spcAft>
              <a:buSzPts val="2200"/>
              <a:buChar char="◦"/>
              <a:defRPr/>
            </a:lvl5pPr>
            <a:lvl6pPr marL="2743200" lvl="5" indent="-368300" algn="l">
              <a:lnSpc>
                <a:spcPct val="115000"/>
              </a:lnSpc>
              <a:spcBef>
                <a:spcPts val="1000"/>
              </a:spcBef>
              <a:spcAft>
                <a:spcPts val="0"/>
              </a:spcAft>
              <a:buSzPts val="2200"/>
              <a:buChar char="◦"/>
              <a:defRPr/>
            </a:lvl6pPr>
            <a:lvl7pPr marL="3200400" lvl="6" indent="-368300" algn="l">
              <a:lnSpc>
                <a:spcPct val="115000"/>
              </a:lnSpc>
              <a:spcBef>
                <a:spcPts val="1000"/>
              </a:spcBef>
              <a:spcAft>
                <a:spcPts val="0"/>
              </a:spcAft>
              <a:buSzPts val="2200"/>
              <a:buChar char="◦"/>
              <a:defRPr/>
            </a:lvl7pPr>
            <a:lvl8pPr marL="3657600" lvl="7" indent="-368300" algn="l">
              <a:lnSpc>
                <a:spcPct val="115000"/>
              </a:lnSpc>
              <a:spcBef>
                <a:spcPts val="1000"/>
              </a:spcBef>
              <a:spcAft>
                <a:spcPts val="0"/>
              </a:spcAft>
              <a:buSzPts val="2200"/>
              <a:buChar char="◦"/>
              <a:defRPr/>
            </a:lvl8pPr>
            <a:lvl9pPr marL="4114800" lvl="8" indent="-368300" algn="l">
              <a:lnSpc>
                <a:spcPct val="115000"/>
              </a:lnSpc>
              <a:spcBef>
                <a:spcPts val="1000"/>
              </a:spcBef>
              <a:spcAft>
                <a:spcPts val="1000"/>
              </a:spcAft>
              <a:buSzPts val="2200"/>
              <a:buChar char="◦"/>
              <a:defRPr/>
            </a:lvl9pPr>
          </a:lstStyle>
          <a:p>
            <a:endParaRPr/>
          </a:p>
        </p:txBody>
      </p:sp>
      <p:sp>
        <p:nvSpPr>
          <p:cNvPr id="260" name="Google Shape;260;p4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p4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pic>
        <p:nvPicPr>
          <p:cNvPr id="263" name="Google Shape;263;p4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pic>
        <p:nvPicPr>
          <p:cNvPr id="265" name="Google Shape;265;p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66" name="Google Shape;266;p47"/>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267" name="Google Shape;267;p4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8"/>
        <p:cNvGrpSpPr/>
        <p:nvPr/>
      </p:nvGrpSpPr>
      <p:grpSpPr>
        <a:xfrm>
          <a:off x="0" y="0"/>
          <a:ext cx="0" cy="0"/>
          <a:chOff x="0" y="0"/>
          <a:chExt cx="0" cy="0"/>
        </a:xfrm>
      </p:grpSpPr>
      <p:pic>
        <p:nvPicPr>
          <p:cNvPr id="269" name="Google Shape;269;p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0" name="Google Shape;270;p48"/>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271" name="Google Shape;271;p48"/>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noAutofit/>
          </a:bodyPr>
          <a:lstStyle>
            <a:lvl1pPr marL="457200" lvl="0" indent="-368300" algn="l">
              <a:lnSpc>
                <a:spcPct val="115000"/>
              </a:lnSpc>
              <a:spcBef>
                <a:spcPts val="600"/>
              </a:spcBef>
              <a:spcAft>
                <a:spcPts val="0"/>
              </a:spcAft>
              <a:buSzPts val="2200"/>
              <a:buChar char="◦"/>
              <a:defRPr/>
            </a:lvl1pPr>
            <a:lvl2pPr marL="914400" lvl="1" indent="-368300" algn="l">
              <a:lnSpc>
                <a:spcPct val="115000"/>
              </a:lnSpc>
              <a:spcBef>
                <a:spcPts val="1000"/>
              </a:spcBef>
              <a:spcAft>
                <a:spcPts val="0"/>
              </a:spcAft>
              <a:buSzPts val="2200"/>
              <a:buChar char="◦"/>
              <a:defRPr/>
            </a:lvl2pPr>
            <a:lvl3pPr marL="1371600" lvl="2" indent="-368300" algn="l">
              <a:lnSpc>
                <a:spcPct val="115000"/>
              </a:lnSpc>
              <a:spcBef>
                <a:spcPts val="1000"/>
              </a:spcBef>
              <a:spcAft>
                <a:spcPts val="0"/>
              </a:spcAft>
              <a:buSzPts val="2200"/>
              <a:buChar char="◦"/>
              <a:defRPr/>
            </a:lvl3pPr>
            <a:lvl4pPr marL="1828800" lvl="3" indent="-368300" algn="l">
              <a:lnSpc>
                <a:spcPct val="115000"/>
              </a:lnSpc>
              <a:spcBef>
                <a:spcPts val="1000"/>
              </a:spcBef>
              <a:spcAft>
                <a:spcPts val="0"/>
              </a:spcAft>
              <a:buSzPts val="2200"/>
              <a:buChar char="◦"/>
              <a:defRPr/>
            </a:lvl4pPr>
            <a:lvl5pPr marL="2286000" lvl="4" indent="-368300" algn="l">
              <a:lnSpc>
                <a:spcPct val="115000"/>
              </a:lnSpc>
              <a:spcBef>
                <a:spcPts val="1000"/>
              </a:spcBef>
              <a:spcAft>
                <a:spcPts val="0"/>
              </a:spcAft>
              <a:buSzPts val="2200"/>
              <a:buChar char="◦"/>
              <a:defRPr/>
            </a:lvl5pPr>
            <a:lvl6pPr marL="2743200" lvl="5" indent="-368300" algn="l">
              <a:lnSpc>
                <a:spcPct val="115000"/>
              </a:lnSpc>
              <a:spcBef>
                <a:spcPts val="1000"/>
              </a:spcBef>
              <a:spcAft>
                <a:spcPts val="0"/>
              </a:spcAft>
              <a:buSzPts val="2200"/>
              <a:buChar char="◦"/>
              <a:defRPr/>
            </a:lvl6pPr>
            <a:lvl7pPr marL="3200400" lvl="6" indent="-368300" algn="l">
              <a:lnSpc>
                <a:spcPct val="115000"/>
              </a:lnSpc>
              <a:spcBef>
                <a:spcPts val="1000"/>
              </a:spcBef>
              <a:spcAft>
                <a:spcPts val="0"/>
              </a:spcAft>
              <a:buSzPts val="2200"/>
              <a:buChar char="◦"/>
              <a:defRPr/>
            </a:lvl7pPr>
            <a:lvl8pPr marL="3657600" lvl="7" indent="-368300" algn="l">
              <a:lnSpc>
                <a:spcPct val="115000"/>
              </a:lnSpc>
              <a:spcBef>
                <a:spcPts val="1000"/>
              </a:spcBef>
              <a:spcAft>
                <a:spcPts val="0"/>
              </a:spcAft>
              <a:buSzPts val="2200"/>
              <a:buChar char="◦"/>
              <a:defRPr/>
            </a:lvl8pPr>
            <a:lvl9pPr marL="4114800" lvl="8" indent="-368300" algn="l">
              <a:lnSpc>
                <a:spcPct val="115000"/>
              </a:lnSpc>
              <a:spcBef>
                <a:spcPts val="1000"/>
              </a:spcBef>
              <a:spcAft>
                <a:spcPts val="1000"/>
              </a:spcAft>
              <a:buSzPts val="2200"/>
              <a:buChar char="◦"/>
              <a:defRPr/>
            </a:lvl9pPr>
          </a:lstStyle>
          <a:p>
            <a:endParaRPr/>
          </a:p>
        </p:txBody>
      </p:sp>
      <p:sp>
        <p:nvSpPr>
          <p:cNvPr id="272" name="Google Shape;272;p4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273"/>
        <p:cNvGrpSpPr/>
        <p:nvPr/>
      </p:nvGrpSpPr>
      <p:grpSpPr>
        <a:xfrm>
          <a:off x="0" y="0"/>
          <a:ext cx="0" cy="0"/>
          <a:chOff x="0" y="0"/>
          <a:chExt cx="0" cy="0"/>
        </a:xfrm>
      </p:grpSpPr>
      <p:sp>
        <p:nvSpPr>
          <p:cNvPr id="274" name="Google Shape;274;p49"/>
          <p:cNvSpPr txBox="1">
            <a:spLocks noGrp="1"/>
          </p:cNvSpPr>
          <p:nvPr>
            <p:ph type="ctrTitle"/>
          </p:nvPr>
        </p:nvSpPr>
        <p:spPr>
          <a:xfrm>
            <a:off x="2396319" y="601724"/>
            <a:ext cx="5618400" cy="1906200"/>
          </a:xfrm>
          <a:prstGeom prst="rect">
            <a:avLst/>
          </a:prstGeom>
          <a:noFill/>
          <a:ln>
            <a:noFill/>
          </a:ln>
          <a:effectLst>
            <a:outerShdw blurRad="42863" dist="9525" dir="5400000" algn="bl" rotWithShape="0">
              <a:srgbClr val="000000">
                <a:alpha val="20000"/>
              </a:srgbClr>
            </a:outerShdw>
          </a:effectLst>
        </p:spPr>
        <p:txBody>
          <a:bodyPr spcFirstLastPara="1" wrap="square" lIns="91425" tIns="45700" rIns="91425" bIns="0" anchor="b" anchorCtr="0">
            <a:noAutofit/>
          </a:bodyPr>
          <a:lstStyle>
            <a:lvl1pPr lvl="0" algn="l">
              <a:lnSpc>
                <a:spcPct val="90000"/>
              </a:lnSpc>
              <a:spcBef>
                <a:spcPts val="0"/>
              </a:spcBef>
              <a:spcAft>
                <a:spcPts val="0"/>
              </a:spcAft>
              <a:buSzPts val="2600"/>
              <a:buNone/>
              <a:defRPr sz="5400"/>
            </a:lvl1pPr>
            <a:lvl2pPr lvl="1" algn="l">
              <a:lnSpc>
                <a:spcPct val="90000"/>
              </a:lnSpc>
              <a:spcBef>
                <a:spcPts val="0"/>
              </a:spcBef>
              <a:spcAft>
                <a:spcPts val="0"/>
              </a:spcAft>
              <a:buSzPts val="2600"/>
              <a:buNone/>
              <a:defRPr/>
            </a:lvl2pPr>
            <a:lvl3pPr lvl="2" algn="l">
              <a:lnSpc>
                <a:spcPct val="90000"/>
              </a:lnSpc>
              <a:spcBef>
                <a:spcPts val="0"/>
              </a:spcBef>
              <a:spcAft>
                <a:spcPts val="0"/>
              </a:spcAft>
              <a:buSzPts val="2600"/>
              <a:buNone/>
              <a:defRPr/>
            </a:lvl3pPr>
            <a:lvl4pPr lvl="3" algn="l">
              <a:lnSpc>
                <a:spcPct val="90000"/>
              </a:lnSpc>
              <a:spcBef>
                <a:spcPts val="0"/>
              </a:spcBef>
              <a:spcAft>
                <a:spcPts val="0"/>
              </a:spcAft>
              <a:buSzPts val="2600"/>
              <a:buNone/>
              <a:defRPr/>
            </a:lvl4pPr>
            <a:lvl5pPr lvl="4" algn="l">
              <a:lnSpc>
                <a:spcPct val="90000"/>
              </a:lnSpc>
              <a:spcBef>
                <a:spcPts val="0"/>
              </a:spcBef>
              <a:spcAft>
                <a:spcPts val="0"/>
              </a:spcAft>
              <a:buSzPts val="2600"/>
              <a:buNone/>
              <a:defRPr/>
            </a:lvl5pPr>
            <a:lvl6pPr lvl="5" algn="l">
              <a:lnSpc>
                <a:spcPct val="90000"/>
              </a:lnSpc>
              <a:spcBef>
                <a:spcPts val="0"/>
              </a:spcBef>
              <a:spcAft>
                <a:spcPts val="0"/>
              </a:spcAft>
              <a:buSzPts val="2600"/>
              <a:buNone/>
              <a:defRPr/>
            </a:lvl6pPr>
            <a:lvl7pPr lvl="6" algn="l">
              <a:lnSpc>
                <a:spcPct val="90000"/>
              </a:lnSpc>
              <a:spcBef>
                <a:spcPts val="0"/>
              </a:spcBef>
              <a:spcAft>
                <a:spcPts val="0"/>
              </a:spcAft>
              <a:buSzPts val="2600"/>
              <a:buNone/>
              <a:defRPr/>
            </a:lvl7pPr>
            <a:lvl8pPr lvl="7" algn="l">
              <a:lnSpc>
                <a:spcPct val="90000"/>
              </a:lnSpc>
              <a:spcBef>
                <a:spcPts val="0"/>
              </a:spcBef>
              <a:spcAft>
                <a:spcPts val="0"/>
              </a:spcAft>
              <a:buSzPts val="2600"/>
              <a:buNone/>
              <a:defRPr/>
            </a:lvl8pPr>
            <a:lvl9pPr lvl="8" algn="l">
              <a:lnSpc>
                <a:spcPct val="90000"/>
              </a:lnSpc>
              <a:spcBef>
                <a:spcPts val="0"/>
              </a:spcBef>
              <a:spcAft>
                <a:spcPts val="0"/>
              </a:spcAft>
              <a:buSzPts val="2600"/>
              <a:buNone/>
              <a:defRPr/>
            </a:lvl9pPr>
          </a:lstStyle>
          <a:p>
            <a:endParaRPr/>
          </a:p>
        </p:txBody>
      </p:sp>
      <p:sp>
        <p:nvSpPr>
          <p:cNvPr id="275" name="Google Shape;275;p49"/>
          <p:cNvSpPr txBox="1">
            <a:spLocks noGrp="1"/>
          </p:cNvSpPr>
          <p:nvPr>
            <p:ph type="subTitle" idx="1"/>
          </p:nvPr>
        </p:nvSpPr>
        <p:spPr>
          <a:xfrm>
            <a:off x="2396319" y="2648404"/>
            <a:ext cx="5618400" cy="733200"/>
          </a:xfrm>
          <a:prstGeom prst="rect">
            <a:avLst/>
          </a:prstGeom>
          <a:noFill/>
          <a:ln>
            <a:noFill/>
          </a:ln>
        </p:spPr>
        <p:txBody>
          <a:bodyPr spcFirstLastPara="1" wrap="square" lIns="91425" tIns="91425" rIns="91425" bIns="91425" anchor="t" anchorCtr="0">
            <a:noAutofit/>
          </a:bodyPr>
          <a:lstStyle>
            <a:lvl1pPr lvl="0" algn="l">
              <a:lnSpc>
                <a:spcPct val="120000"/>
              </a:lnSpc>
              <a:spcBef>
                <a:spcPts val="1000"/>
              </a:spcBef>
              <a:spcAft>
                <a:spcPts val="0"/>
              </a:spcAft>
              <a:buSzPts val="1600"/>
              <a:buNone/>
              <a:defRPr sz="1600" b="0" cap="none">
                <a:solidFill>
                  <a:schemeClr val="dk1"/>
                </a:solidFill>
              </a:defRPr>
            </a:lvl1pPr>
            <a:lvl2pPr lvl="1" algn="ctr">
              <a:lnSpc>
                <a:spcPct val="120000"/>
              </a:lnSpc>
              <a:spcBef>
                <a:spcPts val="500"/>
              </a:spcBef>
              <a:spcAft>
                <a:spcPts val="0"/>
              </a:spcAft>
              <a:buSzPts val="1500"/>
              <a:buNone/>
              <a:defRPr sz="1500"/>
            </a:lvl2pPr>
            <a:lvl3pPr lvl="2" algn="ctr">
              <a:lnSpc>
                <a:spcPct val="120000"/>
              </a:lnSpc>
              <a:spcBef>
                <a:spcPts val="500"/>
              </a:spcBef>
              <a:spcAft>
                <a:spcPts val="0"/>
              </a:spcAft>
              <a:buSzPts val="1350"/>
              <a:buNone/>
              <a:defRPr sz="1350"/>
            </a:lvl3pPr>
            <a:lvl4pPr lvl="3" algn="ctr">
              <a:lnSpc>
                <a:spcPct val="120000"/>
              </a:lnSpc>
              <a:spcBef>
                <a:spcPts val="500"/>
              </a:spcBef>
              <a:spcAft>
                <a:spcPts val="0"/>
              </a:spcAft>
              <a:buSzPts val="1200"/>
              <a:buNone/>
              <a:defRPr sz="1200"/>
            </a:lvl4pPr>
            <a:lvl5pPr lvl="4" algn="ctr">
              <a:lnSpc>
                <a:spcPct val="120000"/>
              </a:lnSpc>
              <a:spcBef>
                <a:spcPts val="500"/>
              </a:spcBef>
              <a:spcAft>
                <a:spcPts val="0"/>
              </a:spcAft>
              <a:buSzPts val="1200"/>
              <a:buNone/>
              <a:defRPr sz="1200"/>
            </a:lvl5pPr>
            <a:lvl6pPr lvl="5" algn="ctr">
              <a:lnSpc>
                <a:spcPct val="120000"/>
              </a:lnSpc>
              <a:spcBef>
                <a:spcPts val="500"/>
              </a:spcBef>
              <a:spcAft>
                <a:spcPts val="0"/>
              </a:spcAft>
              <a:buSzPts val="1200"/>
              <a:buNone/>
              <a:defRPr sz="1200"/>
            </a:lvl6pPr>
            <a:lvl7pPr lvl="6" algn="ctr">
              <a:lnSpc>
                <a:spcPct val="120000"/>
              </a:lnSpc>
              <a:spcBef>
                <a:spcPts val="500"/>
              </a:spcBef>
              <a:spcAft>
                <a:spcPts val="0"/>
              </a:spcAft>
              <a:buSzPts val="1200"/>
              <a:buNone/>
              <a:defRPr sz="1200"/>
            </a:lvl7pPr>
            <a:lvl8pPr lvl="7" algn="ctr">
              <a:lnSpc>
                <a:spcPct val="120000"/>
              </a:lnSpc>
              <a:spcBef>
                <a:spcPts val="500"/>
              </a:spcBef>
              <a:spcAft>
                <a:spcPts val="0"/>
              </a:spcAft>
              <a:buSzPts val="1200"/>
              <a:buNone/>
              <a:defRPr sz="1200"/>
            </a:lvl8pPr>
            <a:lvl9pPr lvl="8" algn="ctr">
              <a:lnSpc>
                <a:spcPct val="120000"/>
              </a:lnSpc>
              <a:spcBef>
                <a:spcPts val="500"/>
              </a:spcBef>
              <a:spcAft>
                <a:spcPts val="1000"/>
              </a:spcAft>
              <a:buSzPts val="1200"/>
              <a:buNone/>
              <a:defRPr sz="1200"/>
            </a:lvl9pPr>
          </a:lstStyle>
          <a:p>
            <a:endParaRPr/>
          </a:p>
        </p:txBody>
      </p:sp>
      <p:sp>
        <p:nvSpPr>
          <p:cNvPr id="276" name="Google Shape;276;p49"/>
          <p:cNvSpPr txBox="1">
            <a:spLocks noGrp="1"/>
          </p:cNvSpPr>
          <p:nvPr>
            <p:ph type="dt" idx="10"/>
          </p:nvPr>
        </p:nvSpPr>
        <p:spPr>
          <a:xfrm>
            <a:off x="5646737" y="247650"/>
            <a:ext cx="2368500" cy="23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7" name="Google Shape;277;p49"/>
          <p:cNvSpPr txBox="1">
            <a:spLocks noGrp="1"/>
          </p:cNvSpPr>
          <p:nvPr>
            <p:ph type="ftr" idx="11"/>
          </p:nvPr>
        </p:nvSpPr>
        <p:spPr>
          <a:xfrm>
            <a:off x="2395537" y="246459"/>
            <a:ext cx="3087600" cy="23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8" name="Google Shape;278;p49"/>
          <p:cNvSpPr txBox="1">
            <a:spLocks noGrp="1"/>
          </p:cNvSpPr>
          <p:nvPr>
            <p:ph type="sldNum" idx="12"/>
          </p:nvPr>
        </p:nvSpPr>
        <p:spPr>
          <a:xfrm>
            <a:off x="1435100" y="598884"/>
            <a:ext cx="801600" cy="378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9"/>
        <p:cNvGrpSpPr/>
        <p:nvPr/>
      </p:nvGrpSpPr>
      <p:grpSpPr>
        <a:xfrm>
          <a:off x="0" y="0"/>
          <a:ext cx="0" cy="0"/>
          <a:chOff x="0" y="0"/>
          <a:chExt cx="0" cy="0"/>
        </a:xfrm>
      </p:grpSpPr>
      <p:sp>
        <p:nvSpPr>
          <p:cNvPr id="280" name="Google Shape;280;p50"/>
          <p:cNvSpPr txBox="1">
            <a:spLocks noGrp="1"/>
          </p:cNvSpPr>
          <p:nvPr>
            <p:ph type="ctrTitle"/>
          </p:nvPr>
        </p:nvSpPr>
        <p:spPr>
          <a:xfrm>
            <a:off x="335250" y="932100"/>
            <a:ext cx="5508300" cy="1655700"/>
          </a:xfrm>
          <a:prstGeom prst="rect">
            <a:avLst/>
          </a:prstGeom>
          <a:noFill/>
          <a:ln>
            <a:noFill/>
          </a:ln>
          <a:effectLst>
            <a:outerShdw blurRad="42863" dist="9525" dir="5400000" algn="bl" rotWithShape="0">
              <a:srgbClr val="000000">
                <a:alpha val="20000"/>
              </a:srgbClr>
            </a:outerShdw>
          </a:effectLst>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5200"/>
              <a:buFont typeface="Gill Sans"/>
              <a:buNone/>
              <a:defRPr sz="5200" b="1">
                <a:solidFill>
                  <a:schemeClr val="dk1"/>
                </a:solidFill>
              </a:defRPr>
            </a:lvl1pPr>
            <a:lvl2pPr lvl="1" algn="l">
              <a:lnSpc>
                <a:spcPct val="100000"/>
              </a:lnSpc>
              <a:spcBef>
                <a:spcPts val="0"/>
              </a:spcBef>
              <a:spcAft>
                <a:spcPts val="0"/>
              </a:spcAft>
              <a:buClr>
                <a:schemeClr val="dk1"/>
              </a:buClr>
              <a:buSzPts val="5200"/>
              <a:buFont typeface="Gill Sans"/>
              <a:buNone/>
              <a:defRPr sz="5200" b="1">
                <a:solidFill>
                  <a:schemeClr val="dk1"/>
                </a:solidFill>
              </a:defRPr>
            </a:lvl2pPr>
            <a:lvl3pPr lvl="2" algn="l">
              <a:lnSpc>
                <a:spcPct val="100000"/>
              </a:lnSpc>
              <a:spcBef>
                <a:spcPts val="0"/>
              </a:spcBef>
              <a:spcAft>
                <a:spcPts val="0"/>
              </a:spcAft>
              <a:buClr>
                <a:schemeClr val="dk1"/>
              </a:buClr>
              <a:buSzPts val="5200"/>
              <a:buFont typeface="Gill Sans"/>
              <a:buNone/>
              <a:defRPr sz="5200" b="1">
                <a:solidFill>
                  <a:schemeClr val="dk1"/>
                </a:solidFill>
              </a:defRPr>
            </a:lvl3pPr>
            <a:lvl4pPr lvl="3" algn="l">
              <a:lnSpc>
                <a:spcPct val="100000"/>
              </a:lnSpc>
              <a:spcBef>
                <a:spcPts val="0"/>
              </a:spcBef>
              <a:spcAft>
                <a:spcPts val="0"/>
              </a:spcAft>
              <a:buClr>
                <a:schemeClr val="dk1"/>
              </a:buClr>
              <a:buSzPts val="5200"/>
              <a:buFont typeface="Gill Sans"/>
              <a:buNone/>
              <a:defRPr sz="5200" b="1">
                <a:solidFill>
                  <a:schemeClr val="dk1"/>
                </a:solidFill>
              </a:defRPr>
            </a:lvl4pPr>
            <a:lvl5pPr lvl="4" algn="l">
              <a:lnSpc>
                <a:spcPct val="100000"/>
              </a:lnSpc>
              <a:spcBef>
                <a:spcPts val="0"/>
              </a:spcBef>
              <a:spcAft>
                <a:spcPts val="0"/>
              </a:spcAft>
              <a:buClr>
                <a:schemeClr val="dk1"/>
              </a:buClr>
              <a:buSzPts val="5200"/>
              <a:buFont typeface="Gill Sans"/>
              <a:buNone/>
              <a:defRPr sz="5200" b="1">
                <a:solidFill>
                  <a:schemeClr val="dk1"/>
                </a:solidFill>
              </a:defRPr>
            </a:lvl5pPr>
            <a:lvl6pPr lvl="5" algn="l">
              <a:lnSpc>
                <a:spcPct val="100000"/>
              </a:lnSpc>
              <a:spcBef>
                <a:spcPts val="0"/>
              </a:spcBef>
              <a:spcAft>
                <a:spcPts val="0"/>
              </a:spcAft>
              <a:buClr>
                <a:schemeClr val="dk1"/>
              </a:buClr>
              <a:buSzPts val="5200"/>
              <a:buFont typeface="Gill Sans"/>
              <a:buNone/>
              <a:defRPr sz="5200" b="1">
                <a:solidFill>
                  <a:schemeClr val="dk1"/>
                </a:solidFill>
              </a:defRPr>
            </a:lvl6pPr>
            <a:lvl7pPr lvl="6" algn="l">
              <a:lnSpc>
                <a:spcPct val="100000"/>
              </a:lnSpc>
              <a:spcBef>
                <a:spcPts val="0"/>
              </a:spcBef>
              <a:spcAft>
                <a:spcPts val="0"/>
              </a:spcAft>
              <a:buClr>
                <a:schemeClr val="dk1"/>
              </a:buClr>
              <a:buSzPts val="5200"/>
              <a:buFont typeface="Gill Sans"/>
              <a:buNone/>
              <a:defRPr sz="5200" b="1">
                <a:solidFill>
                  <a:schemeClr val="dk1"/>
                </a:solidFill>
              </a:defRPr>
            </a:lvl7pPr>
            <a:lvl8pPr lvl="7" algn="l">
              <a:lnSpc>
                <a:spcPct val="100000"/>
              </a:lnSpc>
              <a:spcBef>
                <a:spcPts val="0"/>
              </a:spcBef>
              <a:spcAft>
                <a:spcPts val="0"/>
              </a:spcAft>
              <a:buClr>
                <a:schemeClr val="dk1"/>
              </a:buClr>
              <a:buSzPts val="5200"/>
              <a:buFont typeface="Gill Sans"/>
              <a:buNone/>
              <a:defRPr sz="5200" b="1">
                <a:solidFill>
                  <a:schemeClr val="dk1"/>
                </a:solidFill>
              </a:defRPr>
            </a:lvl8pPr>
            <a:lvl9pPr lvl="8" algn="l">
              <a:lnSpc>
                <a:spcPct val="100000"/>
              </a:lnSpc>
              <a:spcBef>
                <a:spcPts val="0"/>
              </a:spcBef>
              <a:spcAft>
                <a:spcPts val="0"/>
              </a:spcAft>
              <a:buClr>
                <a:schemeClr val="dk1"/>
              </a:buClr>
              <a:buSzPts val="5200"/>
              <a:buFont typeface="Gill Sans"/>
              <a:buNone/>
              <a:defRPr sz="5200" b="1">
                <a:solidFill>
                  <a:schemeClr val="dk1"/>
                </a:solidFill>
              </a:defRPr>
            </a:lvl9pPr>
          </a:lstStyle>
          <a:p>
            <a:endParaRPr/>
          </a:p>
        </p:txBody>
      </p:sp>
      <p:sp>
        <p:nvSpPr>
          <p:cNvPr id="281" name="Google Shape;281;p50"/>
          <p:cNvSpPr txBox="1">
            <a:spLocks noGrp="1"/>
          </p:cNvSpPr>
          <p:nvPr>
            <p:ph type="subTitle" idx="1"/>
          </p:nvPr>
        </p:nvSpPr>
        <p:spPr>
          <a:xfrm>
            <a:off x="335250" y="2727850"/>
            <a:ext cx="3914700" cy="161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400"/>
              <a:buNone/>
              <a:defRPr sz="2400">
                <a:solidFill>
                  <a:schemeClr val="dk2"/>
                </a:solidFill>
              </a:defRPr>
            </a:lvl1pPr>
            <a:lvl2pPr lvl="1" algn="l">
              <a:lnSpc>
                <a:spcPct val="100000"/>
              </a:lnSpc>
              <a:spcBef>
                <a:spcPts val="0"/>
              </a:spcBef>
              <a:spcAft>
                <a:spcPts val="0"/>
              </a:spcAft>
              <a:buClr>
                <a:schemeClr val="dk2"/>
              </a:buClr>
              <a:buSzPts val="2400"/>
              <a:buNone/>
              <a:defRPr sz="2400">
                <a:solidFill>
                  <a:schemeClr val="dk2"/>
                </a:solidFill>
              </a:defRPr>
            </a:lvl2pPr>
            <a:lvl3pPr lvl="2" algn="l">
              <a:lnSpc>
                <a:spcPct val="100000"/>
              </a:lnSpc>
              <a:spcBef>
                <a:spcPts val="0"/>
              </a:spcBef>
              <a:spcAft>
                <a:spcPts val="0"/>
              </a:spcAft>
              <a:buClr>
                <a:schemeClr val="dk2"/>
              </a:buClr>
              <a:buSzPts val="2400"/>
              <a:buNone/>
              <a:defRPr sz="2400">
                <a:solidFill>
                  <a:schemeClr val="dk2"/>
                </a:solidFill>
              </a:defRPr>
            </a:lvl3pPr>
            <a:lvl4pPr lvl="3" algn="l">
              <a:lnSpc>
                <a:spcPct val="100000"/>
              </a:lnSpc>
              <a:spcBef>
                <a:spcPts val="0"/>
              </a:spcBef>
              <a:spcAft>
                <a:spcPts val="0"/>
              </a:spcAft>
              <a:buClr>
                <a:schemeClr val="dk2"/>
              </a:buClr>
              <a:buSzPts val="2400"/>
              <a:buNone/>
              <a:defRPr sz="2400">
                <a:solidFill>
                  <a:schemeClr val="dk2"/>
                </a:solidFill>
              </a:defRPr>
            </a:lvl4pPr>
            <a:lvl5pPr lvl="4" algn="l">
              <a:lnSpc>
                <a:spcPct val="100000"/>
              </a:lnSpc>
              <a:spcBef>
                <a:spcPts val="0"/>
              </a:spcBef>
              <a:spcAft>
                <a:spcPts val="0"/>
              </a:spcAft>
              <a:buClr>
                <a:schemeClr val="dk2"/>
              </a:buClr>
              <a:buSzPts val="2400"/>
              <a:buNone/>
              <a:defRPr sz="2400">
                <a:solidFill>
                  <a:schemeClr val="dk2"/>
                </a:solidFill>
              </a:defRPr>
            </a:lvl5pPr>
            <a:lvl6pPr lvl="5" algn="l">
              <a:lnSpc>
                <a:spcPct val="100000"/>
              </a:lnSpc>
              <a:spcBef>
                <a:spcPts val="0"/>
              </a:spcBef>
              <a:spcAft>
                <a:spcPts val="0"/>
              </a:spcAft>
              <a:buClr>
                <a:schemeClr val="dk2"/>
              </a:buClr>
              <a:buSzPts val="2400"/>
              <a:buNone/>
              <a:defRPr sz="2400">
                <a:solidFill>
                  <a:schemeClr val="dk2"/>
                </a:solidFill>
              </a:defRPr>
            </a:lvl6pPr>
            <a:lvl7pPr lvl="6" algn="l">
              <a:lnSpc>
                <a:spcPct val="100000"/>
              </a:lnSpc>
              <a:spcBef>
                <a:spcPts val="0"/>
              </a:spcBef>
              <a:spcAft>
                <a:spcPts val="0"/>
              </a:spcAft>
              <a:buClr>
                <a:schemeClr val="dk2"/>
              </a:buClr>
              <a:buSzPts val="2400"/>
              <a:buNone/>
              <a:defRPr sz="2400">
                <a:solidFill>
                  <a:schemeClr val="dk2"/>
                </a:solidFill>
              </a:defRPr>
            </a:lvl7pPr>
            <a:lvl8pPr lvl="7" algn="l">
              <a:lnSpc>
                <a:spcPct val="100000"/>
              </a:lnSpc>
              <a:spcBef>
                <a:spcPts val="0"/>
              </a:spcBef>
              <a:spcAft>
                <a:spcPts val="0"/>
              </a:spcAft>
              <a:buClr>
                <a:schemeClr val="dk2"/>
              </a:buClr>
              <a:buSzPts val="2400"/>
              <a:buNone/>
              <a:defRPr sz="2400">
                <a:solidFill>
                  <a:schemeClr val="dk2"/>
                </a:solidFill>
              </a:defRPr>
            </a:lvl8pPr>
            <a:lvl9pPr lvl="8" algn="l">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282" name="Google Shape;282;p50"/>
          <p:cNvSpPr txBox="1">
            <a:spLocks noGrp="1"/>
          </p:cNvSpPr>
          <p:nvPr>
            <p:ph type="sldNum" idx="12"/>
          </p:nvPr>
        </p:nvSpPr>
        <p:spPr>
          <a:xfrm>
            <a:off x="8472487" y="4663678"/>
            <a:ext cx="549300" cy="3930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FFFFFF"/>
              </a:buClr>
              <a:buSzPts val="1000"/>
              <a:buFont typeface="Gill Sans"/>
              <a:buNone/>
              <a:defRPr sz="10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3"/>
        <p:cNvGrpSpPr/>
        <p:nvPr/>
      </p:nvGrpSpPr>
      <p:grpSpPr>
        <a:xfrm>
          <a:off x="0" y="0"/>
          <a:ext cx="0" cy="0"/>
          <a:chOff x="0" y="0"/>
          <a:chExt cx="0" cy="0"/>
        </a:xfrm>
      </p:grpSpPr>
      <p:sp>
        <p:nvSpPr>
          <p:cNvPr id="284" name="Google Shape;284;p51"/>
          <p:cNvSpPr txBox="1">
            <a:spLocks noGrp="1"/>
          </p:cNvSpPr>
          <p:nvPr>
            <p:ph type="title"/>
          </p:nvPr>
        </p:nvSpPr>
        <p:spPr>
          <a:xfrm>
            <a:off x="457200" y="400050"/>
            <a:ext cx="8229600" cy="742800"/>
          </a:xfrm>
          <a:prstGeom prst="rect">
            <a:avLst/>
          </a:prstGeom>
          <a:noFill/>
          <a:ln>
            <a:noFill/>
          </a:ln>
          <a:effectLst>
            <a:outerShdw blurRad="42863" dist="9525" dir="5400000" algn="bl" rotWithShape="0">
              <a:srgbClr val="000000">
                <a:alpha val="20000"/>
              </a:srgbClr>
            </a:outerShdw>
          </a:effectLst>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a:endParaRPr/>
          </a:p>
        </p:txBody>
      </p:sp>
      <p:sp>
        <p:nvSpPr>
          <p:cNvPr id="285" name="Google Shape;285;p51"/>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Autofit/>
          </a:bodyPr>
          <a:lstStyle>
            <a:lvl1pPr marL="457200" lvl="0" indent="-325755" algn="l">
              <a:lnSpc>
                <a:spcPct val="115000"/>
              </a:lnSpc>
              <a:spcBef>
                <a:spcPts val="360"/>
              </a:spcBef>
              <a:spcAft>
                <a:spcPts val="0"/>
              </a:spcAft>
              <a:buSzPts val="1530"/>
              <a:buChar char="◦"/>
              <a:defRPr/>
            </a:lvl1pPr>
            <a:lvl2pPr marL="914400" lvl="1" indent="-325755" algn="l">
              <a:lnSpc>
                <a:spcPct val="115000"/>
              </a:lnSpc>
              <a:spcBef>
                <a:spcPts val="360"/>
              </a:spcBef>
              <a:spcAft>
                <a:spcPts val="0"/>
              </a:spcAft>
              <a:buSzPts val="1530"/>
              <a:buChar char="◦"/>
              <a:defRPr/>
            </a:lvl2pPr>
            <a:lvl3pPr marL="1371600" lvl="2" indent="-331469" algn="l">
              <a:lnSpc>
                <a:spcPct val="115000"/>
              </a:lnSpc>
              <a:spcBef>
                <a:spcPts val="360"/>
              </a:spcBef>
              <a:spcAft>
                <a:spcPts val="0"/>
              </a:spcAft>
              <a:buSzPts val="1620"/>
              <a:buChar char="◦"/>
              <a:defRPr/>
            </a:lvl3pPr>
            <a:lvl4pPr marL="1828800" lvl="3" indent="-342900" algn="l">
              <a:lnSpc>
                <a:spcPct val="115000"/>
              </a:lnSpc>
              <a:spcBef>
                <a:spcPts val="360"/>
              </a:spcBef>
              <a:spcAft>
                <a:spcPts val="0"/>
              </a:spcAft>
              <a:buSzPts val="1800"/>
              <a:buChar char="◦"/>
              <a:defRPr/>
            </a:lvl4pPr>
            <a:lvl5pPr marL="2286000" lvl="4" indent="-342900" algn="l">
              <a:lnSpc>
                <a:spcPct val="115000"/>
              </a:lnSpc>
              <a:spcBef>
                <a:spcPts val="360"/>
              </a:spcBef>
              <a:spcAft>
                <a:spcPts val="0"/>
              </a:spcAft>
              <a:buSzPts val="1800"/>
              <a:buChar char="◦"/>
              <a:defRPr/>
            </a:lvl5pPr>
            <a:lvl6pPr marL="2743200" lvl="5" indent="-342900" algn="l">
              <a:lnSpc>
                <a:spcPct val="115000"/>
              </a:lnSpc>
              <a:spcBef>
                <a:spcPts val="360"/>
              </a:spcBef>
              <a:spcAft>
                <a:spcPts val="0"/>
              </a:spcAft>
              <a:buSzPts val="1800"/>
              <a:buChar char="◦"/>
              <a:defRPr/>
            </a:lvl6pPr>
            <a:lvl7pPr marL="3200400" lvl="6" indent="-342900" algn="l">
              <a:lnSpc>
                <a:spcPct val="115000"/>
              </a:lnSpc>
              <a:spcBef>
                <a:spcPts val="360"/>
              </a:spcBef>
              <a:spcAft>
                <a:spcPts val="0"/>
              </a:spcAft>
              <a:buSzPts val="1800"/>
              <a:buChar char="◦"/>
              <a:defRPr/>
            </a:lvl7pPr>
            <a:lvl8pPr marL="3657600" lvl="7" indent="-342900" algn="l">
              <a:lnSpc>
                <a:spcPct val="115000"/>
              </a:lnSpc>
              <a:spcBef>
                <a:spcPts val="360"/>
              </a:spcBef>
              <a:spcAft>
                <a:spcPts val="0"/>
              </a:spcAft>
              <a:buSzPts val="1800"/>
              <a:buChar char="◦"/>
              <a:defRPr/>
            </a:lvl8pPr>
            <a:lvl9pPr marL="4114800" lvl="8" indent="-342900" algn="l">
              <a:lnSpc>
                <a:spcPct val="115000"/>
              </a:lnSpc>
              <a:spcBef>
                <a:spcPts val="360"/>
              </a:spcBef>
              <a:spcAft>
                <a:spcPts val="1000"/>
              </a:spcAft>
              <a:buSzPts val="1800"/>
              <a:buChar char="◦"/>
              <a:defRPr/>
            </a:lvl9pPr>
          </a:lstStyle>
          <a:p>
            <a:endParaRPr/>
          </a:p>
        </p:txBody>
      </p:sp>
      <p:sp>
        <p:nvSpPr>
          <p:cNvPr id="286" name="Google Shape;286;p51"/>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7" name="Google Shape;287;p51"/>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5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52"/>
          <p:cNvSpPr txBox="1">
            <a:spLocks noGrp="1"/>
          </p:cNvSpPr>
          <p:nvPr>
            <p:ph type="title"/>
          </p:nvPr>
        </p:nvSpPr>
        <p:spPr>
          <a:xfrm>
            <a:off x="283103" y="712141"/>
            <a:ext cx="6244200" cy="3835500"/>
          </a:xfrm>
          <a:prstGeom prst="rect">
            <a:avLst/>
          </a:prstGeom>
          <a:no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lvl1pPr lvl="0" algn="l">
              <a:lnSpc>
                <a:spcPct val="90000"/>
              </a:lnSpc>
              <a:spcBef>
                <a:spcPts val="0"/>
              </a:spcBef>
              <a:spcAft>
                <a:spcPts val="0"/>
              </a:spcAft>
              <a:buSzPts val="2600"/>
              <a:buNone/>
              <a:defRPr sz="4800">
                <a:solidFill>
                  <a:schemeClr val="lt1"/>
                </a:solidFill>
              </a:defRPr>
            </a:lvl1pPr>
            <a:lvl2pPr lvl="1" algn="l">
              <a:lnSpc>
                <a:spcPct val="90000"/>
              </a:lnSpc>
              <a:spcBef>
                <a:spcPts val="0"/>
              </a:spcBef>
              <a:spcAft>
                <a:spcPts val="0"/>
              </a:spcAft>
              <a:buSzPts val="2600"/>
              <a:buNone/>
              <a:defRPr sz="4800">
                <a:solidFill>
                  <a:schemeClr val="lt1"/>
                </a:solidFill>
              </a:defRPr>
            </a:lvl2pPr>
            <a:lvl3pPr lvl="2" algn="l">
              <a:lnSpc>
                <a:spcPct val="90000"/>
              </a:lnSpc>
              <a:spcBef>
                <a:spcPts val="0"/>
              </a:spcBef>
              <a:spcAft>
                <a:spcPts val="0"/>
              </a:spcAft>
              <a:buSzPts val="2600"/>
              <a:buNone/>
              <a:defRPr sz="4800">
                <a:solidFill>
                  <a:schemeClr val="lt1"/>
                </a:solidFill>
              </a:defRPr>
            </a:lvl3pPr>
            <a:lvl4pPr lvl="3" algn="l">
              <a:lnSpc>
                <a:spcPct val="90000"/>
              </a:lnSpc>
              <a:spcBef>
                <a:spcPts val="0"/>
              </a:spcBef>
              <a:spcAft>
                <a:spcPts val="0"/>
              </a:spcAft>
              <a:buSzPts val="2600"/>
              <a:buNone/>
              <a:defRPr sz="4800">
                <a:solidFill>
                  <a:schemeClr val="lt1"/>
                </a:solidFill>
              </a:defRPr>
            </a:lvl4pPr>
            <a:lvl5pPr lvl="4" algn="l">
              <a:lnSpc>
                <a:spcPct val="90000"/>
              </a:lnSpc>
              <a:spcBef>
                <a:spcPts val="0"/>
              </a:spcBef>
              <a:spcAft>
                <a:spcPts val="0"/>
              </a:spcAft>
              <a:buSzPts val="2600"/>
              <a:buNone/>
              <a:defRPr sz="4800">
                <a:solidFill>
                  <a:schemeClr val="lt1"/>
                </a:solidFill>
              </a:defRPr>
            </a:lvl5pPr>
            <a:lvl6pPr lvl="5" algn="l">
              <a:lnSpc>
                <a:spcPct val="90000"/>
              </a:lnSpc>
              <a:spcBef>
                <a:spcPts val="0"/>
              </a:spcBef>
              <a:spcAft>
                <a:spcPts val="0"/>
              </a:spcAft>
              <a:buSzPts val="2600"/>
              <a:buNone/>
              <a:defRPr sz="4800">
                <a:solidFill>
                  <a:schemeClr val="lt1"/>
                </a:solidFill>
              </a:defRPr>
            </a:lvl6pPr>
            <a:lvl7pPr lvl="6" algn="l">
              <a:lnSpc>
                <a:spcPct val="90000"/>
              </a:lnSpc>
              <a:spcBef>
                <a:spcPts val="0"/>
              </a:spcBef>
              <a:spcAft>
                <a:spcPts val="0"/>
              </a:spcAft>
              <a:buSzPts val="2600"/>
              <a:buNone/>
              <a:defRPr sz="4800">
                <a:solidFill>
                  <a:schemeClr val="lt1"/>
                </a:solidFill>
              </a:defRPr>
            </a:lvl7pPr>
            <a:lvl8pPr lvl="7" algn="l">
              <a:lnSpc>
                <a:spcPct val="90000"/>
              </a:lnSpc>
              <a:spcBef>
                <a:spcPts val="0"/>
              </a:spcBef>
              <a:spcAft>
                <a:spcPts val="0"/>
              </a:spcAft>
              <a:buSzPts val="2600"/>
              <a:buNone/>
              <a:defRPr sz="4800">
                <a:solidFill>
                  <a:schemeClr val="lt1"/>
                </a:solidFill>
              </a:defRPr>
            </a:lvl8pPr>
            <a:lvl9pPr lvl="8" algn="l">
              <a:lnSpc>
                <a:spcPct val="90000"/>
              </a:lnSpc>
              <a:spcBef>
                <a:spcPts val="0"/>
              </a:spcBef>
              <a:spcAft>
                <a:spcPts val="0"/>
              </a:spcAft>
              <a:buSzPts val="2600"/>
              <a:buNone/>
              <a:defRPr sz="4800">
                <a:solidFill>
                  <a:schemeClr val="lt1"/>
                </a:solidFill>
              </a:defRPr>
            </a:lvl9pPr>
          </a:lstStyle>
          <a:p>
            <a:endParaRPr/>
          </a:p>
        </p:txBody>
      </p:sp>
      <p:sp>
        <p:nvSpPr>
          <p:cNvPr id="291" name="Google Shape;291;p52"/>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FFFFFF"/>
              </a:buClr>
              <a:buSzPts val="2800"/>
              <a:buFont typeface="Gill Sans"/>
              <a:buNone/>
              <a:defRPr sz="28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2"/>
        <p:cNvGrpSpPr/>
        <p:nvPr/>
      </p:nvGrpSpPr>
      <p:grpSpPr>
        <a:xfrm>
          <a:off x="0" y="0"/>
          <a:ext cx="0" cy="0"/>
          <a:chOff x="0" y="0"/>
          <a:chExt cx="0" cy="0"/>
        </a:xfrm>
      </p:grpSpPr>
      <p:sp>
        <p:nvSpPr>
          <p:cNvPr id="293" name="Google Shape;293;p53"/>
          <p:cNvSpPr txBox="1">
            <a:spLocks noGrp="1"/>
          </p:cNvSpPr>
          <p:nvPr>
            <p:ph type="title"/>
          </p:nvPr>
        </p:nvSpPr>
        <p:spPr>
          <a:xfrm>
            <a:off x="319500" y="936600"/>
            <a:ext cx="2808000" cy="755700"/>
          </a:xfrm>
          <a:prstGeom prst="rect">
            <a:avLst/>
          </a:prstGeom>
          <a:noFill/>
          <a:ln>
            <a:noFill/>
          </a:ln>
          <a:effectLst>
            <a:outerShdw blurRad="42863" dist="9525" dir="5400000" algn="bl" rotWithShape="0">
              <a:srgbClr val="000000">
                <a:alpha val="20000"/>
              </a:srgbClr>
            </a:outerShdw>
          </a:effectLst>
        </p:spPr>
        <p:txBody>
          <a:bodyPr spcFirstLastPara="1" wrap="square" lIns="91425" tIns="91425" rIns="91425" bIns="91425" anchor="b" anchorCtr="0">
            <a:noAutofit/>
          </a:bodyPr>
          <a:lstStyle>
            <a:lvl1pPr lvl="0" algn="l">
              <a:lnSpc>
                <a:spcPct val="90000"/>
              </a:lnSpc>
              <a:spcBef>
                <a:spcPts val="0"/>
              </a:spcBef>
              <a:spcAft>
                <a:spcPts val="0"/>
              </a:spcAft>
              <a:buSzPts val="2600"/>
              <a:buNone/>
              <a:defRPr sz="2400"/>
            </a:lvl1pPr>
            <a:lvl2pPr lvl="1" algn="l">
              <a:lnSpc>
                <a:spcPct val="90000"/>
              </a:lnSpc>
              <a:spcBef>
                <a:spcPts val="0"/>
              </a:spcBef>
              <a:spcAft>
                <a:spcPts val="0"/>
              </a:spcAft>
              <a:buSzPts val="2600"/>
              <a:buNone/>
              <a:defRPr sz="2400"/>
            </a:lvl2pPr>
            <a:lvl3pPr lvl="2" algn="l">
              <a:lnSpc>
                <a:spcPct val="90000"/>
              </a:lnSpc>
              <a:spcBef>
                <a:spcPts val="0"/>
              </a:spcBef>
              <a:spcAft>
                <a:spcPts val="0"/>
              </a:spcAft>
              <a:buSzPts val="2600"/>
              <a:buNone/>
              <a:defRPr sz="2400"/>
            </a:lvl3pPr>
            <a:lvl4pPr lvl="3" algn="l">
              <a:lnSpc>
                <a:spcPct val="90000"/>
              </a:lnSpc>
              <a:spcBef>
                <a:spcPts val="0"/>
              </a:spcBef>
              <a:spcAft>
                <a:spcPts val="0"/>
              </a:spcAft>
              <a:buSzPts val="2600"/>
              <a:buNone/>
              <a:defRPr sz="2400"/>
            </a:lvl4pPr>
            <a:lvl5pPr lvl="4" algn="l">
              <a:lnSpc>
                <a:spcPct val="90000"/>
              </a:lnSpc>
              <a:spcBef>
                <a:spcPts val="0"/>
              </a:spcBef>
              <a:spcAft>
                <a:spcPts val="0"/>
              </a:spcAft>
              <a:buSzPts val="2600"/>
              <a:buNone/>
              <a:defRPr sz="2400"/>
            </a:lvl5pPr>
            <a:lvl6pPr lvl="5" algn="l">
              <a:lnSpc>
                <a:spcPct val="90000"/>
              </a:lnSpc>
              <a:spcBef>
                <a:spcPts val="0"/>
              </a:spcBef>
              <a:spcAft>
                <a:spcPts val="0"/>
              </a:spcAft>
              <a:buSzPts val="2600"/>
              <a:buNone/>
              <a:defRPr sz="2400"/>
            </a:lvl6pPr>
            <a:lvl7pPr lvl="6" algn="l">
              <a:lnSpc>
                <a:spcPct val="90000"/>
              </a:lnSpc>
              <a:spcBef>
                <a:spcPts val="0"/>
              </a:spcBef>
              <a:spcAft>
                <a:spcPts val="0"/>
              </a:spcAft>
              <a:buSzPts val="2600"/>
              <a:buNone/>
              <a:defRPr sz="2400"/>
            </a:lvl7pPr>
            <a:lvl8pPr lvl="7" algn="l">
              <a:lnSpc>
                <a:spcPct val="90000"/>
              </a:lnSpc>
              <a:spcBef>
                <a:spcPts val="0"/>
              </a:spcBef>
              <a:spcAft>
                <a:spcPts val="0"/>
              </a:spcAft>
              <a:buSzPts val="2600"/>
              <a:buNone/>
              <a:defRPr sz="2400"/>
            </a:lvl8pPr>
            <a:lvl9pPr lvl="8" algn="l">
              <a:lnSpc>
                <a:spcPct val="90000"/>
              </a:lnSpc>
              <a:spcBef>
                <a:spcPts val="0"/>
              </a:spcBef>
              <a:spcAft>
                <a:spcPts val="0"/>
              </a:spcAft>
              <a:buSzPts val="2600"/>
              <a:buNone/>
              <a:defRPr sz="2400"/>
            </a:lvl9pPr>
          </a:lstStyle>
          <a:p>
            <a:endParaRPr/>
          </a:p>
        </p:txBody>
      </p:sp>
      <p:sp>
        <p:nvSpPr>
          <p:cNvPr id="294" name="Google Shape;294;p53"/>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Autofit/>
          </a:bodyPr>
          <a:lstStyle>
            <a:lvl1pPr marL="457200" lvl="0" indent="-304800" algn="l">
              <a:lnSpc>
                <a:spcPct val="120000"/>
              </a:lnSpc>
              <a:spcBef>
                <a:spcPts val="0"/>
              </a:spcBef>
              <a:spcAft>
                <a:spcPts val="0"/>
              </a:spcAft>
              <a:buSzPts val="1200"/>
              <a:buChar char="◦"/>
              <a:defRPr sz="1200"/>
            </a:lvl1pPr>
            <a:lvl2pPr marL="914400" lvl="1" indent="-304800" algn="l">
              <a:lnSpc>
                <a:spcPct val="120000"/>
              </a:lnSpc>
              <a:spcBef>
                <a:spcPts val="0"/>
              </a:spcBef>
              <a:spcAft>
                <a:spcPts val="0"/>
              </a:spcAft>
              <a:buSzPts val="1200"/>
              <a:buChar char="◦"/>
              <a:defRPr sz="1200"/>
            </a:lvl2pPr>
            <a:lvl3pPr marL="1371600" lvl="2" indent="-304800" algn="l">
              <a:lnSpc>
                <a:spcPct val="120000"/>
              </a:lnSpc>
              <a:spcBef>
                <a:spcPts val="0"/>
              </a:spcBef>
              <a:spcAft>
                <a:spcPts val="0"/>
              </a:spcAft>
              <a:buSzPts val="1200"/>
              <a:buChar char="◦"/>
              <a:defRPr sz="1200"/>
            </a:lvl3pPr>
            <a:lvl4pPr marL="1828800" lvl="3" indent="-304800" algn="l">
              <a:lnSpc>
                <a:spcPct val="120000"/>
              </a:lnSpc>
              <a:spcBef>
                <a:spcPts val="0"/>
              </a:spcBef>
              <a:spcAft>
                <a:spcPts val="0"/>
              </a:spcAft>
              <a:buSzPts val="1200"/>
              <a:buChar char="◦"/>
              <a:defRPr sz="1200"/>
            </a:lvl4pPr>
            <a:lvl5pPr marL="2286000" lvl="4" indent="-304800" algn="l">
              <a:lnSpc>
                <a:spcPct val="120000"/>
              </a:lnSpc>
              <a:spcBef>
                <a:spcPts val="0"/>
              </a:spcBef>
              <a:spcAft>
                <a:spcPts val="0"/>
              </a:spcAft>
              <a:buSzPts val="1200"/>
              <a:buChar char="◦"/>
              <a:defRPr sz="1200"/>
            </a:lvl5pPr>
            <a:lvl6pPr marL="2743200" lvl="5" indent="-304800" algn="l">
              <a:lnSpc>
                <a:spcPct val="120000"/>
              </a:lnSpc>
              <a:spcBef>
                <a:spcPts val="0"/>
              </a:spcBef>
              <a:spcAft>
                <a:spcPts val="0"/>
              </a:spcAft>
              <a:buSzPts val="1200"/>
              <a:buChar char="◦"/>
              <a:defRPr sz="1200"/>
            </a:lvl6pPr>
            <a:lvl7pPr marL="3200400" lvl="6" indent="-304800" algn="l">
              <a:lnSpc>
                <a:spcPct val="120000"/>
              </a:lnSpc>
              <a:spcBef>
                <a:spcPts val="0"/>
              </a:spcBef>
              <a:spcAft>
                <a:spcPts val="0"/>
              </a:spcAft>
              <a:buSzPts val="1200"/>
              <a:buChar char="◦"/>
              <a:defRPr sz="1200"/>
            </a:lvl7pPr>
            <a:lvl8pPr marL="3657600" lvl="7" indent="-304800" algn="l">
              <a:lnSpc>
                <a:spcPct val="120000"/>
              </a:lnSpc>
              <a:spcBef>
                <a:spcPts val="0"/>
              </a:spcBef>
              <a:spcAft>
                <a:spcPts val="0"/>
              </a:spcAft>
              <a:buSzPts val="1200"/>
              <a:buChar char="◦"/>
              <a:defRPr sz="1200"/>
            </a:lvl8pPr>
            <a:lvl9pPr marL="4114800" lvl="8" indent="-304800" algn="l">
              <a:lnSpc>
                <a:spcPct val="120000"/>
              </a:lnSpc>
              <a:spcBef>
                <a:spcPts val="0"/>
              </a:spcBef>
              <a:spcAft>
                <a:spcPts val="1000"/>
              </a:spcAft>
              <a:buSzPts val="1200"/>
              <a:buChar char="◦"/>
              <a:defRPr sz="1200"/>
            </a:lvl9pPr>
          </a:lstStyle>
          <a:p>
            <a:endParaRPr/>
          </a:p>
        </p:txBody>
      </p:sp>
      <p:sp>
        <p:nvSpPr>
          <p:cNvPr id="295" name="Google Shape;295;p53"/>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1443491" y="603667"/>
            <a:ext cx="6571200" cy="794400"/>
          </a:xfrm>
          <a:prstGeom prst="rect">
            <a:avLst/>
          </a:prstGeom>
          <a:noFill/>
          <a:ln>
            <a:noFill/>
          </a:ln>
          <a:effectLst>
            <a:outerShdw blurRad="42863" dist="9525" dir="5400000" algn="bl" rotWithShape="0">
              <a:srgbClr val="000000">
                <a:alpha val="20000"/>
              </a:srgbClr>
            </a:outerShdw>
          </a:effectLst>
        </p:spPr>
        <p:txBody>
          <a:bodyPr spcFirstLastPara="1" wrap="square" lIns="91425" tIns="45700" rIns="91425" bIns="45700" anchor="t" anchorCtr="0">
            <a:noAutofit/>
          </a:bodyPr>
          <a:lstStyle>
            <a:lvl1pPr lvl="0" algn="l">
              <a:lnSpc>
                <a:spcPct val="90000"/>
              </a:lnSpc>
              <a:spcBef>
                <a:spcPts val="0"/>
              </a:spcBef>
              <a:spcAft>
                <a:spcPts val="0"/>
              </a:spcAft>
              <a:buSzPts val="2600"/>
              <a:buNone/>
              <a:defRPr/>
            </a:lvl1pPr>
            <a:lvl2pPr lvl="1" algn="l">
              <a:lnSpc>
                <a:spcPct val="90000"/>
              </a:lnSpc>
              <a:spcBef>
                <a:spcPts val="0"/>
              </a:spcBef>
              <a:spcAft>
                <a:spcPts val="0"/>
              </a:spcAft>
              <a:buSzPts val="2600"/>
              <a:buNone/>
              <a:defRPr/>
            </a:lvl2pPr>
            <a:lvl3pPr lvl="2" algn="l">
              <a:lnSpc>
                <a:spcPct val="90000"/>
              </a:lnSpc>
              <a:spcBef>
                <a:spcPts val="0"/>
              </a:spcBef>
              <a:spcAft>
                <a:spcPts val="0"/>
              </a:spcAft>
              <a:buSzPts val="2600"/>
              <a:buNone/>
              <a:defRPr/>
            </a:lvl3pPr>
            <a:lvl4pPr lvl="3" algn="l">
              <a:lnSpc>
                <a:spcPct val="90000"/>
              </a:lnSpc>
              <a:spcBef>
                <a:spcPts val="0"/>
              </a:spcBef>
              <a:spcAft>
                <a:spcPts val="0"/>
              </a:spcAft>
              <a:buSzPts val="2600"/>
              <a:buNone/>
              <a:defRPr/>
            </a:lvl4pPr>
            <a:lvl5pPr lvl="4" algn="l">
              <a:lnSpc>
                <a:spcPct val="90000"/>
              </a:lnSpc>
              <a:spcBef>
                <a:spcPts val="0"/>
              </a:spcBef>
              <a:spcAft>
                <a:spcPts val="0"/>
              </a:spcAft>
              <a:buSzPts val="2600"/>
              <a:buNone/>
              <a:defRPr/>
            </a:lvl5pPr>
            <a:lvl6pPr lvl="5" algn="l">
              <a:lnSpc>
                <a:spcPct val="90000"/>
              </a:lnSpc>
              <a:spcBef>
                <a:spcPts val="0"/>
              </a:spcBef>
              <a:spcAft>
                <a:spcPts val="0"/>
              </a:spcAft>
              <a:buSzPts val="2600"/>
              <a:buNone/>
              <a:defRPr/>
            </a:lvl6pPr>
            <a:lvl7pPr lvl="6" algn="l">
              <a:lnSpc>
                <a:spcPct val="90000"/>
              </a:lnSpc>
              <a:spcBef>
                <a:spcPts val="0"/>
              </a:spcBef>
              <a:spcAft>
                <a:spcPts val="0"/>
              </a:spcAft>
              <a:buSzPts val="2600"/>
              <a:buNone/>
              <a:defRPr/>
            </a:lvl7pPr>
            <a:lvl8pPr lvl="7" algn="l">
              <a:lnSpc>
                <a:spcPct val="90000"/>
              </a:lnSpc>
              <a:spcBef>
                <a:spcPts val="0"/>
              </a:spcBef>
              <a:spcAft>
                <a:spcPts val="0"/>
              </a:spcAft>
              <a:buSzPts val="2600"/>
              <a:buNone/>
              <a:defRPr/>
            </a:lvl8pPr>
            <a:lvl9pPr lvl="8" algn="l">
              <a:lnSpc>
                <a:spcPct val="90000"/>
              </a:lnSpc>
              <a:spcBef>
                <a:spcPts val="0"/>
              </a:spcBef>
              <a:spcAft>
                <a:spcPts val="0"/>
              </a:spcAft>
              <a:buSzPts val="2600"/>
              <a:buNone/>
              <a:defRPr/>
            </a:lvl9pPr>
          </a:lstStyle>
          <a:p>
            <a:endParaRPr/>
          </a:p>
        </p:txBody>
      </p:sp>
      <p:sp>
        <p:nvSpPr>
          <p:cNvPr id="298" name="Google Shape;298;p54"/>
          <p:cNvSpPr txBox="1">
            <a:spLocks noGrp="1"/>
          </p:cNvSpPr>
          <p:nvPr>
            <p:ph type="body" idx="1"/>
          </p:nvPr>
        </p:nvSpPr>
        <p:spPr>
          <a:xfrm>
            <a:off x="1443490" y="1510452"/>
            <a:ext cx="3126000" cy="2578200"/>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1000"/>
              </a:spcAft>
              <a:buSzPts val="1800"/>
              <a:buChar char="◦"/>
              <a:defRPr/>
            </a:lvl9pPr>
          </a:lstStyle>
          <a:p>
            <a:endParaRPr/>
          </a:p>
        </p:txBody>
      </p:sp>
      <p:sp>
        <p:nvSpPr>
          <p:cNvPr id="299" name="Google Shape;299;p54"/>
          <p:cNvSpPr txBox="1">
            <a:spLocks noGrp="1"/>
          </p:cNvSpPr>
          <p:nvPr>
            <p:ph type="body" idx="2"/>
          </p:nvPr>
        </p:nvSpPr>
        <p:spPr>
          <a:xfrm>
            <a:off x="4889182" y="1510452"/>
            <a:ext cx="3125700" cy="2578200"/>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1000"/>
              </a:spcAft>
              <a:buSzPts val="1800"/>
              <a:buChar char="◦"/>
              <a:defRPr/>
            </a:lvl9pPr>
          </a:lstStyle>
          <a:p>
            <a:endParaRPr/>
          </a:p>
        </p:txBody>
      </p:sp>
      <p:sp>
        <p:nvSpPr>
          <p:cNvPr id="300" name="Google Shape;300;p54"/>
          <p:cNvSpPr txBox="1">
            <a:spLocks noGrp="1"/>
          </p:cNvSpPr>
          <p:nvPr>
            <p:ph type="dt" idx="10"/>
          </p:nvPr>
        </p:nvSpPr>
        <p:spPr>
          <a:xfrm>
            <a:off x="5646737" y="247650"/>
            <a:ext cx="2368500" cy="23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1" name="Google Shape;301;p54"/>
          <p:cNvSpPr txBox="1">
            <a:spLocks noGrp="1"/>
          </p:cNvSpPr>
          <p:nvPr>
            <p:ph type="ftr" idx="11"/>
          </p:nvPr>
        </p:nvSpPr>
        <p:spPr>
          <a:xfrm>
            <a:off x="1443037" y="246459"/>
            <a:ext cx="4033800" cy="232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2" name="Google Shape;302;p54"/>
          <p:cNvSpPr txBox="1">
            <a:spLocks noGrp="1"/>
          </p:cNvSpPr>
          <p:nvPr>
            <p:ph type="sldNum" idx="12"/>
          </p:nvPr>
        </p:nvSpPr>
        <p:spPr>
          <a:xfrm>
            <a:off x="487362" y="598884"/>
            <a:ext cx="795300" cy="378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chemeClr val="accent1"/>
              </a:buClr>
              <a:buSzPts val="2800"/>
              <a:buFont typeface="Gill Sans"/>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703" r:id="rId1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99" name="Google Shape;99;p16"/>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100" name="Google Shape;100;p1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70" name="Google Shape;170;p29"/>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171" name="Google Shape;171;p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chemeClr val="dk2"/>
              </a:buClr>
              <a:buSzPts val="1000"/>
              <a:buFont typeface="Lato"/>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679" r:id="rId5"/>
    <p:sldLayoutId id="2147483680" r:id="rId6"/>
    <p:sldLayoutId id="2147483681" r:id="rId7"/>
    <p:sldLayoutId id="2147483682" r:id="rId8"/>
    <p:sldLayoutId id="2147483683" r:id="rId9"/>
    <p:sldLayoutId id="2147483684"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3C78D8"/>
            </a:gs>
            <a:gs pos="100000">
              <a:srgbClr val="00FFFF"/>
            </a:gs>
          </a:gsLst>
          <a:lin ang="5400012" scaled="0"/>
        </a:gradFill>
        <a:effectLst/>
      </p:bgPr>
    </p:bg>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marR="0" lvl="0"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9pPr>
          </a:lstStyle>
          <a:p>
            <a:endParaRPr/>
          </a:p>
        </p:txBody>
      </p:sp>
      <p:sp>
        <p:nvSpPr>
          <p:cNvPr id="238" name="Google Shape;238;p41"/>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noAutofit/>
          </a:bodyPr>
          <a:lstStyle>
            <a:lvl1pPr marL="457200" marR="0" lvl="0" indent="-368300" algn="l" rtl="0">
              <a:lnSpc>
                <a:spcPct val="115000"/>
              </a:lnSpc>
              <a:spcBef>
                <a:spcPts val="6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1pPr>
            <a:lvl2pPr marL="914400" marR="0" lvl="1"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2pPr>
            <a:lvl3pPr marL="1371600" marR="0" lvl="2"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3pPr>
            <a:lvl4pPr marL="1828800" marR="0" lvl="3"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4pPr>
            <a:lvl5pPr marL="2286000" marR="0" lvl="4"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5pPr>
            <a:lvl6pPr marL="2743200" marR="0" lvl="5"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6pPr>
            <a:lvl7pPr marL="3200400" marR="0" lvl="6"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7pPr>
            <a:lvl8pPr marL="3657600" marR="0" lvl="7"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8pPr>
            <a:lvl9pPr marL="4114800" marR="0" lvl="8" indent="-368300" algn="l" rtl="0">
              <a:lnSpc>
                <a:spcPct val="115000"/>
              </a:lnSpc>
              <a:spcBef>
                <a:spcPts val="1000"/>
              </a:spcBef>
              <a:spcAft>
                <a:spcPts val="100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9pPr>
          </a:lstStyle>
          <a:p>
            <a:endParaRPr/>
          </a:p>
        </p:txBody>
      </p:sp>
      <p:sp>
        <p:nvSpPr>
          <p:cNvPr id="239" name="Google Shape;239;p4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LlC2OdnhIiQ"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Neurosis" TargetMode="External"/><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LlC2OdnhIiQ" TargetMode="External"/><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42.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hyperlink" Target="https://www.chabad.org/therebbe/article_cdo/aid/1218085/jewish/Searching-the-Novels-for-Perfect-Love.htm" TargetMode="External"/><Relationship Id="rId2" Type="http://schemas.openxmlformats.org/officeDocument/2006/relationships/notesSlide" Target="../notesSlides/notesSlide58.xml"/><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pixabay.com/en/vienna-night-austria-belvedere-67485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C4E8"/>
        </a:solidFill>
        <a:effectLst/>
      </p:bgPr>
    </p:bg>
    <p:spTree>
      <p:nvGrpSpPr>
        <p:cNvPr id="1" name="Shape 306"/>
        <p:cNvGrpSpPr/>
        <p:nvPr/>
      </p:nvGrpSpPr>
      <p:grpSpPr>
        <a:xfrm>
          <a:off x="0" y="0"/>
          <a:ext cx="0" cy="0"/>
          <a:chOff x="0" y="0"/>
          <a:chExt cx="0" cy="0"/>
        </a:xfrm>
      </p:grpSpPr>
      <p:sp>
        <p:nvSpPr>
          <p:cNvPr id="307" name="Google Shape;307;p55"/>
          <p:cNvSpPr txBox="1">
            <a:spLocks noGrp="1"/>
          </p:cNvSpPr>
          <p:nvPr>
            <p:ph type="ctrTitle"/>
          </p:nvPr>
        </p:nvSpPr>
        <p:spPr>
          <a:xfrm>
            <a:off x="2068997" y="1073182"/>
            <a:ext cx="5006006"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US" dirty="0">
                <a:solidFill>
                  <a:srgbClr val="FFFFFF"/>
                </a:solidFill>
                <a:latin typeface="Montserrat"/>
                <a:ea typeface="Montserrat"/>
                <a:cs typeface="Montserrat"/>
                <a:sym typeface="Montserrat"/>
              </a:rPr>
              <a:t>Viktor Frankl </a:t>
            </a:r>
            <a:endParaRPr dirty="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SzPts val="3600"/>
              <a:buNone/>
            </a:pPr>
            <a:r>
              <a:rPr lang="en-US" dirty="0">
                <a:solidFill>
                  <a:srgbClr val="FFFFFF"/>
                </a:solidFill>
                <a:latin typeface="Montserrat"/>
                <a:ea typeface="Montserrat"/>
                <a:cs typeface="Montserrat"/>
                <a:sym typeface="Montserrat"/>
              </a:rPr>
              <a:t>Marriage &amp; Intimacy</a:t>
            </a:r>
            <a:endParaRPr dirty="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SzPts val="3600"/>
              <a:buNone/>
            </a:pPr>
            <a:r>
              <a:rPr lang="en-US" dirty="0">
                <a:solidFill>
                  <a:srgbClr val="FFFFFF"/>
                </a:solidFill>
                <a:latin typeface="Montserrat"/>
                <a:ea typeface="Montserrat"/>
                <a:cs typeface="Montserrat"/>
                <a:sym typeface="Montserrat"/>
              </a:rPr>
              <a:t>Coaching</a:t>
            </a:r>
            <a:br>
              <a:rPr lang="en-US" dirty="0">
                <a:solidFill>
                  <a:srgbClr val="FFFFFF"/>
                </a:solidFill>
                <a:latin typeface="Montserrat"/>
                <a:ea typeface="Montserrat"/>
                <a:cs typeface="Montserrat"/>
                <a:sym typeface="Montserrat"/>
              </a:rPr>
            </a:br>
            <a:r>
              <a:rPr lang="en-US" sz="2000" dirty="0">
                <a:solidFill>
                  <a:srgbClr val="FFFFFF"/>
                </a:solidFill>
                <a:latin typeface="Montserrat"/>
                <a:ea typeface="Montserrat"/>
                <a:cs typeface="Montserrat"/>
                <a:sym typeface="Montserrat"/>
              </a:rPr>
              <a:t>With Rabbi Daniel Schonbuch, LMFT</a:t>
            </a:r>
            <a:endParaRPr sz="2000" dirty="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SzPts val="3600"/>
              <a:buNone/>
            </a:pPr>
            <a:endParaRPr sz="2000" dirty="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SzPts val="3600"/>
              <a:buNone/>
            </a:pPr>
            <a:r>
              <a:rPr lang="en-US" sz="2400" dirty="0">
                <a:solidFill>
                  <a:srgbClr val="FFFFFF"/>
                </a:solidFill>
                <a:latin typeface="Montserrat"/>
                <a:ea typeface="Montserrat"/>
                <a:cs typeface="Montserrat"/>
                <a:sym typeface="Montserrat"/>
              </a:rPr>
              <a:t>Week 11</a:t>
            </a:r>
            <a:endParaRPr sz="2400" dirty="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Shape 311"/>
        <p:cNvGrpSpPr/>
        <p:nvPr/>
      </p:nvGrpSpPr>
      <p:grpSpPr>
        <a:xfrm>
          <a:off x="0" y="0"/>
          <a:ext cx="0" cy="0"/>
          <a:chOff x="0" y="0"/>
          <a:chExt cx="0" cy="0"/>
        </a:xfrm>
      </p:grpSpPr>
      <p:sp>
        <p:nvSpPr>
          <p:cNvPr id="312" name="Google Shape;312;p56"/>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13" name="Google Shape;313;p56"/>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14" name="Google Shape;314;p56"/>
          <p:cNvSpPr txBox="1"/>
          <p:nvPr/>
        </p:nvSpPr>
        <p:spPr>
          <a:xfrm>
            <a:off x="1112594" y="357623"/>
            <a:ext cx="4572000"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200" b="1" i="0" u="none" strike="noStrike" cap="none" dirty="0">
                <a:solidFill>
                  <a:schemeClr val="bg1"/>
                </a:solidFill>
                <a:latin typeface="Montserrat" panose="020B0604020202020204" charset="0"/>
                <a:sym typeface="Arial"/>
              </a:rPr>
              <a:t>Frankl’s History</a:t>
            </a:r>
            <a:endParaRPr sz="3200" b="1" i="0" u="none" strike="noStrike" cap="none" dirty="0">
              <a:solidFill>
                <a:schemeClr val="bg1"/>
              </a:solidFill>
              <a:latin typeface="Montserrat" panose="020B0604020202020204" charset="0"/>
              <a:sym typeface="Arial"/>
            </a:endParaRPr>
          </a:p>
        </p:txBody>
      </p:sp>
      <p:pic>
        <p:nvPicPr>
          <p:cNvPr id="315" name="Google Shape;315;p56" descr="Image result for viktor frankl"/>
          <p:cNvPicPr preferRelativeResize="0"/>
          <p:nvPr/>
        </p:nvPicPr>
        <p:blipFill rotWithShape="1">
          <a:blip r:embed="rId3">
            <a:alphaModFix/>
          </a:blip>
          <a:srcRect/>
          <a:stretch/>
        </p:blipFill>
        <p:spPr>
          <a:xfrm>
            <a:off x="6349637" y="448871"/>
            <a:ext cx="1771650" cy="1647825"/>
          </a:xfrm>
          <a:prstGeom prst="rect">
            <a:avLst/>
          </a:prstGeom>
          <a:noFill/>
          <a:ln>
            <a:noFill/>
          </a:ln>
        </p:spPr>
      </p:pic>
      <p:sp>
        <p:nvSpPr>
          <p:cNvPr id="316" name="Google Shape;316;p56"/>
          <p:cNvSpPr txBox="1"/>
          <p:nvPr/>
        </p:nvSpPr>
        <p:spPr>
          <a:xfrm>
            <a:off x="800121" y="1264027"/>
            <a:ext cx="5049136" cy="3047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bg1"/>
                </a:solidFill>
                <a:sym typeface="Arial"/>
              </a:rPr>
              <a:t>From 1940 to 1942, he was the director of the Neurological Department of the Rothschild Hospital.</a:t>
            </a:r>
            <a:endParaRPr lang="en-US" dirty="0">
              <a:solidFill>
                <a:schemeClr val="bg1"/>
              </a:solidFill>
            </a:endParaRPr>
          </a:p>
          <a:p>
            <a:pPr marL="342900" marR="0" lvl="0" indent="-342900" algn="l" rtl="0">
              <a:lnSpc>
                <a:spcPct val="100000"/>
              </a:lnSpc>
              <a:spcBef>
                <a:spcPts val="0"/>
              </a:spcBef>
              <a:spcAft>
                <a:spcPts val="0"/>
              </a:spcAft>
              <a:buClr>
                <a:schemeClr val="dk2"/>
              </a:buClr>
              <a:buSzPts val="2400"/>
              <a:buFont typeface="Arial"/>
              <a:buChar char="•"/>
            </a:pPr>
            <a:endParaRPr lang="en-US" sz="2400" b="0" i="0" u="none" strike="noStrike" cap="none" dirty="0">
              <a:solidFill>
                <a:schemeClr val="bg1"/>
              </a:solidFil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bg1"/>
                </a:solidFill>
                <a:sym typeface="Arial"/>
              </a:rPr>
              <a:t>From 1946 to 1970 he was the director of the Vienna Polyclinic of Neurology.</a:t>
            </a:r>
            <a:endParaRPr dirty="0">
              <a:solidFill>
                <a:schemeClr val="bg1"/>
              </a:solidFill>
            </a:endParaRPr>
          </a:p>
        </p:txBody>
      </p:sp>
      <p:pic>
        <p:nvPicPr>
          <p:cNvPr id="1026" name="Picture 2" descr="Image result for viktor frankl polyclinic">
            <a:extLst>
              <a:ext uri="{FF2B5EF4-FFF2-40B4-BE49-F238E27FC236}">
                <a16:creationId xmlns:a16="http://schemas.microsoft.com/office/drawing/2014/main" id="{4637B3B1-DD7A-41C1-BBA7-C41AFB018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636" y="2139951"/>
            <a:ext cx="177165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57"/>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22" name="Google Shape;322;p57"/>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23" name="Google Shape;323;p57"/>
          <p:cNvSpPr txBox="1"/>
          <p:nvPr/>
        </p:nvSpPr>
        <p:spPr>
          <a:xfrm>
            <a:off x="2980631" y="295710"/>
            <a:ext cx="4572000"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200" b="1" i="0" u="none" strike="noStrike" cap="none" dirty="0">
                <a:solidFill>
                  <a:srgbClr val="000000"/>
                </a:solidFill>
                <a:latin typeface="Montserrat" panose="020B0604020202020204" charset="0"/>
                <a:cs typeface="Montserrat" panose="020B0604020202020204" charset="0"/>
                <a:sym typeface="Arial"/>
              </a:rPr>
              <a:t>The Holocaust</a:t>
            </a:r>
            <a:endParaRPr sz="3200" b="1" i="0" u="none" strike="noStrike" cap="none" dirty="0">
              <a:solidFill>
                <a:srgbClr val="000000"/>
              </a:solidFill>
              <a:latin typeface="Montserrat" panose="020B0604020202020204" charset="0"/>
              <a:cs typeface="Montserrat" panose="020B0604020202020204" charset="0"/>
              <a:sym typeface="Arial"/>
            </a:endParaRPr>
          </a:p>
        </p:txBody>
      </p:sp>
      <p:sp>
        <p:nvSpPr>
          <p:cNvPr id="324" name="Google Shape;324;p57"/>
          <p:cNvSpPr/>
          <p:nvPr/>
        </p:nvSpPr>
        <p:spPr>
          <a:xfrm>
            <a:off x="444237" y="1151722"/>
            <a:ext cx="5100220" cy="3129992"/>
          </a:xfrm>
          <a:prstGeom prst="rect">
            <a:avLst/>
          </a:prstGeom>
          <a:solidFill>
            <a:srgbClr val="13635E"/>
          </a:solidFill>
          <a:ln w="25400" cap="flat" cmpd="sng">
            <a:solidFill>
              <a:srgbClr val="003F7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p57"/>
          <p:cNvSpPr txBox="1"/>
          <p:nvPr/>
        </p:nvSpPr>
        <p:spPr>
          <a:xfrm>
            <a:off x="496633" y="1200151"/>
            <a:ext cx="4967996" cy="294367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lt1"/>
              </a:buClr>
              <a:buSzPts val="1750"/>
              <a:buFont typeface="Arial"/>
              <a:buChar char="•"/>
            </a:pPr>
            <a:r>
              <a:rPr lang="en-US" sz="1750" b="0" i="0" u="none" strike="noStrike" cap="none" dirty="0">
                <a:solidFill>
                  <a:schemeClr val="lt1"/>
                </a:solidFill>
                <a:latin typeface="Arial"/>
                <a:ea typeface="Arial"/>
                <a:cs typeface="Arial"/>
                <a:sym typeface="Arial"/>
              </a:rPr>
              <a:t>In 1942, Frankl was deported to a Nazi concentration camp along with his wife, parents, and other family members. </a:t>
            </a:r>
            <a:endParaRPr dirty="0"/>
          </a:p>
          <a:p>
            <a:pPr marL="285750" marR="0" lvl="0" indent="-174625" algn="l" rtl="0">
              <a:lnSpc>
                <a:spcPct val="100000"/>
              </a:lnSpc>
              <a:spcBef>
                <a:spcPts val="0"/>
              </a:spcBef>
              <a:spcAft>
                <a:spcPts val="0"/>
              </a:spcAft>
              <a:buClr>
                <a:srgbClr val="000000"/>
              </a:buClr>
              <a:buSzPts val="1750"/>
              <a:buFont typeface="Arial"/>
              <a:buNone/>
            </a:pPr>
            <a:endParaRPr sz="1750" b="0" i="0" u="none" strike="noStrike" cap="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750"/>
              <a:buFont typeface="Arial"/>
              <a:buChar char="•"/>
            </a:pPr>
            <a:r>
              <a:rPr lang="en-US" sz="1750" b="0" i="0" u="none" strike="noStrike" cap="none" dirty="0">
                <a:solidFill>
                  <a:schemeClr val="lt1"/>
                </a:solidFill>
                <a:latin typeface="Arial"/>
                <a:ea typeface="Arial"/>
                <a:cs typeface="Arial"/>
                <a:sym typeface="Arial"/>
              </a:rPr>
              <a:t>He spent time in four camps in total, including Auschwitz, from 1942 to 1945, and was the only member of his family to survive. </a:t>
            </a:r>
            <a:endParaRPr dirty="0"/>
          </a:p>
          <a:p>
            <a:pPr marL="285750" marR="0" lvl="0" indent="-174625" algn="l" rtl="0">
              <a:lnSpc>
                <a:spcPct val="100000"/>
              </a:lnSpc>
              <a:spcBef>
                <a:spcPts val="0"/>
              </a:spcBef>
              <a:spcAft>
                <a:spcPts val="0"/>
              </a:spcAft>
              <a:buClr>
                <a:srgbClr val="000000"/>
              </a:buClr>
              <a:buSzPts val="1750"/>
              <a:buFont typeface="Arial"/>
              <a:buNone/>
            </a:pPr>
            <a:endParaRPr sz="1750" b="0" i="0" u="none" strike="noStrike" cap="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750"/>
              <a:buFont typeface="Arial"/>
              <a:buChar char="•"/>
            </a:pPr>
            <a:r>
              <a:rPr lang="en-US" sz="1750" b="0" i="0" u="none" strike="noStrike" cap="none" dirty="0">
                <a:solidFill>
                  <a:schemeClr val="lt1"/>
                </a:solidFill>
                <a:latin typeface="Arial"/>
                <a:ea typeface="Arial"/>
                <a:cs typeface="Arial"/>
                <a:sym typeface="Arial"/>
              </a:rPr>
              <a:t>In 1945, he returned to Vienna and published "Man's Search for Meaning" now in 24 languages.</a:t>
            </a:r>
            <a:endParaRPr dirty="0"/>
          </a:p>
        </p:txBody>
      </p:sp>
      <p:pic>
        <p:nvPicPr>
          <p:cNvPr id="326" name="Google Shape;326;p57" descr="Image result for viktor frankl"/>
          <p:cNvPicPr preferRelativeResize="0"/>
          <p:nvPr/>
        </p:nvPicPr>
        <p:blipFill rotWithShape="1">
          <a:blip r:embed="rId4">
            <a:alphaModFix/>
          </a:blip>
          <a:srcRect/>
          <a:stretch/>
        </p:blipFill>
        <p:spPr>
          <a:xfrm>
            <a:off x="5805034" y="1324947"/>
            <a:ext cx="2962275" cy="1543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Google Shape;331;p58"/>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32" name="Google Shape;332;p58"/>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33" name="Google Shape;333;p58"/>
          <p:cNvSpPr txBox="1"/>
          <p:nvPr/>
        </p:nvSpPr>
        <p:spPr>
          <a:xfrm>
            <a:off x="2487822" y="324462"/>
            <a:ext cx="4572000"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His Accomplishments</a:t>
            </a:r>
            <a:endParaRPr sz="3000" b="0" i="0" u="none" strike="noStrike" cap="none">
              <a:solidFill>
                <a:srgbClr val="000000"/>
              </a:solidFill>
              <a:latin typeface="Arial"/>
              <a:ea typeface="Arial"/>
              <a:cs typeface="Arial"/>
              <a:sym typeface="Arial"/>
            </a:endParaRPr>
          </a:p>
        </p:txBody>
      </p:sp>
      <p:sp>
        <p:nvSpPr>
          <p:cNvPr id="334" name="Google Shape;334;p58"/>
          <p:cNvSpPr/>
          <p:nvPr/>
        </p:nvSpPr>
        <p:spPr>
          <a:xfrm>
            <a:off x="943425" y="1426025"/>
            <a:ext cx="4938300" cy="2772700"/>
          </a:xfrm>
          <a:prstGeom prst="rect">
            <a:avLst/>
          </a:prstGeom>
          <a:solidFill>
            <a:schemeClr val="accent1"/>
          </a:solidFill>
          <a:ln w="25400" cap="flat" cmpd="sng">
            <a:solidFill>
              <a:srgbClr val="003F7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p58"/>
          <p:cNvSpPr txBox="1"/>
          <p:nvPr/>
        </p:nvSpPr>
        <p:spPr>
          <a:xfrm>
            <a:off x="887350" y="1670325"/>
            <a:ext cx="5327100" cy="25284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15000"/>
              </a:lnSpc>
              <a:spcBef>
                <a:spcPts val="0"/>
              </a:spcBef>
              <a:spcAft>
                <a:spcPts val="0"/>
              </a:spcAft>
              <a:buClr>
                <a:schemeClr val="lt1"/>
              </a:buClr>
              <a:buSzPts val="2200"/>
              <a:buFont typeface="Arial"/>
              <a:buChar char="•"/>
            </a:pPr>
            <a:r>
              <a:rPr lang="en-US" sz="2200" b="0" i="0" u="none" strike="noStrike" cap="none" dirty="0">
                <a:solidFill>
                  <a:schemeClr val="lt1"/>
                </a:solidFill>
                <a:latin typeface="Arial"/>
                <a:ea typeface="Arial"/>
                <a:cs typeface="Arial"/>
                <a:sym typeface="Arial"/>
              </a:rPr>
              <a:t>Founder of Logotherapy</a:t>
            </a:r>
          </a:p>
          <a:p>
            <a:pPr marL="342900" marR="0" lvl="0" indent="-330200" algn="l" rtl="0">
              <a:lnSpc>
                <a:spcPct val="115000"/>
              </a:lnSpc>
              <a:spcBef>
                <a:spcPts val="0"/>
              </a:spcBef>
              <a:spcAft>
                <a:spcPts val="0"/>
              </a:spcAft>
              <a:buClr>
                <a:schemeClr val="lt1"/>
              </a:buClr>
              <a:buSzPts val="2200"/>
              <a:buFont typeface="Arial"/>
              <a:buChar char="•"/>
            </a:pPr>
            <a:r>
              <a:rPr lang="en-US" sz="2200" dirty="0">
                <a:solidFill>
                  <a:schemeClr val="lt1"/>
                </a:solidFill>
              </a:rPr>
              <a:t>W</a:t>
            </a:r>
            <a:r>
              <a:rPr lang="en-US" sz="2200" b="0" i="0" u="none" strike="noStrike" cap="none" dirty="0">
                <a:solidFill>
                  <a:schemeClr val="lt1"/>
                </a:solidFill>
                <a:latin typeface="Arial"/>
                <a:ea typeface="Arial"/>
                <a:cs typeface="Arial"/>
                <a:sym typeface="Arial"/>
              </a:rPr>
              <a:t>rote 30 books</a:t>
            </a:r>
            <a:endParaRPr sz="2200" dirty="0"/>
          </a:p>
          <a:p>
            <a:pPr marL="342900" marR="0" lvl="0" indent="-330200" algn="l" rtl="0">
              <a:lnSpc>
                <a:spcPct val="115000"/>
              </a:lnSpc>
              <a:spcBef>
                <a:spcPts val="0"/>
              </a:spcBef>
              <a:spcAft>
                <a:spcPts val="0"/>
              </a:spcAft>
              <a:buClr>
                <a:schemeClr val="lt1"/>
              </a:buClr>
              <a:buSzPts val="2200"/>
              <a:buFont typeface="Arial"/>
              <a:buChar char="•"/>
            </a:pPr>
            <a:r>
              <a:rPr lang="en-US" sz="2200" b="0" i="0" u="none" strike="noStrike" cap="none" dirty="0">
                <a:solidFill>
                  <a:schemeClr val="lt1"/>
                </a:solidFill>
                <a:latin typeface="Arial"/>
                <a:ea typeface="Arial"/>
                <a:cs typeface="Arial"/>
                <a:sym typeface="Arial"/>
              </a:rPr>
              <a:t>Lectured at 209 universities on 5 continents </a:t>
            </a:r>
            <a:endParaRPr sz="2200" dirty="0"/>
          </a:p>
          <a:p>
            <a:pPr marL="342900" marR="0" lvl="0" indent="-330200" algn="l" rtl="0">
              <a:lnSpc>
                <a:spcPct val="115000"/>
              </a:lnSpc>
              <a:spcBef>
                <a:spcPts val="0"/>
              </a:spcBef>
              <a:spcAft>
                <a:spcPts val="0"/>
              </a:spcAft>
              <a:buClr>
                <a:schemeClr val="lt1"/>
              </a:buClr>
              <a:buSzPts val="2200"/>
              <a:buFont typeface="Arial"/>
              <a:buChar char="•"/>
            </a:pPr>
            <a:r>
              <a:rPr lang="en-US" sz="2200" b="0" i="0" u="none" strike="noStrike" cap="none" dirty="0">
                <a:solidFill>
                  <a:schemeClr val="lt1"/>
                </a:solidFill>
                <a:latin typeface="Arial"/>
                <a:ea typeface="Arial"/>
                <a:cs typeface="Arial"/>
                <a:sym typeface="Arial"/>
              </a:rPr>
              <a:t>Recipient of 29 honorary doctorates from universities around the world. </a:t>
            </a:r>
            <a:endParaRPr sz="2200" dirty="0"/>
          </a:p>
        </p:txBody>
      </p:sp>
      <p:pic>
        <p:nvPicPr>
          <p:cNvPr id="336" name="Google Shape;336;p58" descr="Image result for viktor frankl"/>
          <p:cNvPicPr preferRelativeResize="0"/>
          <p:nvPr/>
        </p:nvPicPr>
        <p:blipFill rotWithShape="1">
          <a:blip r:embed="rId4">
            <a:alphaModFix/>
          </a:blip>
          <a:srcRect/>
          <a:stretch/>
        </p:blipFill>
        <p:spPr>
          <a:xfrm>
            <a:off x="6194125" y="1323296"/>
            <a:ext cx="1685925" cy="2714625"/>
          </a:xfrm>
          <a:prstGeom prst="rect">
            <a:avLst/>
          </a:prstGeom>
          <a:blipFill rotWithShape="1">
            <a:blip r:embed="rId3">
              <a:alphaModFix/>
            </a:blip>
            <a:stretch>
              <a:fillRect/>
            </a:stretch>
          </a:blip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2655157" y="0"/>
            <a:ext cx="5226100" cy="4818038"/>
          </a:xfrm>
          <a:prstGeom prst="rect">
            <a:avLst/>
          </a:prstGeom>
          <a:noFill/>
          <a:ln>
            <a:noFill/>
          </a:ln>
        </p:spPr>
      </p:pic>
      <p:sp>
        <p:nvSpPr>
          <p:cNvPr id="148" name="Shape 148"/>
          <p:cNvSpPr txBox="1"/>
          <p:nvPr/>
        </p:nvSpPr>
        <p:spPr>
          <a:xfrm>
            <a:off x="3310525" y="289103"/>
            <a:ext cx="3915364" cy="762600"/>
          </a:xfrm>
          <a:prstGeom prst="rect">
            <a:avLst/>
          </a:prstGeom>
          <a:noFill/>
          <a:ln>
            <a:noFill/>
          </a:ln>
        </p:spPr>
        <p:txBody>
          <a:bodyPr wrap="square" lIns="91425" tIns="91425" rIns="91425" bIns="91425" anchor="b" anchorCtr="0">
            <a:noAutofit/>
          </a:bodyPr>
          <a:lstStyle/>
          <a:p>
            <a:pPr lvl="0" rtl="0">
              <a:spcBef>
                <a:spcPts val="0"/>
              </a:spcBef>
              <a:buNone/>
            </a:pPr>
            <a:r>
              <a:rPr lang="en" sz="3000" b="1" dirty="0">
                <a:solidFill>
                  <a:schemeClr val="bg2"/>
                </a:solidFill>
                <a:latin typeface="Montserrat" panose="020B0604020202020204" charset="0"/>
                <a:ea typeface="Raleway"/>
                <a:cs typeface="Raleway"/>
                <a:sym typeface="Raleway"/>
              </a:rPr>
              <a:t>Lack of Meaning</a:t>
            </a:r>
          </a:p>
        </p:txBody>
      </p:sp>
      <p:sp>
        <p:nvSpPr>
          <p:cNvPr id="149" name="Shape 149"/>
          <p:cNvSpPr txBox="1">
            <a:spLocks noGrp="1"/>
          </p:cNvSpPr>
          <p:nvPr>
            <p:ph type="body" idx="4294967295"/>
          </p:nvPr>
        </p:nvSpPr>
        <p:spPr>
          <a:xfrm>
            <a:off x="2855537" y="1145197"/>
            <a:ext cx="4147605" cy="3327900"/>
          </a:xfrm>
          <a:prstGeom prst="rect">
            <a:avLst/>
          </a:prstGeom>
        </p:spPr>
        <p:txBody>
          <a:bodyPr wrap="square" lIns="91425" tIns="91425" rIns="91425" bIns="91425" anchor="t" anchorCtr="0">
            <a:noAutofit/>
          </a:bodyPr>
          <a:lstStyle/>
          <a:p>
            <a:pPr marL="457200" lvl="0" indent="-304800" rtl="0">
              <a:lnSpc>
                <a:spcPct val="100000"/>
              </a:lnSpc>
              <a:spcBef>
                <a:spcPts val="0"/>
              </a:spcBef>
              <a:spcAft>
                <a:spcPts val="0"/>
              </a:spcAft>
              <a:buClr>
                <a:srgbClr val="000000"/>
              </a:buClr>
              <a:buSzPts val="1200"/>
              <a:buFont typeface="Arial" panose="020B0604020202020204" pitchFamily="34" charset="0"/>
              <a:buChar char="•"/>
            </a:pPr>
            <a:r>
              <a:rPr lang="en" dirty="0">
                <a:solidFill>
                  <a:srgbClr val="000000"/>
                </a:solidFill>
                <a:latin typeface="+mj-lt"/>
                <a:ea typeface="Arial"/>
                <a:cs typeface="Arial"/>
                <a:sym typeface="Arial"/>
              </a:rPr>
              <a:t>45 million suffer from anxiety</a:t>
            </a:r>
          </a:p>
          <a:p>
            <a:pPr marL="457200" lvl="0" indent="-304800" rtl="0">
              <a:lnSpc>
                <a:spcPct val="100000"/>
              </a:lnSpc>
              <a:spcBef>
                <a:spcPts val="0"/>
              </a:spcBef>
              <a:spcAft>
                <a:spcPts val="0"/>
              </a:spcAft>
              <a:buClr>
                <a:srgbClr val="000000"/>
              </a:buClr>
              <a:buSzPts val="1200"/>
              <a:buFont typeface="Arial" panose="020B0604020202020204" pitchFamily="34" charset="0"/>
              <a:buChar char="•"/>
            </a:pPr>
            <a:r>
              <a:rPr lang="en" dirty="0">
                <a:solidFill>
                  <a:srgbClr val="000000"/>
                </a:solidFill>
                <a:latin typeface="+mj-lt"/>
                <a:ea typeface="Arial"/>
                <a:cs typeface="Arial"/>
                <a:sym typeface="Arial"/>
              </a:rPr>
              <a:t>15 million from depression. </a:t>
            </a:r>
          </a:p>
          <a:p>
            <a:pPr marL="457200" lvl="0" indent="-304800" rtl="0">
              <a:lnSpc>
                <a:spcPct val="100000"/>
              </a:lnSpc>
              <a:spcBef>
                <a:spcPts val="0"/>
              </a:spcBef>
              <a:spcAft>
                <a:spcPts val="0"/>
              </a:spcAft>
              <a:buClr>
                <a:srgbClr val="000000"/>
              </a:buClr>
              <a:buSzPts val="1200"/>
              <a:buFont typeface="Arial" panose="020B0604020202020204" pitchFamily="34" charset="0"/>
              <a:buChar char="•"/>
            </a:pPr>
            <a:r>
              <a:rPr lang="en" dirty="0">
                <a:solidFill>
                  <a:srgbClr val="000000"/>
                </a:solidFill>
                <a:latin typeface="+mj-lt"/>
                <a:ea typeface="Arial"/>
                <a:cs typeface="Arial"/>
                <a:sym typeface="Arial"/>
              </a:rPr>
              <a:t>20% of all neuroses can be seen at noogenic or those relating to the the lack of meaning. </a:t>
            </a:r>
          </a:p>
          <a:p>
            <a:pPr indent="-304800">
              <a:lnSpc>
                <a:spcPct val="100000"/>
              </a:lnSpc>
              <a:buClr>
                <a:srgbClr val="000000"/>
              </a:buClr>
              <a:buSzPts val="1200"/>
              <a:buFont typeface="Arial" panose="020B0604020202020204" pitchFamily="34" charset="0"/>
              <a:buChar char="•"/>
            </a:pPr>
            <a:r>
              <a:rPr lang="en" dirty="0">
                <a:solidFill>
                  <a:srgbClr val="000000"/>
                </a:solidFill>
                <a:ea typeface="Arial"/>
                <a:cs typeface="Arial"/>
                <a:sym typeface="Arial"/>
              </a:rPr>
              <a:t>Around 50 percent of marriages in the US end in divorce. </a:t>
            </a:r>
            <a:endParaRPr lang="en" dirty="0">
              <a:solidFill>
                <a:srgbClr val="000000"/>
              </a:solidFill>
              <a:latin typeface="+mj-lt"/>
              <a:ea typeface="Arial"/>
              <a:cs typeface="Arial"/>
              <a:sym typeface="Arial"/>
            </a:endParaRPr>
          </a:p>
          <a:p>
            <a:pPr marL="457200" lvl="0" indent="-298450" rtl="0">
              <a:lnSpc>
                <a:spcPct val="100000"/>
              </a:lnSpc>
              <a:spcBef>
                <a:spcPts val="0"/>
              </a:spcBef>
              <a:spcAft>
                <a:spcPts val="0"/>
              </a:spcAft>
              <a:buClr>
                <a:srgbClr val="0000FF"/>
              </a:buClr>
              <a:buSzPts val="1100"/>
              <a:buFont typeface="Arial" panose="020B0604020202020204" pitchFamily="34" charset="0"/>
              <a:buChar char="•"/>
            </a:pPr>
            <a:r>
              <a:rPr lang="en" dirty="0">
                <a:solidFill>
                  <a:srgbClr val="000000"/>
                </a:solidFill>
                <a:latin typeface="+mj-lt"/>
                <a:ea typeface="Arial"/>
                <a:cs typeface="Arial"/>
                <a:sym typeface="Arial"/>
              </a:rPr>
              <a:t>Around 30 % of many marriages end due to shared lack of meaning in their lives.</a:t>
            </a:r>
            <a:r>
              <a:rPr lang="en" dirty="0">
                <a:solidFill>
                  <a:srgbClr val="0000FF"/>
                </a:solidFill>
                <a:latin typeface="+mj-lt"/>
                <a:ea typeface="Arial"/>
                <a:cs typeface="Arial"/>
                <a:sym typeface="Arial"/>
              </a:rPr>
              <a:t> </a:t>
            </a:r>
          </a:p>
        </p:txBody>
      </p:sp>
      <p:pic>
        <p:nvPicPr>
          <p:cNvPr id="150" name="Shape 150"/>
          <p:cNvPicPr preferRelativeResize="0"/>
          <p:nvPr/>
        </p:nvPicPr>
        <p:blipFill>
          <a:blip r:embed="rId4">
            <a:alphaModFix/>
          </a:blip>
          <a:stretch>
            <a:fillRect/>
          </a:stretch>
        </p:blipFill>
        <p:spPr>
          <a:xfrm>
            <a:off x="712413" y="1301888"/>
            <a:ext cx="2143125" cy="2143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9"/>
          <p:cNvPicPr preferRelativeResize="0"/>
          <p:nvPr/>
        </p:nvPicPr>
        <p:blipFill rotWithShape="1">
          <a:blip r:embed="rId3">
            <a:alphaModFix/>
          </a:blip>
          <a:srcRect l="2132" t="6554" r="6751" b="14093"/>
          <a:stretch/>
        </p:blipFill>
        <p:spPr>
          <a:xfrm>
            <a:off x="0" y="0"/>
            <a:ext cx="9144000" cy="5143501"/>
          </a:xfrm>
          <a:prstGeom prst="rect">
            <a:avLst/>
          </a:prstGeom>
          <a:noFill/>
          <a:ln>
            <a:noFill/>
          </a:ln>
        </p:spPr>
      </p:pic>
      <p:sp>
        <p:nvSpPr>
          <p:cNvPr id="342" name="Google Shape;342;p59"/>
          <p:cNvSpPr txBox="1">
            <a:spLocks noGrp="1"/>
          </p:cNvSpPr>
          <p:nvPr>
            <p:ph type="title"/>
          </p:nvPr>
        </p:nvSpPr>
        <p:spPr>
          <a:xfrm>
            <a:off x="-1" y="654000"/>
            <a:ext cx="8622300" cy="383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400"/>
              <a:buNone/>
            </a:pPr>
            <a:r>
              <a:rPr lang="en-US" sz="4400"/>
              <a:t>   </a:t>
            </a:r>
            <a:endParaRPr/>
          </a:p>
        </p:txBody>
      </p:sp>
      <p:sp>
        <p:nvSpPr>
          <p:cNvPr id="343" name="Google Shape;343;p59"/>
          <p:cNvSpPr txBox="1"/>
          <p:nvPr/>
        </p:nvSpPr>
        <p:spPr>
          <a:xfrm>
            <a:off x="694982" y="511395"/>
            <a:ext cx="5342400" cy="38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u="sng" strike="noStrike" cap="none" dirty="0">
                <a:solidFill>
                  <a:schemeClr val="lt1"/>
                </a:solidFill>
                <a:latin typeface="Montserrat" panose="020B0604020202020204" charset="0"/>
                <a:sym typeface="Arial"/>
              </a:rPr>
              <a:t>Logotherapy Principles:</a:t>
            </a:r>
            <a:endParaRPr b="1" dirty="0">
              <a:latin typeface="Montserrat" panose="020B0604020202020204" charset="0"/>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strike="noStrike" cap="none" dirty="0">
                <a:solidFill>
                  <a:schemeClr val="lt1"/>
                </a:solidFill>
                <a:latin typeface="Arial"/>
                <a:ea typeface="Arial"/>
                <a:cs typeface="Arial"/>
                <a:sym typeface="Arial"/>
              </a:rPr>
              <a:t>Life has meaning under all circumstances, even the most miserable ones.</a:t>
            </a:r>
            <a:endParaRPr sz="2800"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strike="noStrike" cap="none" dirty="0">
                <a:solidFill>
                  <a:schemeClr val="lt1"/>
                </a:solidFill>
                <a:latin typeface="Arial"/>
                <a:ea typeface="Arial"/>
                <a:cs typeface="Arial"/>
                <a:sym typeface="Arial"/>
              </a:rPr>
              <a:t>Our main motivation for living is our will to find meaning in life.</a:t>
            </a:r>
            <a:endParaRPr sz="2800"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p:txBody>
      </p:sp>
      <p:pic>
        <p:nvPicPr>
          <p:cNvPr id="344" name="Google Shape;344;p59" descr="Image result for frankl"/>
          <p:cNvPicPr preferRelativeResize="0"/>
          <p:nvPr/>
        </p:nvPicPr>
        <p:blipFill rotWithShape="1">
          <a:blip r:embed="rId4">
            <a:alphaModFix/>
          </a:blip>
          <a:srcRect/>
          <a:stretch/>
        </p:blipFill>
        <p:spPr>
          <a:xfrm>
            <a:off x="6401963" y="780818"/>
            <a:ext cx="2047875" cy="2228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60"/>
          <p:cNvPicPr preferRelativeResize="0"/>
          <p:nvPr/>
        </p:nvPicPr>
        <p:blipFill rotWithShape="1">
          <a:blip r:embed="rId3">
            <a:alphaModFix/>
          </a:blip>
          <a:srcRect l="2132" t="6554" r="6751" b="14093"/>
          <a:stretch/>
        </p:blipFill>
        <p:spPr>
          <a:xfrm>
            <a:off x="0" y="0"/>
            <a:ext cx="9144000" cy="5143501"/>
          </a:xfrm>
          <a:prstGeom prst="rect">
            <a:avLst/>
          </a:prstGeom>
          <a:noFill/>
          <a:ln>
            <a:noFill/>
          </a:ln>
        </p:spPr>
      </p:pic>
      <p:sp>
        <p:nvSpPr>
          <p:cNvPr id="350" name="Google Shape;350;p60"/>
          <p:cNvSpPr txBox="1">
            <a:spLocks noGrp="1"/>
          </p:cNvSpPr>
          <p:nvPr>
            <p:ph type="title"/>
          </p:nvPr>
        </p:nvSpPr>
        <p:spPr>
          <a:xfrm>
            <a:off x="-1" y="654000"/>
            <a:ext cx="8622300" cy="383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400"/>
              <a:buNone/>
            </a:pPr>
            <a:r>
              <a:rPr lang="en-US" sz="4400" dirty="0"/>
              <a:t>   </a:t>
            </a:r>
            <a:endParaRPr dirty="0"/>
          </a:p>
        </p:txBody>
      </p:sp>
      <p:sp>
        <p:nvSpPr>
          <p:cNvPr id="351" name="Google Shape;351;p60"/>
          <p:cNvSpPr txBox="1"/>
          <p:nvPr/>
        </p:nvSpPr>
        <p:spPr>
          <a:xfrm>
            <a:off x="694982" y="511395"/>
            <a:ext cx="5342400" cy="38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3000" b="1" i="0" u="sng" strike="noStrike" cap="none" dirty="0">
                <a:solidFill>
                  <a:schemeClr val="lt1"/>
                </a:solidFill>
                <a:latin typeface="Arial"/>
                <a:ea typeface="Arial"/>
                <a:cs typeface="Arial"/>
                <a:sym typeface="Arial"/>
              </a:rPr>
              <a:t>Logotherapy Principles</a:t>
            </a:r>
            <a:endParaRPr sz="3000" b="1"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800"/>
              <a:buFont typeface="Arial"/>
              <a:buNone/>
            </a:pPr>
            <a:r>
              <a:rPr lang="en-US" sz="2800" dirty="0">
                <a:solidFill>
                  <a:srgbClr val="FFFFFF"/>
                </a:solidFill>
              </a:rPr>
              <a:t>“Those who knew that there was a task waiting for them to fulfill were most apt to survive the concentration camps.” </a:t>
            </a:r>
            <a:endParaRPr sz="2800" dirty="0">
              <a:solidFill>
                <a:srgbClr val="FFFFFF"/>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rgbClr val="FFFFFF"/>
              </a:solidFill>
            </a:endParaRPr>
          </a:p>
          <a:p>
            <a:pPr marL="0" marR="0" lvl="0" indent="0" algn="l" rtl="0">
              <a:lnSpc>
                <a:spcPct val="100000"/>
              </a:lnSpc>
              <a:spcBef>
                <a:spcPts val="0"/>
              </a:spcBef>
              <a:spcAft>
                <a:spcPts val="0"/>
              </a:spcAft>
              <a:buClr>
                <a:srgbClr val="000000"/>
              </a:buClr>
              <a:buSzPts val="2800"/>
              <a:buFont typeface="Arial"/>
              <a:buNone/>
            </a:pPr>
            <a:r>
              <a:rPr lang="en-US" sz="2800" dirty="0">
                <a:solidFill>
                  <a:srgbClr val="FFFFFF"/>
                </a:solidFill>
              </a:rPr>
              <a:t>(Man’s Search for Meaning)</a:t>
            </a:r>
            <a:endParaRPr sz="2800" b="0" i="0" u="none" strike="noStrike" cap="none" dirty="0">
              <a:solidFill>
                <a:srgbClr val="FFFFFF"/>
              </a:solidFill>
              <a:latin typeface="Arial"/>
              <a:ea typeface="Arial"/>
              <a:cs typeface="Arial"/>
              <a:sym typeface="Arial"/>
            </a:endParaRPr>
          </a:p>
        </p:txBody>
      </p:sp>
      <p:pic>
        <p:nvPicPr>
          <p:cNvPr id="352" name="Google Shape;352;p60" descr="Image result for frankl"/>
          <p:cNvPicPr preferRelativeResize="0"/>
          <p:nvPr/>
        </p:nvPicPr>
        <p:blipFill rotWithShape="1">
          <a:blip r:embed="rId4">
            <a:alphaModFix/>
          </a:blip>
          <a:srcRect/>
          <a:stretch/>
        </p:blipFill>
        <p:spPr>
          <a:xfrm>
            <a:off x="6401963" y="780818"/>
            <a:ext cx="2047875" cy="2228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CF7FF"/>
            </a:gs>
            <a:gs pos="74000">
              <a:srgbClr val="5EB9FF"/>
            </a:gs>
            <a:gs pos="83000">
              <a:srgbClr val="5EB9FF"/>
            </a:gs>
            <a:gs pos="100000">
              <a:srgbClr val="93D0FF"/>
            </a:gs>
          </a:gsLst>
          <a:lin ang="5400012" scaled="0"/>
        </a:gradFill>
        <a:effectLst/>
      </p:bgPr>
    </p:bg>
    <p:spTree>
      <p:nvGrpSpPr>
        <p:cNvPr id="1" name="Shape 365"/>
        <p:cNvGrpSpPr/>
        <p:nvPr/>
      </p:nvGrpSpPr>
      <p:grpSpPr>
        <a:xfrm>
          <a:off x="0" y="0"/>
          <a:ext cx="0" cy="0"/>
          <a:chOff x="0" y="0"/>
          <a:chExt cx="0" cy="0"/>
        </a:xfrm>
      </p:grpSpPr>
      <p:sp>
        <p:nvSpPr>
          <p:cNvPr id="366" name="Google Shape;366;p62"/>
          <p:cNvSpPr txBox="1"/>
          <p:nvPr/>
        </p:nvSpPr>
        <p:spPr>
          <a:xfrm>
            <a:off x="727611" y="3103300"/>
            <a:ext cx="7918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0" i="0" u="none" strike="noStrike" cap="none" dirty="0">
                <a:solidFill>
                  <a:schemeClr val="dk2"/>
                </a:solidFill>
                <a:latin typeface="Arial"/>
                <a:ea typeface="Arial"/>
                <a:cs typeface="Arial"/>
                <a:sym typeface="Arial"/>
              </a:rPr>
              <a:t>We have freedom to find meaning in what we do, and what we experience, or at least in the stance we take when faced with a situation of unchangeable suffering.</a:t>
            </a:r>
            <a:endParaRPr dirty="0"/>
          </a:p>
        </p:txBody>
      </p:sp>
      <p:sp>
        <p:nvSpPr>
          <p:cNvPr id="367" name="Google Shape;367;p62"/>
          <p:cNvSpPr txBox="1"/>
          <p:nvPr/>
        </p:nvSpPr>
        <p:spPr>
          <a:xfrm>
            <a:off x="660400" y="694782"/>
            <a:ext cx="3008054"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Montserrat" panose="020B0604020202020204" charset="0"/>
                <a:sym typeface="Arial"/>
              </a:rPr>
              <a:t>Inescapable situations</a:t>
            </a:r>
            <a:endParaRPr b="1" dirty="0">
              <a:latin typeface="Montserrat" panose="020B0604020202020204" charset="0"/>
            </a:endParaRPr>
          </a:p>
        </p:txBody>
      </p:sp>
      <p:pic>
        <p:nvPicPr>
          <p:cNvPr id="368" name="Google Shape;368;p62" descr="Image result for viktor frankl"/>
          <p:cNvPicPr preferRelativeResize="0"/>
          <p:nvPr/>
        </p:nvPicPr>
        <p:blipFill rotWithShape="1">
          <a:blip r:embed="rId3">
            <a:alphaModFix/>
          </a:blip>
          <a:srcRect/>
          <a:stretch/>
        </p:blipFill>
        <p:spPr>
          <a:xfrm>
            <a:off x="3926115" y="694782"/>
            <a:ext cx="4316103" cy="19843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356"/>
        <p:cNvGrpSpPr/>
        <p:nvPr/>
      </p:nvGrpSpPr>
      <p:grpSpPr>
        <a:xfrm>
          <a:off x="0" y="0"/>
          <a:ext cx="0" cy="0"/>
          <a:chOff x="0" y="0"/>
          <a:chExt cx="0" cy="0"/>
        </a:xfrm>
      </p:grpSpPr>
      <p:sp>
        <p:nvSpPr>
          <p:cNvPr id="357" name="Google Shape;357;p61"/>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 name="Google Shape;358;p61"/>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59" name="Google Shape;359;p61"/>
          <p:cNvSpPr txBox="1"/>
          <p:nvPr/>
        </p:nvSpPr>
        <p:spPr>
          <a:xfrm>
            <a:off x="2893672" y="260112"/>
            <a:ext cx="4572000"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Fran</a:t>
            </a:r>
            <a:r>
              <a:rPr lang="en-US" sz="3000"/>
              <a:t>kl on Meaning </a:t>
            </a:r>
            <a:endParaRPr sz="3000" b="0" i="0" u="none" strike="noStrike" cap="none">
              <a:solidFill>
                <a:srgbClr val="000000"/>
              </a:solidFill>
              <a:latin typeface="Arial"/>
              <a:ea typeface="Arial"/>
              <a:cs typeface="Arial"/>
              <a:sym typeface="Arial"/>
            </a:endParaRPr>
          </a:p>
        </p:txBody>
      </p:sp>
      <p:pic>
        <p:nvPicPr>
          <p:cNvPr id="360" name="Google Shape;360;p61"/>
          <p:cNvPicPr preferRelativeResize="0"/>
          <p:nvPr/>
        </p:nvPicPr>
        <p:blipFill>
          <a:blip r:embed="rId3">
            <a:alphaModFix/>
          </a:blip>
          <a:stretch>
            <a:fillRect/>
          </a:stretch>
        </p:blipFill>
        <p:spPr>
          <a:xfrm>
            <a:off x="2524288" y="1106400"/>
            <a:ext cx="4095426" cy="3057850"/>
          </a:xfrm>
          <a:prstGeom prst="rect">
            <a:avLst/>
          </a:prstGeom>
          <a:noFill/>
          <a:ln>
            <a:noFill/>
          </a:ln>
        </p:spPr>
      </p:pic>
      <p:sp>
        <p:nvSpPr>
          <p:cNvPr id="361" name="Google Shape;361;p61"/>
          <p:cNvSpPr txBox="1"/>
          <p:nvPr/>
        </p:nvSpPr>
        <p:spPr>
          <a:xfrm>
            <a:off x="7698450" y="1054625"/>
            <a:ext cx="4979400" cy="5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ctrTitle"/>
          </p:nvPr>
        </p:nvSpPr>
        <p:spPr>
          <a:xfrm>
            <a:off x="562900" y="462425"/>
            <a:ext cx="6794400" cy="802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US" sz="3600">
                <a:solidFill>
                  <a:srgbClr val="000000"/>
                </a:solidFill>
              </a:rPr>
              <a:t>Man’s Search for Meaning</a:t>
            </a:r>
            <a:endParaRPr/>
          </a:p>
        </p:txBody>
      </p:sp>
      <p:sp>
        <p:nvSpPr>
          <p:cNvPr id="374" name="Google Shape;374;p63"/>
          <p:cNvSpPr txBox="1">
            <a:spLocks noGrp="1"/>
          </p:cNvSpPr>
          <p:nvPr>
            <p:ph type="subTitle" idx="1"/>
          </p:nvPr>
        </p:nvSpPr>
        <p:spPr>
          <a:xfrm>
            <a:off x="534425" y="1667850"/>
            <a:ext cx="4317300" cy="16125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SzPts val="2400"/>
              <a:buAutoNum type="arabicPeriod"/>
            </a:pPr>
            <a:r>
              <a:rPr lang="en-US"/>
              <a:t>Creative Values</a:t>
            </a:r>
            <a:endParaRPr/>
          </a:p>
          <a:p>
            <a:pPr marL="457200" lvl="0" indent="-381000" algn="l" rtl="0">
              <a:lnSpc>
                <a:spcPct val="150000"/>
              </a:lnSpc>
              <a:spcBef>
                <a:spcPts val="0"/>
              </a:spcBef>
              <a:spcAft>
                <a:spcPts val="0"/>
              </a:spcAft>
              <a:buSzPts val="2400"/>
              <a:buAutoNum type="arabicPeriod"/>
            </a:pPr>
            <a:r>
              <a:rPr lang="en-US"/>
              <a:t>Experiential Values</a:t>
            </a:r>
            <a:endParaRPr/>
          </a:p>
          <a:p>
            <a:pPr marL="0" lvl="0" indent="0" algn="l" rtl="0">
              <a:lnSpc>
                <a:spcPct val="150000"/>
              </a:lnSpc>
              <a:spcBef>
                <a:spcPts val="0"/>
              </a:spcBef>
              <a:spcAft>
                <a:spcPts val="0"/>
              </a:spcAft>
              <a:buNone/>
            </a:pPr>
            <a:r>
              <a:rPr lang="en-US"/>
              <a:t>A-  Loving Someone</a:t>
            </a:r>
            <a:endParaRPr/>
          </a:p>
          <a:p>
            <a:pPr marL="0" lvl="0" indent="0" algn="l" rtl="0">
              <a:lnSpc>
                <a:spcPct val="150000"/>
              </a:lnSpc>
              <a:spcBef>
                <a:spcPts val="0"/>
              </a:spcBef>
              <a:spcAft>
                <a:spcPts val="0"/>
              </a:spcAft>
              <a:buSzPts val="2400"/>
              <a:buNone/>
            </a:pPr>
            <a:r>
              <a:rPr lang="en-US"/>
              <a:t>B-  Experiencing Something</a:t>
            </a:r>
            <a:endParaRPr/>
          </a:p>
          <a:p>
            <a:pPr marL="0" lvl="0" indent="0" algn="l" rtl="0">
              <a:lnSpc>
                <a:spcPct val="150000"/>
              </a:lnSpc>
              <a:spcBef>
                <a:spcPts val="0"/>
              </a:spcBef>
              <a:spcAft>
                <a:spcPts val="0"/>
              </a:spcAft>
              <a:buSzPts val="2400"/>
              <a:buNone/>
            </a:pPr>
            <a:r>
              <a:rPr lang="en-US"/>
              <a:t>3.   Attitudinal Values</a:t>
            </a:r>
            <a:endParaRPr/>
          </a:p>
        </p:txBody>
      </p:sp>
      <p:pic>
        <p:nvPicPr>
          <p:cNvPr id="375" name="Google Shape;375;p63"/>
          <p:cNvPicPr preferRelativeResize="0"/>
          <p:nvPr/>
        </p:nvPicPr>
        <p:blipFill rotWithShape="1">
          <a:blip r:embed="rId3">
            <a:alphaModFix/>
          </a:blip>
          <a:srcRect/>
          <a:stretch/>
        </p:blipFill>
        <p:spPr>
          <a:xfrm>
            <a:off x="6106080" y="1426875"/>
            <a:ext cx="2248675" cy="247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gradFill>
        <a:effectLst/>
      </p:bgPr>
    </p:bg>
    <p:spTree>
      <p:nvGrpSpPr>
        <p:cNvPr id="1" name="Shape 167"/>
        <p:cNvGrpSpPr/>
        <p:nvPr/>
      </p:nvGrpSpPr>
      <p:grpSpPr>
        <a:xfrm>
          <a:off x="0" y="0"/>
          <a:ext cx="0" cy="0"/>
          <a:chOff x="0" y="0"/>
          <a:chExt cx="0" cy="0"/>
        </a:xfrm>
      </p:grpSpPr>
      <p:sp>
        <p:nvSpPr>
          <p:cNvPr id="168" name="Shape 168"/>
          <p:cNvSpPr txBox="1"/>
          <p:nvPr/>
        </p:nvSpPr>
        <p:spPr>
          <a:xfrm>
            <a:off x="2255225" y="835704"/>
            <a:ext cx="5094900" cy="762600"/>
          </a:xfrm>
          <a:prstGeom prst="rect">
            <a:avLst/>
          </a:prstGeom>
          <a:noFill/>
          <a:ln>
            <a:noFill/>
          </a:ln>
        </p:spPr>
        <p:txBody>
          <a:bodyPr wrap="square" lIns="91425" tIns="91425" rIns="91425" bIns="91425" anchor="b" anchorCtr="0">
            <a:noAutofit/>
          </a:bodyPr>
          <a:lstStyle/>
          <a:p>
            <a:pPr lvl="0" rtl="0">
              <a:spcBef>
                <a:spcPts val="0"/>
              </a:spcBef>
              <a:buNone/>
            </a:pPr>
            <a:r>
              <a:rPr lang="en-US" sz="4800" b="1" dirty="0">
                <a:solidFill>
                  <a:schemeClr val="bg2"/>
                </a:solidFill>
                <a:latin typeface="Raleway"/>
                <a:ea typeface="Raleway"/>
                <a:cs typeface="Raleway"/>
                <a:sym typeface="Raleway"/>
              </a:rPr>
              <a:t>Bibliotherapy</a:t>
            </a:r>
            <a:endParaRPr lang="en" sz="4800" b="1" dirty="0">
              <a:solidFill>
                <a:schemeClr val="bg2"/>
              </a:solidFill>
              <a:latin typeface="Raleway"/>
              <a:ea typeface="Raleway"/>
              <a:cs typeface="Raleway"/>
              <a:sym typeface="Raleway"/>
            </a:endParaRPr>
          </a:p>
        </p:txBody>
      </p:sp>
      <p:pic>
        <p:nvPicPr>
          <p:cNvPr id="6" name="Picture 2" descr="Image result for man's search for meaning">
            <a:extLst>
              <a:ext uri="{FF2B5EF4-FFF2-40B4-BE49-F238E27FC236}">
                <a16:creationId xmlns:a16="http://schemas.microsoft.com/office/drawing/2014/main" id="{FC2C1A22-4488-44D7-8428-88B771C92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677" y="2291137"/>
            <a:ext cx="1155493" cy="1794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he doctor and the soul quotes">
            <a:extLst>
              <a:ext uri="{FF2B5EF4-FFF2-40B4-BE49-F238E27FC236}">
                <a16:creationId xmlns:a16="http://schemas.microsoft.com/office/drawing/2014/main" id="{CEE68971-C086-44BF-8E93-DC7E5400A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135" y="2245824"/>
            <a:ext cx="1109339" cy="1913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e unconscious god">
            <a:extLst>
              <a:ext uri="{FF2B5EF4-FFF2-40B4-BE49-F238E27FC236}">
                <a16:creationId xmlns:a16="http://schemas.microsoft.com/office/drawing/2014/main" id="{36C770F3-425A-4208-B9F7-9CEE280F6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125" y="2291137"/>
            <a:ext cx="1109339" cy="1848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iktor frankl">
            <a:extLst>
              <a:ext uri="{FF2B5EF4-FFF2-40B4-BE49-F238E27FC236}">
                <a16:creationId xmlns:a16="http://schemas.microsoft.com/office/drawing/2014/main" id="{27A982F3-2C85-4960-8463-DA1D50654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6482" y="2069421"/>
            <a:ext cx="2038350" cy="223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ctrTitle" idx="4294967295"/>
          </p:nvPr>
        </p:nvSpPr>
        <p:spPr>
          <a:xfrm>
            <a:off x="1399602" y="69750"/>
            <a:ext cx="5783400" cy="1457400"/>
          </a:xfrm>
          <a:prstGeom prst="rect">
            <a:avLst/>
          </a:prstGeom>
          <a:noFill/>
          <a:ln>
            <a:noFill/>
          </a:ln>
        </p:spPr>
        <p:txBody>
          <a:bodyPr spcFirstLastPara="1" wrap="square" lIns="91425" tIns="45700" rIns="91425" bIns="45700" anchor="b" anchorCtr="0">
            <a:noAutofit/>
          </a:bodyPr>
          <a:lstStyle/>
          <a:p>
            <a:pPr marL="457200" lvl="0" indent="0" algn="l" rtl="0">
              <a:spcBef>
                <a:spcPts val="0"/>
              </a:spcBef>
              <a:spcAft>
                <a:spcPts val="0"/>
              </a:spcAft>
              <a:buClr>
                <a:schemeClr val="dk2"/>
              </a:buClr>
              <a:buSzPts val="4860"/>
              <a:buFont typeface="Arial"/>
              <a:buNone/>
            </a:pPr>
            <a:endParaRPr sz="3000" dirty="0"/>
          </a:p>
          <a:p>
            <a:pPr marL="457200" lvl="0" indent="0" algn="ctr" rtl="0">
              <a:spcBef>
                <a:spcPts val="0"/>
              </a:spcBef>
              <a:spcAft>
                <a:spcPts val="0"/>
              </a:spcAft>
              <a:buClr>
                <a:schemeClr val="dk2"/>
              </a:buClr>
              <a:buSzPts val="4860"/>
              <a:buFont typeface="Arial"/>
              <a:buNone/>
            </a:pPr>
            <a:r>
              <a:rPr lang="en-US" sz="2200" dirty="0">
                <a:solidFill>
                  <a:schemeClr val="bg1"/>
                </a:solidFill>
              </a:rPr>
              <a:t>RABBI DANIEL SCHONBUCH, LMFT</a:t>
            </a:r>
            <a:endParaRPr sz="2200" dirty="0">
              <a:solidFill>
                <a:schemeClr val="bg1"/>
              </a:solidFill>
            </a:endParaRPr>
          </a:p>
          <a:p>
            <a:pPr marL="457200" lvl="0" indent="0" algn="ctr" rtl="0">
              <a:spcBef>
                <a:spcPts val="0"/>
              </a:spcBef>
              <a:spcAft>
                <a:spcPts val="0"/>
              </a:spcAft>
              <a:buClr>
                <a:schemeClr val="dk2"/>
              </a:buClr>
              <a:buSzPts val="4860"/>
              <a:buFont typeface="Arial"/>
              <a:buNone/>
            </a:pPr>
            <a:r>
              <a:rPr lang="en-US" sz="2200" dirty="0">
                <a:solidFill>
                  <a:schemeClr val="bg1"/>
                </a:solidFill>
              </a:rPr>
              <a:t>Director: TorahPsychology.org </a:t>
            </a:r>
            <a:endParaRPr sz="2200" dirty="0">
              <a:solidFill>
                <a:schemeClr val="bg1"/>
              </a:solidFill>
            </a:endParaRPr>
          </a:p>
        </p:txBody>
      </p:sp>
      <p:pic>
        <p:nvPicPr>
          <p:cNvPr id="100" name="Google Shape;100;p19"/>
          <p:cNvPicPr preferRelativeResize="0"/>
          <p:nvPr/>
        </p:nvPicPr>
        <p:blipFill>
          <a:blip r:embed="rId3">
            <a:alphaModFix/>
          </a:blip>
          <a:stretch>
            <a:fillRect/>
          </a:stretch>
        </p:blipFill>
        <p:spPr>
          <a:xfrm>
            <a:off x="2600563" y="1801300"/>
            <a:ext cx="3942879" cy="22941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gradFill>
        <a:effectLst/>
      </p:bgPr>
    </p:bg>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l="2132" t="6554" r="6751" b="14093"/>
          <a:stretch/>
        </p:blipFill>
        <p:spPr>
          <a:xfrm>
            <a:off x="-1" y="0"/>
            <a:ext cx="9144001" cy="5143500"/>
          </a:xfrm>
          <a:prstGeom prst="rect">
            <a:avLst/>
          </a:prstGeom>
          <a:noFill/>
          <a:ln>
            <a:noFill/>
          </a:ln>
        </p:spPr>
      </p:pic>
      <p:sp>
        <p:nvSpPr>
          <p:cNvPr id="244" name="Shape 244"/>
          <p:cNvSpPr txBox="1">
            <a:spLocks noGrp="1"/>
          </p:cNvSpPr>
          <p:nvPr>
            <p:ph type="title"/>
          </p:nvPr>
        </p:nvSpPr>
        <p:spPr>
          <a:xfrm>
            <a:off x="811742" y="1117500"/>
            <a:ext cx="5196212" cy="3383616"/>
          </a:xfrm>
          <a:prstGeom prst="rect">
            <a:avLst/>
          </a:prstGeom>
        </p:spPr>
        <p:txBody>
          <a:bodyPr wrap="square" lIns="91425" tIns="91425" rIns="91425" bIns="91425" anchor="t" anchorCtr="0">
            <a:noAutofit/>
          </a:bodyPr>
          <a:lstStyle/>
          <a:p>
            <a:pPr marL="114300" lvl="0">
              <a:spcBef>
                <a:spcPts val="1100"/>
              </a:spcBef>
              <a:spcAft>
                <a:spcPts val="0"/>
              </a:spcAft>
              <a:buClr>
                <a:schemeClr val="lt1"/>
              </a:buClr>
              <a:buSzPts val="1800"/>
            </a:pPr>
            <a:r>
              <a:rPr lang="en-US" sz="2400" b="0" i="1" dirty="0">
                <a:latin typeface="Arial" panose="020B0604020202020204" pitchFamily="34" charset="0"/>
                <a:ea typeface="Georgia"/>
                <a:cs typeface="Arial" panose="020B0604020202020204" pitchFamily="34" charset="0"/>
                <a:sym typeface="Georgia"/>
              </a:rPr>
              <a:t>Man’s Search for Meaning</a:t>
            </a:r>
            <a:br>
              <a:rPr lang="en-US" sz="1800" b="0" dirty="0">
                <a:latin typeface="Arial" panose="020B0604020202020204" pitchFamily="34" charset="0"/>
                <a:ea typeface="Georgia"/>
                <a:cs typeface="Arial" panose="020B0604020202020204" pitchFamily="34" charset="0"/>
                <a:sym typeface="Georgia"/>
              </a:rPr>
            </a:br>
            <a:br>
              <a:rPr lang="en-US" sz="1800" b="0" dirty="0">
                <a:latin typeface="Arial" panose="020B0604020202020204" pitchFamily="34" charset="0"/>
                <a:ea typeface="Georgia"/>
                <a:cs typeface="Arial" panose="020B0604020202020204" pitchFamily="34" charset="0"/>
                <a:sym typeface="Georgia"/>
              </a:rPr>
            </a:br>
            <a:r>
              <a:rPr lang="en-US" sz="2400" b="0" dirty="0">
                <a:latin typeface="Arial" panose="020B0604020202020204" pitchFamily="34" charset="0"/>
                <a:ea typeface="Georgia"/>
                <a:cs typeface="Arial" panose="020B0604020202020204" pitchFamily="34" charset="0"/>
                <a:sym typeface="Georgia"/>
              </a:rPr>
              <a:t>“When we are no longer able to change a situation, we are challenged to change ourselves.” </a:t>
            </a:r>
            <a:br>
              <a:rPr lang="en-US" sz="2400" b="0" dirty="0">
                <a:latin typeface="Arial" panose="020B0604020202020204" pitchFamily="34" charset="0"/>
                <a:ea typeface="Georgia"/>
                <a:cs typeface="Arial" panose="020B0604020202020204" pitchFamily="34" charset="0"/>
                <a:sym typeface="Georgia"/>
              </a:rPr>
            </a:br>
            <a:br>
              <a:rPr lang="en-US" sz="2400" b="0" dirty="0">
                <a:latin typeface="Arial" panose="020B0604020202020204" pitchFamily="34" charset="0"/>
                <a:ea typeface="Georgia"/>
                <a:cs typeface="Arial" panose="020B0604020202020204" pitchFamily="34" charset="0"/>
                <a:sym typeface="Georgia"/>
              </a:rPr>
            </a:br>
            <a:r>
              <a:rPr lang="en-US" sz="2400" b="0" dirty="0">
                <a:latin typeface="Arial" panose="020B0604020202020204" pitchFamily="34" charset="0"/>
                <a:ea typeface="Georgia"/>
                <a:cs typeface="Arial" panose="020B0604020202020204" pitchFamily="34" charset="0"/>
                <a:sym typeface="Georgia"/>
              </a:rPr>
              <a:t>― Viktor E. Frankl, Man's Search for Meaning</a:t>
            </a:r>
            <a:endParaRPr lang="en" sz="2400" b="0" dirty="0">
              <a:latin typeface="Arial" panose="020B0604020202020204" pitchFamily="34" charset="0"/>
              <a:ea typeface="Georgia"/>
              <a:cs typeface="Arial" panose="020B0604020202020204" pitchFamily="34" charset="0"/>
              <a:sym typeface="Georgia"/>
            </a:endParaRPr>
          </a:p>
          <a:p>
            <a:pPr lvl="0" rtl="0">
              <a:spcBef>
                <a:spcPts val="0"/>
              </a:spcBef>
              <a:buNone/>
            </a:pPr>
            <a:endParaRPr dirty="0"/>
          </a:p>
        </p:txBody>
      </p:sp>
      <p:sp>
        <p:nvSpPr>
          <p:cNvPr id="247" name="Shape 247"/>
          <p:cNvSpPr txBox="1"/>
          <p:nvPr/>
        </p:nvSpPr>
        <p:spPr>
          <a:xfrm>
            <a:off x="1661886" y="213050"/>
            <a:ext cx="6458149" cy="384600"/>
          </a:xfrm>
          <a:prstGeom prst="rect">
            <a:avLst/>
          </a:prstGeom>
          <a:noFill/>
          <a:ln>
            <a:noFill/>
          </a:ln>
        </p:spPr>
        <p:txBody>
          <a:bodyPr wrap="square" lIns="91425" tIns="91425" rIns="91425" bIns="91425" anchor="t" anchorCtr="0">
            <a:noAutofit/>
          </a:bodyPr>
          <a:lstStyle/>
          <a:p>
            <a:pPr lvl="0">
              <a:spcBef>
                <a:spcPts val="0"/>
              </a:spcBef>
              <a:buNone/>
            </a:pPr>
            <a:r>
              <a:rPr lang="en-US" sz="3200" b="1" dirty="0">
                <a:solidFill>
                  <a:schemeClr val="lt1"/>
                </a:solidFill>
                <a:latin typeface="Montserrat" panose="020B0604020202020204" charset="0"/>
                <a:cs typeface="Montserrat" panose="020B0604020202020204" charset="0"/>
              </a:rPr>
              <a:t>Frankl’s Books for Clients</a:t>
            </a:r>
            <a:endParaRPr lang="en" sz="3200" b="1" dirty="0">
              <a:solidFill>
                <a:schemeClr val="lt1"/>
              </a:solidFill>
              <a:latin typeface="Montserrat" panose="020B0604020202020204" charset="0"/>
              <a:cs typeface="Montserrat" panose="020B0604020202020204" charset="0"/>
            </a:endParaRPr>
          </a:p>
        </p:txBody>
      </p:sp>
      <p:pic>
        <p:nvPicPr>
          <p:cNvPr id="1026" name="Picture 2" descr="Image result for man's search for meaning">
            <a:extLst>
              <a:ext uri="{FF2B5EF4-FFF2-40B4-BE49-F238E27FC236}">
                <a16:creationId xmlns:a16="http://schemas.microsoft.com/office/drawing/2014/main" id="{5F7F5636-4D66-46C8-A37C-DBE65D354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650" y="1178885"/>
            <a:ext cx="1527226" cy="237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gradFill>
        <a:effectLst/>
      </p:bgPr>
    </p:bg>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l="2132" t="6554" r="6751" b="14093"/>
          <a:stretch/>
        </p:blipFill>
        <p:spPr>
          <a:xfrm>
            <a:off x="0" y="0"/>
            <a:ext cx="9144001" cy="5143500"/>
          </a:xfrm>
          <a:prstGeom prst="rect">
            <a:avLst/>
          </a:prstGeom>
          <a:noFill/>
          <a:ln>
            <a:noFill/>
          </a:ln>
        </p:spPr>
      </p:pic>
      <p:sp>
        <p:nvSpPr>
          <p:cNvPr id="244" name="Shape 244"/>
          <p:cNvSpPr txBox="1">
            <a:spLocks noGrp="1"/>
          </p:cNvSpPr>
          <p:nvPr>
            <p:ph type="title"/>
          </p:nvPr>
        </p:nvSpPr>
        <p:spPr>
          <a:xfrm>
            <a:off x="444245" y="1494871"/>
            <a:ext cx="5196212" cy="3383616"/>
          </a:xfrm>
          <a:prstGeom prst="rect">
            <a:avLst/>
          </a:prstGeom>
        </p:spPr>
        <p:txBody>
          <a:bodyPr wrap="square" lIns="91425" tIns="91425" rIns="91425" bIns="91425" anchor="t" anchorCtr="0">
            <a:noAutofit/>
          </a:bodyPr>
          <a:lstStyle/>
          <a:p>
            <a:pPr marL="114300" lvl="0">
              <a:spcBef>
                <a:spcPts val="1100"/>
              </a:spcBef>
              <a:buSzPts val="1800"/>
            </a:pPr>
            <a:r>
              <a:rPr lang="en-US" sz="2400" b="0" dirty="0">
                <a:latin typeface="+mn-lt"/>
                <a:ea typeface="Georgia"/>
                <a:cs typeface="Georgia"/>
                <a:sym typeface="Georgia"/>
              </a:rPr>
              <a:t>“Those who have a 'why' to live, can bear with almost any 'how'.” </a:t>
            </a:r>
            <a:br>
              <a:rPr lang="en-US" sz="2400" b="0" dirty="0">
                <a:latin typeface="+mn-lt"/>
                <a:ea typeface="Georgia"/>
                <a:cs typeface="Georgia"/>
                <a:sym typeface="Georgia"/>
              </a:rPr>
            </a:br>
            <a:br>
              <a:rPr lang="en-US" sz="2400" b="0" dirty="0">
                <a:latin typeface="+mn-lt"/>
                <a:ea typeface="Georgia"/>
                <a:cs typeface="Georgia"/>
                <a:sym typeface="Georgia"/>
              </a:rPr>
            </a:br>
            <a:r>
              <a:rPr lang="en-US" sz="2400" b="0" dirty="0">
                <a:latin typeface="+mn-lt"/>
                <a:ea typeface="Georgia"/>
                <a:cs typeface="Georgia"/>
                <a:sym typeface="Georgia"/>
              </a:rPr>
              <a:t>― Viktor E. Frankl, Man's Search for Meaning</a:t>
            </a:r>
            <a:endParaRPr sz="2400" dirty="0">
              <a:latin typeface="+mn-lt"/>
            </a:endParaRPr>
          </a:p>
        </p:txBody>
      </p:sp>
      <p:sp>
        <p:nvSpPr>
          <p:cNvPr id="247" name="Shape 247"/>
          <p:cNvSpPr txBox="1"/>
          <p:nvPr/>
        </p:nvSpPr>
        <p:spPr>
          <a:xfrm>
            <a:off x="1084634" y="445820"/>
            <a:ext cx="6894286" cy="384600"/>
          </a:xfrm>
          <a:prstGeom prst="rect">
            <a:avLst/>
          </a:prstGeom>
          <a:noFill/>
          <a:ln>
            <a:noFill/>
          </a:ln>
        </p:spPr>
        <p:txBody>
          <a:bodyPr wrap="square" lIns="91425" tIns="91425" rIns="91425" bIns="91425" anchor="t" anchorCtr="0">
            <a:noAutofit/>
          </a:bodyPr>
          <a:lstStyle/>
          <a:p>
            <a:pPr lvl="0">
              <a:spcBef>
                <a:spcPts val="0"/>
              </a:spcBef>
              <a:buNone/>
            </a:pPr>
            <a:r>
              <a:rPr lang="en-US" sz="2800" b="1" dirty="0">
                <a:solidFill>
                  <a:schemeClr val="lt1"/>
                </a:solidFill>
                <a:latin typeface="Montserrat" panose="020B0604020202020204" charset="0"/>
                <a:cs typeface="Montserrat" panose="020B0604020202020204" charset="0"/>
              </a:rPr>
              <a:t>Frankl’s Books &amp; Quotes for Clients</a:t>
            </a:r>
            <a:endParaRPr lang="en" sz="2800" b="1" dirty="0">
              <a:solidFill>
                <a:schemeClr val="lt1"/>
              </a:solidFill>
              <a:latin typeface="Montserrat" panose="020B0604020202020204" charset="0"/>
              <a:cs typeface="Montserrat" panose="020B0604020202020204" charset="0"/>
            </a:endParaRPr>
          </a:p>
        </p:txBody>
      </p:sp>
      <p:pic>
        <p:nvPicPr>
          <p:cNvPr id="1026" name="Picture 2" descr="Image result for man's search for meaning">
            <a:extLst>
              <a:ext uri="{FF2B5EF4-FFF2-40B4-BE49-F238E27FC236}">
                <a16:creationId xmlns:a16="http://schemas.microsoft.com/office/drawing/2014/main" id="{5F7F5636-4D66-46C8-A37C-DBE65D354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94" y="1385555"/>
            <a:ext cx="1527226" cy="237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39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gradFill>
        <a:effectLst/>
      </p:bgPr>
    </p:bg>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l="2132" t="6554" r="6751" b="14093"/>
          <a:stretch/>
        </p:blipFill>
        <p:spPr>
          <a:xfrm>
            <a:off x="-1" y="0"/>
            <a:ext cx="9144001" cy="5143500"/>
          </a:xfrm>
          <a:prstGeom prst="rect">
            <a:avLst/>
          </a:prstGeom>
          <a:noFill/>
          <a:ln>
            <a:noFill/>
          </a:ln>
        </p:spPr>
      </p:pic>
      <p:sp>
        <p:nvSpPr>
          <p:cNvPr id="244" name="Shape 244"/>
          <p:cNvSpPr txBox="1">
            <a:spLocks noGrp="1"/>
          </p:cNvSpPr>
          <p:nvPr>
            <p:ph type="title"/>
          </p:nvPr>
        </p:nvSpPr>
        <p:spPr>
          <a:xfrm>
            <a:off x="462922" y="1117500"/>
            <a:ext cx="6183014" cy="3383616"/>
          </a:xfrm>
          <a:prstGeom prst="rect">
            <a:avLst/>
          </a:prstGeom>
        </p:spPr>
        <p:txBody>
          <a:bodyPr wrap="square" lIns="91425" tIns="91425" rIns="91425" bIns="91425" anchor="t" anchorCtr="0">
            <a:noAutofit/>
          </a:bodyPr>
          <a:lstStyle/>
          <a:p>
            <a:pPr marL="114300" lvl="0">
              <a:spcBef>
                <a:spcPts val="1100"/>
              </a:spcBef>
              <a:buSzPts val="1800"/>
            </a:pPr>
            <a:r>
              <a:rPr lang="en-US" sz="2400" b="0" dirty="0">
                <a:latin typeface="+mj-lt"/>
                <a:ea typeface="Georgia"/>
                <a:cs typeface="Georgia"/>
                <a:sym typeface="Georgia"/>
              </a:rPr>
              <a:t>“</a:t>
            </a:r>
            <a:r>
              <a:rPr lang="en-US" sz="2400" b="0" dirty="0">
                <a:latin typeface="+mn-lt"/>
                <a:ea typeface="Georgia"/>
                <a:cs typeface="Georgia"/>
                <a:sym typeface="Georgia"/>
              </a:rPr>
              <a:t>Ultimately, man should not ask what the meaning of his life is, but rather must recognize that it is he who is asked. </a:t>
            </a:r>
            <a:br>
              <a:rPr lang="en-US" sz="2400" b="0" dirty="0">
                <a:latin typeface="+mn-lt"/>
                <a:ea typeface="Georgia"/>
                <a:cs typeface="Georgia"/>
                <a:sym typeface="Georgia"/>
              </a:rPr>
            </a:br>
            <a:br>
              <a:rPr lang="en-US" sz="2400" b="0" dirty="0">
                <a:latin typeface="+mn-lt"/>
                <a:ea typeface="Georgia"/>
                <a:cs typeface="Georgia"/>
                <a:sym typeface="Georgia"/>
              </a:rPr>
            </a:br>
            <a:r>
              <a:rPr lang="en-US" sz="2400" b="0" dirty="0">
                <a:latin typeface="+mn-lt"/>
                <a:ea typeface="Georgia"/>
                <a:cs typeface="Georgia"/>
                <a:sym typeface="Georgia"/>
              </a:rPr>
              <a:t>In a word, each man is questioned by life; and he can only answer to life by answering for his own life; to life he can only respond by being responsible.” </a:t>
            </a:r>
            <a:br>
              <a:rPr lang="en-US" sz="2400" b="0" dirty="0">
                <a:latin typeface="+mn-lt"/>
                <a:ea typeface="Georgia"/>
                <a:cs typeface="Georgia"/>
                <a:sym typeface="Georgia"/>
              </a:rPr>
            </a:br>
            <a:endParaRPr sz="2400" dirty="0">
              <a:latin typeface="+mn-lt"/>
            </a:endParaRPr>
          </a:p>
        </p:txBody>
      </p:sp>
      <p:sp>
        <p:nvSpPr>
          <p:cNvPr id="247" name="Shape 247"/>
          <p:cNvSpPr txBox="1"/>
          <p:nvPr/>
        </p:nvSpPr>
        <p:spPr>
          <a:xfrm>
            <a:off x="595086" y="335758"/>
            <a:ext cx="7241920" cy="384600"/>
          </a:xfrm>
          <a:prstGeom prst="rect">
            <a:avLst/>
          </a:prstGeom>
          <a:noFill/>
          <a:ln>
            <a:noFill/>
          </a:ln>
        </p:spPr>
        <p:txBody>
          <a:bodyPr wrap="square" lIns="91425" tIns="91425" rIns="91425" bIns="91425" anchor="t" anchorCtr="0">
            <a:noAutofit/>
          </a:bodyPr>
          <a:lstStyle/>
          <a:p>
            <a:pPr lvl="0"/>
            <a:r>
              <a:rPr lang="en-US" sz="3000" b="1" dirty="0">
                <a:solidFill>
                  <a:schemeClr val="lt1"/>
                </a:solidFill>
                <a:latin typeface="Montserrat" panose="020B0604020202020204" charset="0"/>
              </a:rPr>
              <a:t>Man’s Search for Meaning</a:t>
            </a:r>
            <a:endParaRPr lang="en" sz="3000" b="1" dirty="0">
              <a:solidFill>
                <a:schemeClr val="lt1"/>
              </a:solidFill>
              <a:latin typeface="Montserrat" panose="020B0604020202020204" charset="0"/>
            </a:endParaRPr>
          </a:p>
        </p:txBody>
      </p:sp>
      <p:pic>
        <p:nvPicPr>
          <p:cNvPr id="1026" name="Picture 2" descr="Image result for man's search for meaning">
            <a:extLst>
              <a:ext uri="{FF2B5EF4-FFF2-40B4-BE49-F238E27FC236}">
                <a16:creationId xmlns:a16="http://schemas.microsoft.com/office/drawing/2014/main" id="{5F7F5636-4D66-46C8-A37C-DBE65D354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392" y="1465384"/>
            <a:ext cx="1527226" cy="237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00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CF3E-964C-4570-BB59-585D0450775D}"/>
              </a:ext>
            </a:extLst>
          </p:cNvPr>
          <p:cNvSpPr>
            <a:spLocks noGrp="1"/>
          </p:cNvSpPr>
          <p:nvPr>
            <p:ph type="title"/>
          </p:nvPr>
        </p:nvSpPr>
        <p:spPr>
          <a:xfrm>
            <a:off x="624115" y="436370"/>
            <a:ext cx="5834742" cy="710259"/>
          </a:xfrm>
        </p:spPr>
        <p:txBody>
          <a:bodyPr/>
          <a:lstStyle/>
          <a:p>
            <a:r>
              <a:rPr lang="en-US" sz="3000" dirty="0">
                <a:solidFill>
                  <a:schemeClr val="bg1"/>
                </a:solidFill>
                <a:latin typeface="Montserrat" panose="020B0604020202020204" charset="0"/>
              </a:rPr>
              <a:t>The Doctor and the Soul</a:t>
            </a:r>
          </a:p>
        </p:txBody>
      </p:sp>
      <p:sp>
        <p:nvSpPr>
          <p:cNvPr id="3" name="TextBox 2">
            <a:extLst>
              <a:ext uri="{FF2B5EF4-FFF2-40B4-BE49-F238E27FC236}">
                <a16:creationId xmlns:a16="http://schemas.microsoft.com/office/drawing/2014/main" id="{571373D9-CB4E-4335-974B-386288CA549E}"/>
              </a:ext>
            </a:extLst>
          </p:cNvPr>
          <p:cNvSpPr txBox="1"/>
          <p:nvPr/>
        </p:nvSpPr>
        <p:spPr>
          <a:xfrm>
            <a:off x="624114" y="1286085"/>
            <a:ext cx="5740399" cy="3139321"/>
          </a:xfrm>
          <a:prstGeom prst="rect">
            <a:avLst/>
          </a:prstGeom>
          <a:noFill/>
        </p:spPr>
        <p:txBody>
          <a:bodyPr wrap="square" rtlCol="0">
            <a:spAutoFit/>
          </a:bodyPr>
          <a:lstStyle/>
          <a:p>
            <a:r>
              <a:rPr lang="en-US" sz="2200" dirty="0">
                <a:solidFill>
                  <a:schemeClr val="bg1"/>
                </a:solidFill>
              </a:rPr>
              <a:t>“Suffering is intended to guard man from apathy, from psychic rigor mortis.” </a:t>
            </a:r>
          </a:p>
          <a:p>
            <a:endParaRPr lang="en-US" sz="2200" dirty="0">
              <a:solidFill>
                <a:schemeClr val="bg1"/>
              </a:solidFill>
            </a:endParaRPr>
          </a:p>
          <a:p>
            <a:r>
              <a:rPr lang="en-US" sz="2200" dirty="0">
                <a:solidFill>
                  <a:schemeClr val="bg1"/>
                </a:solidFill>
              </a:rPr>
              <a:t>“[E]very human task is an "eternal" one and human progress is endless, an advance into infinity, toward a goal located in infinity. And even then it is a matter only of each individual's progress in his own personal history.” </a:t>
            </a:r>
            <a:endParaRPr lang="en-US" sz="2200" dirty="0"/>
          </a:p>
        </p:txBody>
      </p:sp>
      <p:pic>
        <p:nvPicPr>
          <p:cNvPr id="2050" name="Picture 2" descr="Image result for the doctor and the soul quotes">
            <a:extLst>
              <a:ext uri="{FF2B5EF4-FFF2-40B4-BE49-F238E27FC236}">
                <a16:creationId xmlns:a16="http://schemas.microsoft.com/office/drawing/2014/main" id="{179D83C8-76DD-47A1-B0D7-39E7BCBC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048" y="1286085"/>
            <a:ext cx="16287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5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CF3E-964C-4570-BB59-585D0450775D}"/>
              </a:ext>
            </a:extLst>
          </p:cNvPr>
          <p:cNvSpPr>
            <a:spLocks noGrp="1"/>
          </p:cNvSpPr>
          <p:nvPr>
            <p:ph type="title"/>
          </p:nvPr>
        </p:nvSpPr>
        <p:spPr>
          <a:xfrm>
            <a:off x="725714" y="436370"/>
            <a:ext cx="5805677" cy="710259"/>
          </a:xfrm>
        </p:spPr>
        <p:txBody>
          <a:bodyPr/>
          <a:lstStyle/>
          <a:p>
            <a:r>
              <a:rPr lang="en-US" sz="3200" dirty="0">
                <a:solidFill>
                  <a:schemeClr val="bg2"/>
                </a:solidFill>
                <a:latin typeface="Montserrat" panose="020B0604020202020204" charset="0"/>
              </a:rPr>
              <a:t>The Unconscious G-d</a:t>
            </a:r>
          </a:p>
        </p:txBody>
      </p:sp>
      <p:sp>
        <p:nvSpPr>
          <p:cNvPr id="3" name="TextBox 2">
            <a:extLst>
              <a:ext uri="{FF2B5EF4-FFF2-40B4-BE49-F238E27FC236}">
                <a16:creationId xmlns:a16="http://schemas.microsoft.com/office/drawing/2014/main" id="{571373D9-CB4E-4335-974B-386288CA549E}"/>
              </a:ext>
            </a:extLst>
          </p:cNvPr>
          <p:cNvSpPr txBox="1"/>
          <p:nvPr/>
        </p:nvSpPr>
        <p:spPr>
          <a:xfrm>
            <a:off x="725714" y="1213513"/>
            <a:ext cx="5421086" cy="3426579"/>
          </a:xfrm>
          <a:prstGeom prst="rect">
            <a:avLst/>
          </a:prstGeom>
          <a:noFill/>
        </p:spPr>
        <p:txBody>
          <a:bodyPr wrap="square" rtlCol="0">
            <a:spAutoFit/>
          </a:bodyPr>
          <a:lstStyle/>
          <a:p>
            <a:r>
              <a:rPr lang="en-US" sz="1900" dirty="0"/>
              <a:t>The term "the unconscious God" refers to a "hidden relationship with the hidden God".</a:t>
            </a:r>
            <a:r>
              <a:rPr lang="en-US" sz="1900" baseline="30000" dirty="0"/>
              <a:t> </a:t>
            </a:r>
          </a:p>
          <a:p>
            <a:endParaRPr lang="en-US" sz="1900" baseline="30000" dirty="0"/>
          </a:p>
          <a:p>
            <a:r>
              <a:rPr lang="en-US" sz="1900" dirty="0"/>
              <a:t>In his work, Frankl advocates for the use of the Socratic dialogue or "self-discovery discourse" to be used with clients to get in touch with their "Noetic" (or spiritual) unconscious.</a:t>
            </a:r>
            <a:endParaRPr lang="en-US" sz="1900" baseline="30000" dirty="0"/>
          </a:p>
          <a:p>
            <a:endParaRPr lang="en-US" sz="1900" dirty="0"/>
          </a:p>
          <a:p>
            <a:r>
              <a:rPr lang="en-US" sz="1900" dirty="0"/>
              <a:t>Frankl contends that a mature involvement with a religious group increases the sense of purpose in life.</a:t>
            </a:r>
          </a:p>
          <a:p>
            <a:endParaRPr lang="en-US" dirty="0"/>
          </a:p>
        </p:txBody>
      </p:sp>
      <p:pic>
        <p:nvPicPr>
          <p:cNvPr id="6146" name="Picture 2" descr="Image result for the unconscious god">
            <a:extLst>
              <a:ext uri="{FF2B5EF4-FFF2-40B4-BE49-F238E27FC236}">
                <a16:creationId xmlns:a16="http://schemas.microsoft.com/office/drawing/2014/main" id="{25FC2B31-0F7F-491C-B5AF-A306F04EA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925" y="1190625"/>
            <a:ext cx="16573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1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Shape 398"/>
        <p:cNvGrpSpPr/>
        <p:nvPr/>
      </p:nvGrpSpPr>
      <p:grpSpPr>
        <a:xfrm>
          <a:off x="0" y="0"/>
          <a:ext cx="0" cy="0"/>
          <a:chOff x="0" y="0"/>
          <a:chExt cx="0" cy="0"/>
        </a:xfrm>
      </p:grpSpPr>
      <p:sp>
        <p:nvSpPr>
          <p:cNvPr id="399" name="Google Shape;399;p67"/>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400" name="Google Shape;400;p67"/>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401" name="Google Shape;401;p67"/>
          <p:cNvSpPr txBox="1"/>
          <p:nvPr/>
        </p:nvSpPr>
        <p:spPr>
          <a:xfrm>
            <a:off x="2307400" y="380588"/>
            <a:ext cx="6503800"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bg1"/>
                </a:solidFill>
                <a:latin typeface="Montserrat" panose="020B0604020202020204" charset="0"/>
                <a:sym typeface="Arial"/>
              </a:rPr>
              <a:t>Viktor Fran</a:t>
            </a:r>
            <a:r>
              <a:rPr lang="en-US" sz="3000" b="1" dirty="0">
                <a:solidFill>
                  <a:schemeClr val="bg1"/>
                </a:solidFill>
                <a:latin typeface="Montserrat" panose="020B0604020202020204" charset="0"/>
              </a:rPr>
              <a:t>kl Speaks</a:t>
            </a:r>
            <a:endParaRPr sz="3000" b="1" i="0" u="none" strike="noStrike" cap="none" dirty="0">
              <a:solidFill>
                <a:schemeClr val="bg1"/>
              </a:solidFill>
              <a:latin typeface="Montserrat" panose="020B0604020202020204" charset="0"/>
              <a:sym typeface="Arial"/>
            </a:endParaRPr>
          </a:p>
        </p:txBody>
      </p:sp>
      <p:pic>
        <p:nvPicPr>
          <p:cNvPr id="402" name="Google Shape;402;p67" descr="Finding meaning in difficult times (Interview with Dr. Viktor Frankl)" title="Finding meaning in difficult times (Interview with Dr. Viktor Frankl)">
            <a:hlinkClick r:id="rId3"/>
          </p:cNvPr>
          <p:cNvPicPr preferRelativeResize="0"/>
          <p:nvPr/>
        </p:nvPicPr>
        <p:blipFill>
          <a:blip r:embed="rId4">
            <a:alphaModFix/>
          </a:blip>
          <a:stretch>
            <a:fillRect/>
          </a:stretch>
        </p:blipFill>
        <p:spPr>
          <a:xfrm>
            <a:off x="2534225" y="1213350"/>
            <a:ext cx="3908575" cy="2931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Shape 520"/>
        <p:cNvGrpSpPr/>
        <p:nvPr/>
      </p:nvGrpSpPr>
      <p:grpSpPr>
        <a:xfrm>
          <a:off x="0" y="0"/>
          <a:ext cx="0" cy="0"/>
          <a:chOff x="0" y="0"/>
          <a:chExt cx="0" cy="0"/>
        </a:xfrm>
      </p:grpSpPr>
      <p:sp>
        <p:nvSpPr>
          <p:cNvPr id="521" name="Google Shape;521;p80"/>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dirty="0"/>
              <a:t>Focusing on</a:t>
            </a:r>
            <a:br>
              <a:rPr lang="en-US" dirty="0"/>
            </a:br>
            <a:r>
              <a:rPr lang="en-US" dirty="0"/>
              <a:t>The Meaning of Marriage</a:t>
            </a:r>
            <a:endParaRPr b="0" i="0" u="none" strike="noStrike" cap="none" dirty="0">
              <a:solidFill>
                <a:srgbClr val="FFFFFF"/>
              </a:solidFill>
              <a:latin typeface="Montserrat ExtraBold"/>
              <a:ea typeface="Montserrat ExtraBold"/>
              <a:cs typeface="Montserrat ExtraBold"/>
              <a:sym typeface="Montserrat ExtraBold"/>
            </a:endParaRPr>
          </a:p>
        </p:txBody>
      </p:sp>
      <p:sp>
        <p:nvSpPr>
          <p:cNvPr id="522" name="Google Shape;522;p8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524" name="Google Shape;524;p80"/>
          <p:cNvPicPr preferRelativeResize="0"/>
          <p:nvPr/>
        </p:nvPicPr>
        <p:blipFill>
          <a:blip r:embed="rId3">
            <a:alphaModFix/>
          </a:blip>
          <a:stretch>
            <a:fillRect/>
          </a:stretch>
        </p:blipFill>
        <p:spPr>
          <a:xfrm>
            <a:off x="2615483" y="1538514"/>
            <a:ext cx="3913033" cy="2393166"/>
          </a:xfrm>
          <a:prstGeom prst="rect">
            <a:avLst/>
          </a:prstGeom>
          <a:noFill/>
          <a:ln>
            <a:noFill/>
          </a:ln>
        </p:spPr>
      </p:pic>
    </p:spTree>
    <p:extLst>
      <p:ext uri="{BB962C8B-B14F-4D97-AF65-F5344CB8AC3E}">
        <p14:creationId xmlns:p14="http://schemas.microsoft.com/office/powerpoint/2010/main" val="1834861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Shape 386"/>
        <p:cNvGrpSpPr/>
        <p:nvPr/>
      </p:nvGrpSpPr>
      <p:grpSpPr>
        <a:xfrm>
          <a:off x="0" y="0"/>
          <a:ext cx="0" cy="0"/>
          <a:chOff x="0" y="0"/>
          <a:chExt cx="0" cy="0"/>
        </a:xfrm>
      </p:grpSpPr>
      <p:pic>
        <p:nvPicPr>
          <p:cNvPr id="387" name="Google Shape;387;p65"/>
          <p:cNvPicPr preferRelativeResize="0"/>
          <p:nvPr/>
        </p:nvPicPr>
        <p:blipFill rotWithShape="1">
          <a:blip r:embed="rId3">
            <a:alphaModFix/>
          </a:blip>
          <a:srcRect l="28965" t="11980" r="30191" b="4997"/>
          <a:stretch/>
        </p:blipFill>
        <p:spPr>
          <a:xfrm>
            <a:off x="2632066" y="1062989"/>
            <a:ext cx="3674392" cy="3940777"/>
          </a:xfrm>
          <a:prstGeom prst="rect">
            <a:avLst/>
          </a:prstGeom>
          <a:noFill/>
          <a:ln>
            <a:noFill/>
          </a:ln>
        </p:spPr>
      </p:pic>
      <p:sp>
        <p:nvSpPr>
          <p:cNvPr id="2" name="TextBox 1">
            <a:extLst>
              <a:ext uri="{FF2B5EF4-FFF2-40B4-BE49-F238E27FC236}">
                <a16:creationId xmlns:a16="http://schemas.microsoft.com/office/drawing/2014/main" id="{3E8189B6-82BE-4989-B29C-F21738BE9BE9}"/>
              </a:ext>
            </a:extLst>
          </p:cNvPr>
          <p:cNvSpPr txBox="1"/>
          <p:nvPr/>
        </p:nvSpPr>
        <p:spPr>
          <a:xfrm>
            <a:off x="2010226" y="319314"/>
            <a:ext cx="5740400" cy="646331"/>
          </a:xfrm>
          <a:prstGeom prst="rect">
            <a:avLst/>
          </a:prstGeom>
          <a:noFill/>
        </p:spPr>
        <p:txBody>
          <a:bodyPr wrap="square" rtlCol="0">
            <a:spAutoFit/>
          </a:bodyPr>
          <a:lstStyle/>
          <a:p>
            <a:r>
              <a:rPr lang="en-US" sz="3600" b="1" dirty="0">
                <a:solidFill>
                  <a:schemeClr val="bg1"/>
                </a:solidFill>
                <a:latin typeface="Montserrat" panose="020B0604020202020204" charset="0"/>
              </a:rPr>
              <a:t>Purpose in Life Test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Shape 520"/>
        <p:cNvGrpSpPr/>
        <p:nvPr/>
      </p:nvGrpSpPr>
      <p:grpSpPr>
        <a:xfrm>
          <a:off x="0" y="0"/>
          <a:ext cx="0" cy="0"/>
          <a:chOff x="0" y="0"/>
          <a:chExt cx="0" cy="0"/>
        </a:xfrm>
      </p:grpSpPr>
      <p:sp>
        <p:nvSpPr>
          <p:cNvPr id="521" name="Google Shape;521;p80"/>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b="0" i="0" u="none" strike="noStrike" cap="none" dirty="0">
                <a:solidFill>
                  <a:srgbClr val="FFFFFF"/>
                </a:solidFill>
                <a:latin typeface="Montserrat ExtraBold"/>
                <a:ea typeface="Montserrat ExtraBold"/>
                <a:cs typeface="Montserrat ExtraBold"/>
                <a:sym typeface="Montserrat ExtraBold"/>
              </a:rPr>
              <a:t>Purpose </a:t>
            </a:r>
            <a:r>
              <a:rPr lang="en-US" sz="3000" dirty="0"/>
              <a:t>in</a:t>
            </a:r>
            <a:r>
              <a:rPr lang="en-US" sz="3000" b="0" i="0" u="none" strike="noStrike" cap="none" dirty="0">
                <a:solidFill>
                  <a:srgbClr val="FFFFFF"/>
                </a:solidFill>
                <a:latin typeface="Montserrat ExtraBold"/>
                <a:ea typeface="Montserrat ExtraBold"/>
                <a:cs typeface="Montserrat ExtraBold"/>
                <a:sym typeface="Montserrat ExtraBold"/>
              </a:rPr>
              <a:t> Marriage Test</a:t>
            </a:r>
            <a:endParaRPr sz="3000" b="0" i="0" u="none" strike="noStrike" cap="none" dirty="0">
              <a:solidFill>
                <a:srgbClr val="FFFFFF"/>
              </a:solidFill>
              <a:latin typeface="Montserrat ExtraBold"/>
              <a:ea typeface="Montserrat ExtraBold"/>
              <a:cs typeface="Montserrat ExtraBold"/>
              <a:sym typeface="Montserrat ExtraBold"/>
            </a:endParaRPr>
          </a:p>
        </p:txBody>
      </p:sp>
      <p:sp>
        <p:nvSpPr>
          <p:cNvPr id="522" name="Google Shape;522;p8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
        <p:nvSpPr>
          <p:cNvPr id="523" name="Google Shape;523;p80"/>
          <p:cNvSpPr txBox="1"/>
          <p:nvPr/>
        </p:nvSpPr>
        <p:spPr>
          <a:xfrm>
            <a:off x="1173974" y="1502200"/>
            <a:ext cx="5138100" cy="264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1400"/>
              <a:buFont typeface="Arial"/>
              <a:buNone/>
            </a:pPr>
            <a:endParaRPr sz="1800" dirty="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15EAF397-5C8D-4CCD-B948-62FA865BB27D}"/>
              </a:ext>
            </a:extLst>
          </p:cNvPr>
          <p:cNvSpPr txBox="1"/>
          <p:nvPr/>
        </p:nvSpPr>
        <p:spPr>
          <a:xfrm>
            <a:off x="892629" y="1663809"/>
            <a:ext cx="7133772" cy="1815882"/>
          </a:xfrm>
          <a:prstGeom prst="rect">
            <a:avLst/>
          </a:prstGeom>
          <a:noFill/>
        </p:spPr>
        <p:txBody>
          <a:bodyPr wrap="square" rtlCol="0">
            <a:spAutoFit/>
          </a:bodyPr>
          <a:lstStyle/>
          <a:p>
            <a:pPr marL="127000" lvl="0">
              <a:buClr>
                <a:schemeClr val="lt2"/>
              </a:buClr>
              <a:buSzPts val="1600"/>
            </a:pPr>
            <a:r>
              <a:rPr lang="en-US" sz="1600" dirty="0">
                <a:solidFill>
                  <a:schemeClr val="bg1"/>
                </a:solidFill>
              </a:rPr>
              <a:t>1.  In my marriage, I’m usually:  bored  1 2 3 4 5           enthusiastic </a:t>
            </a:r>
          </a:p>
          <a:p>
            <a:pPr lvl="0">
              <a:buSzPts val="1600"/>
            </a:pPr>
            <a:endParaRPr lang="en-US" sz="1600" dirty="0">
              <a:solidFill>
                <a:schemeClr val="bg1"/>
              </a:solidFill>
            </a:endParaRPr>
          </a:p>
          <a:p>
            <a:pPr lvl="0">
              <a:buSzPts val="1600"/>
            </a:pPr>
            <a:r>
              <a:rPr lang="en-US" sz="1600" dirty="0">
                <a:solidFill>
                  <a:schemeClr val="bg1"/>
                </a:solidFill>
              </a:rPr>
              <a:t>  2.  My Marriage seems:      routine        1 2 3 4 5           always exciting </a:t>
            </a:r>
          </a:p>
          <a:p>
            <a:pPr lvl="0">
              <a:buSzPts val="1600"/>
            </a:pPr>
            <a:endParaRPr lang="en-US" sz="1600" dirty="0">
              <a:solidFill>
                <a:schemeClr val="bg1"/>
              </a:solidFill>
            </a:endParaRPr>
          </a:p>
          <a:p>
            <a:pPr lvl="0">
              <a:buSzPts val="1600"/>
            </a:pPr>
            <a:r>
              <a:rPr lang="en-US" sz="1600" dirty="0">
                <a:solidFill>
                  <a:schemeClr val="bg1"/>
                </a:solidFill>
              </a:rPr>
              <a:t>  3.  In Marriage we have:    no goals       1 2 3 4 5           clear  goals &amp; aims </a:t>
            </a:r>
          </a:p>
          <a:p>
            <a:pPr lvl="0">
              <a:buSzPts val="1600"/>
            </a:pPr>
            <a:endParaRPr lang="en-US" sz="1600" dirty="0">
              <a:solidFill>
                <a:schemeClr val="bg1"/>
              </a:solidFill>
            </a:endParaRPr>
          </a:p>
          <a:p>
            <a:pPr lvl="0">
              <a:buSzPts val="1600"/>
            </a:pPr>
            <a:r>
              <a:rPr lang="en-US" sz="1600" dirty="0">
                <a:solidFill>
                  <a:schemeClr val="bg1"/>
                </a:solidFill>
              </a:rPr>
              <a:t>  4.  Our marriage is: utterly meaningless 1 2 3 4 5          meaningful</a:t>
            </a:r>
          </a:p>
        </p:txBody>
      </p:sp>
    </p:spTree>
    <p:extLst>
      <p:ext uri="{BB962C8B-B14F-4D97-AF65-F5344CB8AC3E}">
        <p14:creationId xmlns:p14="http://schemas.microsoft.com/office/powerpoint/2010/main" val="2661261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Shape 444"/>
        <p:cNvGrpSpPr/>
        <p:nvPr/>
      </p:nvGrpSpPr>
      <p:grpSpPr>
        <a:xfrm>
          <a:off x="0" y="0"/>
          <a:ext cx="0" cy="0"/>
          <a:chOff x="0" y="0"/>
          <a:chExt cx="0" cy="0"/>
        </a:xfrm>
      </p:grpSpPr>
      <p:sp>
        <p:nvSpPr>
          <p:cNvPr id="445" name="Google Shape;445;p7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446" name="Google Shape;446;p71"/>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47" name="Google Shape;447;p71"/>
          <p:cNvSpPr txBox="1">
            <a:spLocks noGrp="1"/>
          </p:cNvSpPr>
          <p:nvPr>
            <p:ph type="title"/>
          </p:nvPr>
        </p:nvSpPr>
        <p:spPr>
          <a:xfrm>
            <a:off x="672457" y="1513950"/>
            <a:ext cx="2205900" cy="1785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sz="3000" dirty="0">
                <a:solidFill>
                  <a:schemeClr val="bg1"/>
                </a:solidFill>
              </a:rPr>
              <a:t>THE DOCTOR </a:t>
            </a:r>
            <a:br>
              <a:rPr lang="en-US" sz="3000" dirty="0">
                <a:solidFill>
                  <a:schemeClr val="bg1"/>
                </a:solidFill>
              </a:rPr>
            </a:br>
            <a:r>
              <a:rPr lang="en-US" sz="3000" dirty="0">
                <a:solidFill>
                  <a:schemeClr val="bg1"/>
                </a:solidFill>
              </a:rPr>
              <a:t>&amp; </a:t>
            </a:r>
            <a:br>
              <a:rPr lang="en-US" sz="3000" dirty="0">
                <a:solidFill>
                  <a:schemeClr val="bg1"/>
                </a:solidFill>
              </a:rPr>
            </a:br>
            <a:r>
              <a:rPr lang="en-US" sz="3000" dirty="0">
                <a:solidFill>
                  <a:schemeClr val="bg1"/>
                </a:solidFill>
              </a:rPr>
              <a:t>THE SOUL</a:t>
            </a:r>
            <a:endParaRPr sz="3000" dirty="0">
              <a:solidFill>
                <a:schemeClr val="bg1"/>
              </a:solidFill>
            </a:endParaRPr>
          </a:p>
        </p:txBody>
      </p:sp>
      <p:pic>
        <p:nvPicPr>
          <p:cNvPr id="8" name="Picture 2" descr="Image result for the doctor and the soul quotes">
            <a:extLst>
              <a:ext uri="{FF2B5EF4-FFF2-40B4-BE49-F238E27FC236}">
                <a16:creationId xmlns:a16="http://schemas.microsoft.com/office/drawing/2014/main" id="{7C4A8808-9B4A-4873-83FF-554E3863A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557" y="616705"/>
            <a:ext cx="2350660" cy="405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p:nvPr/>
        </p:nvSpPr>
        <p:spPr>
          <a:xfrm>
            <a:off x="0" y="-21771"/>
            <a:ext cx="9144000" cy="51435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84" name="Google Shape;384;p62"/>
          <p:cNvSpPr txBox="1">
            <a:spLocks noGrp="1"/>
          </p:cNvSpPr>
          <p:nvPr>
            <p:ph type="ctrTitle"/>
          </p:nvPr>
        </p:nvSpPr>
        <p:spPr>
          <a:xfrm>
            <a:off x="4022350" y="933669"/>
            <a:ext cx="4780564" cy="99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EBEBEB"/>
              </a:buClr>
              <a:buSzPts val="4500"/>
              <a:buFont typeface="Century Gothic"/>
              <a:buNone/>
            </a:pPr>
            <a:r>
              <a:rPr lang="en-US" sz="3000" dirty="0">
                <a:solidFill>
                  <a:srgbClr val="EBEBEB"/>
                </a:solidFill>
              </a:rPr>
              <a:t>INTIMACY &amp; SPIRITUALITY</a:t>
            </a:r>
            <a:endParaRPr sz="3000" dirty="0"/>
          </a:p>
        </p:txBody>
      </p:sp>
      <p:sp>
        <p:nvSpPr>
          <p:cNvPr id="385" name="Google Shape;385;p62"/>
          <p:cNvSpPr txBox="1">
            <a:spLocks noGrp="1"/>
          </p:cNvSpPr>
          <p:nvPr>
            <p:ph type="subTitle" idx="1"/>
          </p:nvPr>
        </p:nvSpPr>
        <p:spPr>
          <a:xfrm>
            <a:off x="4062536" y="1978932"/>
            <a:ext cx="4635900" cy="1216200"/>
          </a:xfrm>
          <a:prstGeom prst="rect">
            <a:avLst/>
          </a:prstGeom>
          <a:noFill/>
          <a:ln>
            <a:noFill/>
          </a:ln>
        </p:spPr>
        <p:txBody>
          <a:bodyPr spcFirstLastPara="1" wrap="square" lIns="91425" tIns="45700" rIns="91425" bIns="45700" anchor="t" anchorCtr="0">
            <a:noAutofit/>
          </a:bodyPr>
          <a:lstStyle/>
          <a:p>
            <a:pPr algn="l">
              <a:lnSpc>
                <a:spcPct val="115000"/>
              </a:lnSpc>
              <a:spcBef>
                <a:spcPts val="0"/>
              </a:spcBef>
              <a:buClr>
                <a:srgbClr val="FFFFFF"/>
              </a:buClr>
              <a:buSzPts val="1800"/>
              <a:buFont typeface="Roboto"/>
              <a:buChar char="●"/>
            </a:pPr>
            <a:r>
              <a:rPr lang="en-US" sz="1800" dirty="0">
                <a:solidFill>
                  <a:srgbClr val="FFFFFF"/>
                </a:solidFill>
                <a:latin typeface="Roboto"/>
                <a:ea typeface="Roboto"/>
                <a:cs typeface="Roboto"/>
                <a:sym typeface="Roboto"/>
              </a:rPr>
              <a:t>Marriage &amp; Shared Meaning</a:t>
            </a:r>
          </a:p>
          <a:p>
            <a:pPr marL="457200" lvl="0" indent="-342900" algn="l" rtl="0">
              <a:lnSpc>
                <a:spcPct val="115000"/>
              </a:lnSpc>
              <a:spcBef>
                <a:spcPts val="0"/>
              </a:spcBef>
              <a:spcAft>
                <a:spcPts val="0"/>
              </a:spcAft>
              <a:buClr>
                <a:srgbClr val="FFFFFF"/>
              </a:buClr>
              <a:buSzPts val="1800"/>
              <a:buFont typeface="Roboto"/>
              <a:buChar char="●"/>
            </a:pPr>
            <a:r>
              <a:rPr lang="en-US" sz="1800" dirty="0">
                <a:solidFill>
                  <a:srgbClr val="FFFFFF"/>
                </a:solidFill>
                <a:latin typeface="Roboto"/>
                <a:ea typeface="Roboto"/>
                <a:cs typeface="Roboto"/>
                <a:sym typeface="Roboto"/>
              </a:rPr>
              <a:t>Viktor Frankl</a:t>
            </a:r>
            <a:endParaRPr sz="1800" dirty="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dirty="0">
                <a:solidFill>
                  <a:srgbClr val="FFFFFF"/>
                </a:solidFill>
                <a:latin typeface="Roboto"/>
                <a:ea typeface="Roboto"/>
                <a:cs typeface="Roboto"/>
                <a:sym typeface="Roboto"/>
              </a:rPr>
              <a:t>Intimacy and Spirituality </a:t>
            </a:r>
          </a:p>
          <a:p>
            <a:pPr marL="457200" lvl="0" indent="-342900" algn="l" rtl="0">
              <a:lnSpc>
                <a:spcPct val="115000"/>
              </a:lnSpc>
              <a:spcBef>
                <a:spcPts val="0"/>
              </a:spcBef>
              <a:spcAft>
                <a:spcPts val="0"/>
              </a:spcAft>
              <a:buClr>
                <a:srgbClr val="FFFFFF"/>
              </a:buClr>
              <a:buSzPts val="1800"/>
              <a:buFont typeface="Roboto"/>
              <a:buChar char="●"/>
            </a:pPr>
            <a:r>
              <a:rPr lang="en-US" sz="1800" dirty="0" err="1">
                <a:solidFill>
                  <a:srgbClr val="FFFFFF"/>
                </a:solidFill>
                <a:latin typeface="Roboto"/>
                <a:ea typeface="Roboto"/>
                <a:cs typeface="Roboto"/>
                <a:sym typeface="Roboto"/>
              </a:rPr>
              <a:t>Ohel</a:t>
            </a:r>
            <a:r>
              <a:rPr lang="en-US" sz="1800" dirty="0">
                <a:solidFill>
                  <a:srgbClr val="FFFFFF"/>
                </a:solidFill>
                <a:latin typeface="Roboto"/>
                <a:ea typeface="Roboto"/>
                <a:cs typeface="Roboto"/>
                <a:sym typeface="Roboto"/>
              </a:rPr>
              <a:t> Rachel</a:t>
            </a:r>
          </a:p>
          <a:p>
            <a:pPr marL="457200" lvl="0" indent="-342900" algn="l" rtl="0">
              <a:lnSpc>
                <a:spcPct val="115000"/>
              </a:lnSpc>
              <a:spcBef>
                <a:spcPts val="0"/>
              </a:spcBef>
              <a:spcAft>
                <a:spcPts val="0"/>
              </a:spcAft>
              <a:buClr>
                <a:srgbClr val="FFFFFF"/>
              </a:buClr>
              <a:buSzPts val="1800"/>
              <a:buFont typeface="Roboto"/>
              <a:buChar char="●"/>
            </a:pPr>
            <a:r>
              <a:rPr lang="en-US" sz="1800" dirty="0" err="1">
                <a:solidFill>
                  <a:srgbClr val="FFFFFF"/>
                </a:solidFill>
                <a:latin typeface="Roboto"/>
                <a:ea typeface="Roboto"/>
                <a:cs typeface="Roboto"/>
                <a:sym typeface="Roboto"/>
              </a:rPr>
              <a:t>Taharas</a:t>
            </a:r>
            <a:r>
              <a:rPr lang="en-US" sz="1800" dirty="0">
                <a:solidFill>
                  <a:srgbClr val="FFFFFF"/>
                </a:solidFill>
                <a:latin typeface="Roboto"/>
                <a:ea typeface="Roboto"/>
                <a:cs typeface="Roboto"/>
                <a:sym typeface="Roboto"/>
              </a:rPr>
              <a:t> </a:t>
            </a:r>
            <a:r>
              <a:rPr lang="en-US" sz="1800" dirty="0" err="1">
                <a:solidFill>
                  <a:srgbClr val="FFFFFF"/>
                </a:solidFill>
                <a:latin typeface="Roboto"/>
                <a:ea typeface="Roboto"/>
                <a:cs typeface="Roboto"/>
                <a:sym typeface="Roboto"/>
              </a:rPr>
              <a:t>Mishpacha</a:t>
            </a:r>
            <a:endParaRPr lang="en-US" sz="1800" dirty="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dirty="0">
                <a:solidFill>
                  <a:srgbClr val="FFFFFF"/>
                </a:solidFill>
                <a:latin typeface="Roboto"/>
                <a:ea typeface="Roboto"/>
                <a:cs typeface="Roboto"/>
                <a:sym typeface="Roboto"/>
              </a:rPr>
              <a:t>The </a:t>
            </a:r>
            <a:r>
              <a:rPr lang="en-US" sz="1800" dirty="0" err="1">
                <a:solidFill>
                  <a:srgbClr val="FFFFFF"/>
                </a:solidFill>
                <a:latin typeface="Roboto"/>
                <a:ea typeface="Roboto"/>
                <a:cs typeface="Roboto"/>
                <a:sym typeface="Roboto"/>
              </a:rPr>
              <a:t>Rebbe</a:t>
            </a:r>
            <a:r>
              <a:rPr lang="en-US" sz="1800" dirty="0">
                <a:solidFill>
                  <a:srgbClr val="FFFFFF"/>
                </a:solidFill>
                <a:latin typeface="Roboto"/>
                <a:ea typeface="Roboto"/>
                <a:cs typeface="Roboto"/>
                <a:sym typeface="Roboto"/>
              </a:rPr>
              <a:t> on Love and Relationships</a:t>
            </a:r>
            <a:endParaRPr sz="1800" dirty="0">
              <a:solidFill>
                <a:srgbClr val="FFFFFF"/>
              </a:solidFill>
              <a:latin typeface="Roboto"/>
              <a:ea typeface="Roboto"/>
              <a:cs typeface="Roboto"/>
              <a:sym typeface="Roboto"/>
            </a:endParaRPr>
          </a:p>
        </p:txBody>
      </p:sp>
      <p:sp>
        <p:nvSpPr>
          <p:cNvPr id="386" name="Google Shape;386;p62"/>
          <p:cNvSpPr/>
          <p:nvPr/>
        </p:nvSpPr>
        <p:spPr>
          <a:xfrm flipH="1">
            <a:off x="3470121" y="-1"/>
            <a:ext cx="419604" cy="278223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entury Gothic"/>
              <a:ea typeface="Century Gothic"/>
              <a:cs typeface="Century Gothic"/>
              <a:sym typeface="Century Gothic"/>
            </a:endParaRPr>
          </a:p>
        </p:txBody>
      </p:sp>
      <p:sp>
        <p:nvSpPr>
          <p:cNvPr id="387" name="Google Shape;387;p62"/>
          <p:cNvSpPr/>
          <p:nvPr/>
        </p:nvSpPr>
        <p:spPr>
          <a:xfrm rot="5400000" flipH="1">
            <a:off x="-706837" y="706837"/>
            <a:ext cx="5143501" cy="3729824"/>
          </a:xfrm>
          <a:custGeom>
            <a:avLst/>
            <a:gdLst/>
            <a:ahLst/>
            <a:cxnLst/>
            <a:rect l="l" t="t" r="r" b="b"/>
            <a:pathLst>
              <a:path w="6858001" h="4973099" extrusionOk="0">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897889"/>
                </a:lnTo>
                <a:lnTo>
                  <a:pt x="0" y="897889"/>
                </a:lnTo>
                <a:lnTo>
                  <a:pt x="0" y="4973099"/>
                </a:lnTo>
                <a:lnTo>
                  <a:pt x="6858000" y="4973099"/>
                </a:lnTo>
                <a:lnTo>
                  <a:pt x="6858000" y="1344715"/>
                </a:lnTo>
                <a:close/>
              </a:path>
            </a:pathLst>
          </a:custGeom>
          <a:solidFill>
            <a:schemeClr val="lt1"/>
          </a:solidFill>
          <a:ln>
            <a:noFill/>
          </a:ln>
        </p:spPr>
      </p:sp>
      <p:sp>
        <p:nvSpPr>
          <p:cNvPr id="388" name="Google Shape;388;p62"/>
          <p:cNvSpPr/>
          <p:nvPr/>
        </p:nvSpPr>
        <p:spPr>
          <a:xfrm>
            <a:off x="7828359" y="0"/>
            <a:ext cx="514500" cy="8574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p62" descr="Brain in head"/>
          <p:cNvPicPr preferRelativeResize="0"/>
          <p:nvPr/>
        </p:nvPicPr>
        <p:blipFill rotWithShape="1">
          <a:blip r:embed="rId4">
            <a:alphaModFix/>
          </a:blip>
          <a:srcRect/>
          <a:stretch/>
        </p:blipFill>
        <p:spPr>
          <a:xfrm>
            <a:off x="482890" y="1606396"/>
            <a:ext cx="1930359" cy="19303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8"/>
          <p:cNvSpPr txBox="1">
            <a:spLocks noGrp="1"/>
          </p:cNvSpPr>
          <p:nvPr>
            <p:ph type="title"/>
          </p:nvPr>
        </p:nvSpPr>
        <p:spPr>
          <a:xfrm>
            <a:off x="638009" y="907950"/>
            <a:ext cx="22974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SzPts val="2600"/>
              <a:buNone/>
            </a:pPr>
            <a:r>
              <a:rPr lang="en-US"/>
              <a:t>3 LEVELS OF LOVE</a:t>
            </a:r>
            <a:endParaRPr/>
          </a:p>
        </p:txBody>
      </p:sp>
      <p:sp>
        <p:nvSpPr>
          <p:cNvPr id="408" name="Google Shape;408;p6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grpSp>
        <p:nvGrpSpPr>
          <p:cNvPr id="409" name="Google Shape;409;p68"/>
          <p:cNvGrpSpPr/>
          <p:nvPr/>
        </p:nvGrpSpPr>
        <p:grpSpPr>
          <a:xfrm>
            <a:off x="3051787" y="1258050"/>
            <a:ext cx="2547000" cy="2547000"/>
            <a:chOff x="1293737" y="1258050"/>
            <a:chExt cx="2547000" cy="2547000"/>
          </a:xfrm>
        </p:grpSpPr>
        <p:sp>
          <p:nvSpPr>
            <p:cNvPr id="410" name="Google Shape;410;p68"/>
            <p:cNvSpPr/>
            <p:nvPr/>
          </p:nvSpPr>
          <p:spPr>
            <a:xfrm rot="2700000">
              <a:off x="2286374" y="1011412"/>
              <a:ext cx="561726" cy="3040276"/>
            </a:xfrm>
            <a:prstGeom prst="roundRect">
              <a:avLst>
                <a:gd name="adj" fmla="val 50000"/>
              </a:avLst>
            </a:prstGeom>
            <a:gradFill>
              <a:gsLst>
                <a:gs pos="0">
                  <a:srgbClr val="FF8700"/>
                </a:gs>
                <a:gs pos="100000">
                  <a:srgbClr val="FFD900"/>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68"/>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11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Montserrat ExtraBold"/>
                  <a:ea typeface="Montserrat ExtraBold"/>
                  <a:cs typeface="Montserrat ExtraBold"/>
                  <a:sym typeface="Montserrat ExtraBold"/>
                </a:rPr>
                <a:t>1</a:t>
              </a: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12" name="Google Shape;412;p68"/>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a:solidFill>
                    <a:srgbClr val="FFFFFF"/>
                  </a:solidFill>
                  <a:latin typeface="Montserrat ExtraBold"/>
                  <a:ea typeface="Montserrat ExtraBold"/>
                  <a:cs typeface="Montserrat ExtraBold"/>
                  <a:sym typeface="Montserrat ExtraBold"/>
                </a:rPr>
                <a:t>Physical </a:t>
              </a:r>
              <a:endParaRPr sz="1800" b="0" i="0" u="none" strike="noStrike" cap="none">
                <a:solidFill>
                  <a:srgbClr val="FFFFFF"/>
                </a:solidFill>
                <a:latin typeface="Montserrat ExtraBold"/>
                <a:ea typeface="Montserrat ExtraBold"/>
                <a:cs typeface="Montserrat ExtraBold"/>
                <a:sym typeface="Montserrat ExtraBold"/>
              </a:endParaRPr>
            </a:p>
          </p:txBody>
        </p:sp>
      </p:grpSp>
      <p:grpSp>
        <p:nvGrpSpPr>
          <p:cNvPr id="413" name="Google Shape;413;p68"/>
          <p:cNvGrpSpPr/>
          <p:nvPr/>
        </p:nvGrpSpPr>
        <p:grpSpPr>
          <a:xfrm>
            <a:off x="4733408" y="1258050"/>
            <a:ext cx="2726287" cy="2547000"/>
            <a:chOff x="3203958" y="1258050"/>
            <a:chExt cx="2726287" cy="2547000"/>
          </a:xfrm>
        </p:grpSpPr>
        <p:sp>
          <p:nvSpPr>
            <p:cNvPr id="414" name="Google Shape;414;p68"/>
            <p:cNvSpPr/>
            <p:nvPr/>
          </p:nvSpPr>
          <p:spPr>
            <a:xfrm rot="2700000">
              <a:off x="4196595" y="1011412"/>
              <a:ext cx="561726" cy="3040276"/>
            </a:xfrm>
            <a:prstGeom prst="roundRect">
              <a:avLst>
                <a:gd name="adj" fmla="val 50000"/>
              </a:avLst>
            </a:prstGeom>
            <a:gradFill>
              <a:gsLst>
                <a:gs pos="0">
                  <a:srgbClr val="46E180"/>
                </a:gs>
                <a:gs pos="100000">
                  <a:srgbClr val="B8DF32"/>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68"/>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11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Montserrat ExtraBold"/>
                  <a:ea typeface="Montserrat ExtraBold"/>
                  <a:cs typeface="Montserrat ExtraBold"/>
                  <a:sym typeface="Montserrat ExtraBold"/>
                </a:rPr>
                <a:t>2</a:t>
              </a: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16" name="Google Shape;416;p68"/>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FFFFFF"/>
                </a:solidFill>
                <a:latin typeface="Montserrat ExtraBold"/>
                <a:ea typeface="Montserrat ExtraBold"/>
                <a:cs typeface="Montserrat ExtraBold"/>
                <a:sym typeface="Montserrat ExtraBold"/>
              </a:endParaRPr>
            </a:p>
          </p:txBody>
        </p:sp>
        <p:sp>
          <p:nvSpPr>
            <p:cNvPr id="417" name="Google Shape;417;p68"/>
            <p:cNvSpPr txBox="1"/>
            <p:nvPr/>
          </p:nvSpPr>
          <p:spPr>
            <a:xfrm rot="-2700000">
              <a:off x="3869931" y="2550697"/>
              <a:ext cx="2203628" cy="5074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600"/>
                </a:spcBef>
                <a:spcAft>
                  <a:spcPts val="1600"/>
                </a:spcAft>
                <a:buClr>
                  <a:srgbClr val="000000"/>
                </a:buClr>
                <a:buSzPts val="800"/>
                <a:buFont typeface="Arial"/>
                <a:buNone/>
              </a:pPr>
              <a:endParaRPr sz="800" b="1" i="0" u="none" strike="noStrike" cap="none">
                <a:solidFill>
                  <a:srgbClr val="666666"/>
                </a:solidFill>
                <a:latin typeface="Montserrat"/>
                <a:ea typeface="Montserrat"/>
                <a:cs typeface="Montserrat"/>
                <a:sym typeface="Montserrat"/>
              </a:endParaRPr>
            </a:p>
          </p:txBody>
        </p:sp>
      </p:grpSp>
      <p:grpSp>
        <p:nvGrpSpPr>
          <p:cNvPr id="418" name="Google Shape;418;p68"/>
          <p:cNvGrpSpPr/>
          <p:nvPr/>
        </p:nvGrpSpPr>
        <p:grpSpPr>
          <a:xfrm>
            <a:off x="6424827" y="1258050"/>
            <a:ext cx="2547000" cy="2547000"/>
            <a:chOff x="5123977" y="1258050"/>
            <a:chExt cx="2547000" cy="2547000"/>
          </a:xfrm>
        </p:grpSpPr>
        <p:sp>
          <p:nvSpPr>
            <p:cNvPr id="419" name="Google Shape;419;p68"/>
            <p:cNvSpPr/>
            <p:nvPr/>
          </p:nvSpPr>
          <p:spPr>
            <a:xfrm rot="2700000">
              <a:off x="6116614" y="1011412"/>
              <a:ext cx="561726" cy="3040276"/>
            </a:xfrm>
            <a:prstGeom prst="roundRect">
              <a:avLst>
                <a:gd name="adj" fmla="val 50000"/>
              </a:avLst>
            </a:prstGeom>
            <a:gradFill>
              <a:gsLst>
                <a:gs pos="0">
                  <a:srgbClr val="3C78D8"/>
                </a:gs>
                <a:gs pos="100000">
                  <a:srgbClr val="00FFFF"/>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68"/>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11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66666"/>
                  </a:solidFill>
                  <a:latin typeface="Montserrat ExtraBold"/>
                  <a:ea typeface="Montserrat ExtraBold"/>
                  <a:cs typeface="Montserrat ExtraBold"/>
                  <a:sym typeface="Montserrat ExtraBold"/>
                </a:rPr>
                <a:t>3</a:t>
              </a: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21" name="Google Shape;421;p68"/>
            <p:cNvSpPr txBox="1"/>
            <p:nvPr/>
          </p:nvSpPr>
          <p:spPr>
            <a:xfrm rot="-2700000">
              <a:off x="5323969" y="2238203"/>
              <a:ext cx="2341513"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a:solidFill>
                    <a:srgbClr val="FFFFFF"/>
                  </a:solidFill>
                  <a:latin typeface="Montserrat ExtraBold"/>
                  <a:ea typeface="Montserrat ExtraBold"/>
                  <a:cs typeface="Montserrat ExtraBold"/>
                  <a:sym typeface="Montserrat ExtraBold"/>
                </a:rPr>
                <a:t>Spiritual </a:t>
              </a:r>
              <a:endParaRPr sz="1800" b="0" i="0" u="none" strike="noStrike" cap="none">
                <a:solidFill>
                  <a:srgbClr val="FFFFFF"/>
                </a:solidFill>
                <a:latin typeface="Montserrat ExtraBold"/>
                <a:ea typeface="Montserrat ExtraBold"/>
                <a:cs typeface="Montserrat ExtraBold"/>
                <a:sym typeface="Montserrat ExtraBold"/>
              </a:endParaRPr>
            </a:p>
          </p:txBody>
        </p:sp>
      </p:grpSp>
      <p:sp>
        <p:nvSpPr>
          <p:cNvPr id="422" name="Google Shape;422;p68"/>
          <p:cNvSpPr txBox="1"/>
          <p:nvPr/>
        </p:nvSpPr>
        <p:spPr>
          <a:xfrm rot="-2700000">
            <a:off x="4957380" y="2045804"/>
            <a:ext cx="2657590" cy="39329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a:solidFill>
                  <a:srgbClr val="FFFFFF"/>
                </a:solidFill>
                <a:latin typeface="Montserrat ExtraBold"/>
                <a:ea typeface="Montserrat ExtraBold"/>
                <a:cs typeface="Montserrat ExtraBold"/>
                <a:sym typeface="Montserrat ExtraBold"/>
              </a:rPr>
              <a:t>Erotic - Emotional</a:t>
            </a:r>
            <a:endParaRPr sz="1800" b="0" i="0" u="none" strike="noStrike" cap="none">
              <a:solidFill>
                <a:srgbClr val="FFFFFF"/>
              </a:solidFill>
              <a:latin typeface="Montserrat ExtraBold"/>
              <a:ea typeface="Montserrat ExtraBold"/>
              <a:cs typeface="Montserrat ExtraBold"/>
              <a:sym typeface="Montserrat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3"/>
                                        </p:tgtEl>
                                        <p:attrNameLst>
                                          <p:attrName>style.visibility</p:attrName>
                                        </p:attrNameLst>
                                      </p:cBhvr>
                                      <p:to>
                                        <p:strVal val="visible"/>
                                      </p:to>
                                    </p:set>
                                    <p:animEffect transition="in" filter="fade">
                                      <p:cBhvr>
                                        <p:cTn id="12" dur="1000"/>
                                        <p:tgtEl>
                                          <p:spTgt spid="4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gtEl>
                                        <p:attrNameLst>
                                          <p:attrName>style.visibility</p:attrName>
                                        </p:attrNameLst>
                                      </p:cBhvr>
                                      <p:to>
                                        <p:strVal val="visible"/>
                                      </p:to>
                                    </p:set>
                                    <p:animEffect transition="in" filter="fade">
                                      <p:cBhvr>
                                        <p:cTn id="1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642222"/>
            </a:gs>
            <a:gs pos="48000">
              <a:srgbClr val="9C3435"/>
            </a:gs>
            <a:gs pos="100000">
              <a:srgbClr val="D07375"/>
            </a:gs>
          </a:gsLst>
          <a:lin ang="16200038" scaled="0"/>
        </a:gradFill>
        <a:effectLst/>
      </p:bgPr>
    </p:bg>
    <p:spTree>
      <p:nvGrpSpPr>
        <p:cNvPr id="1" name="Shape 426"/>
        <p:cNvGrpSpPr/>
        <p:nvPr/>
      </p:nvGrpSpPr>
      <p:grpSpPr>
        <a:xfrm>
          <a:off x="0" y="0"/>
          <a:ext cx="0" cy="0"/>
          <a:chOff x="0" y="0"/>
          <a:chExt cx="0" cy="0"/>
        </a:xfrm>
      </p:grpSpPr>
      <p:sp>
        <p:nvSpPr>
          <p:cNvPr id="427" name="Google Shape;427;p6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428" name="Google Shape;428;p69"/>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29" name="Google Shape;429;p69"/>
          <p:cNvSpPr txBox="1">
            <a:spLocks noGrp="1"/>
          </p:cNvSpPr>
          <p:nvPr>
            <p:ph type="title"/>
          </p:nvPr>
        </p:nvSpPr>
        <p:spPr>
          <a:xfrm>
            <a:off x="614400" y="2208100"/>
            <a:ext cx="2205900" cy="22782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a:solidFill>
                  <a:schemeClr val="lt1"/>
                </a:solidFill>
              </a:rPr>
              <a:t>PHYSICAL LOVE</a:t>
            </a:r>
            <a:endParaRPr/>
          </a:p>
        </p:txBody>
      </p:sp>
      <p:sp>
        <p:nvSpPr>
          <p:cNvPr id="430" name="Google Shape;430;p69"/>
          <p:cNvSpPr txBox="1"/>
          <p:nvPr/>
        </p:nvSpPr>
        <p:spPr>
          <a:xfrm>
            <a:off x="3719575" y="1021000"/>
            <a:ext cx="4761000" cy="3657600"/>
          </a:xfrm>
          <a:prstGeom prst="rect">
            <a:avLst/>
          </a:prstGeom>
          <a:noFill/>
          <a:ln>
            <a:noFill/>
          </a:ln>
        </p:spPr>
        <p:txBody>
          <a:bodyPr spcFirstLastPara="1" wrap="square" lIns="91425" tIns="91425" rIns="91425" bIns="91425" anchor="t" anchorCtr="0">
            <a:noAutofit/>
          </a:bodyPr>
          <a:lstStyle/>
          <a:p>
            <a:pPr marL="457200" marR="0" lvl="0" indent="-400050" algn="l" rtl="0">
              <a:lnSpc>
                <a:spcPct val="150000"/>
              </a:lnSpc>
              <a:spcBef>
                <a:spcPts val="0"/>
              </a:spcBef>
              <a:spcAft>
                <a:spcPts val="0"/>
              </a:spcAft>
              <a:buClr>
                <a:srgbClr val="1D2228"/>
              </a:buClr>
              <a:buSzPts val="2700"/>
              <a:buChar char="●"/>
            </a:pPr>
            <a:r>
              <a:rPr lang="en-US" sz="2700">
                <a:solidFill>
                  <a:srgbClr val="1D2228"/>
                </a:solidFill>
              </a:rPr>
              <a:t>Impulsive</a:t>
            </a:r>
            <a:endParaRPr sz="2700">
              <a:solidFill>
                <a:srgbClr val="1D2228"/>
              </a:solidFill>
            </a:endParaRPr>
          </a:p>
          <a:p>
            <a:pPr marL="457200" marR="0" lvl="0" indent="-400050" algn="l" rtl="0">
              <a:lnSpc>
                <a:spcPct val="150000"/>
              </a:lnSpc>
              <a:spcBef>
                <a:spcPts val="0"/>
              </a:spcBef>
              <a:spcAft>
                <a:spcPts val="0"/>
              </a:spcAft>
              <a:buClr>
                <a:srgbClr val="1D2228"/>
              </a:buClr>
              <a:buSzPts val="2700"/>
              <a:buChar char="●"/>
            </a:pPr>
            <a:r>
              <a:rPr lang="en-US" sz="2700">
                <a:solidFill>
                  <a:srgbClr val="1D2228"/>
                </a:solidFill>
              </a:rPr>
              <a:t>Biologically Driven</a:t>
            </a:r>
            <a:endParaRPr sz="2700">
              <a:solidFill>
                <a:srgbClr val="1D2228"/>
              </a:solidFill>
            </a:endParaRPr>
          </a:p>
          <a:p>
            <a:pPr marL="457200" marR="0" lvl="0" indent="-400050" algn="l" rtl="0">
              <a:lnSpc>
                <a:spcPct val="150000"/>
              </a:lnSpc>
              <a:spcBef>
                <a:spcPts val="0"/>
              </a:spcBef>
              <a:spcAft>
                <a:spcPts val="0"/>
              </a:spcAft>
              <a:buClr>
                <a:srgbClr val="1D2228"/>
              </a:buClr>
              <a:buSzPts val="2700"/>
              <a:buChar char="●"/>
            </a:pPr>
            <a:r>
              <a:rPr lang="en-US" sz="2700">
                <a:solidFill>
                  <a:srgbClr val="1D2228"/>
                </a:solidFill>
              </a:rPr>
              <a:t>Momentary</a:t>
            </a:r>
            <a:endParaRPr sz="2700">
              <a:solidFill>
                <a:srgbClr val="1D2228"/>
              </a:solidFill>
            </a:endParaRPr>
          </a:p>
        </p:txBody>
      </p:sp>
      <p:pic>
        <p:nvPicPr>
          <p:cNvPr id="431" name="Google Shape;431;p69"/>
          <p:cNvPicPr preferRelativeResize="0"/>
          <p:nvPr/>
        </p:nvPicPr>
        <p:blipFill>
          <a:blip r:embed="rId3">
            <a:alphaModFix/>
          </a:blip>
          <a:stretch>
            <a:fillRect/>
          </a:stretch>
        </p:blipFill>
        <p:spPr>
          <a:xfrm>
            <a:off x="571724" y="1021000"/>
            <a:ext cx="2291250" cy="1716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435"/>
        <p:cNvGrpSpPr/>
        <p:nvPr/>
      </p:nvGrpSpPr>
      <p:grpSpPr>
        <a:xfrm>
          <a:off x="0" y="0"/>
          <a:ext cx="0" cy="0"/>
          <a:chOff x="0" y="0"/>
          <a:chExt cx="0" cy="0"/>
        </a:xfrm>
      </p:grpSpPr>
      <p:sp>
        <p:nvSpPr>
          <p:cNvPr id="436" name="Google Shape;436;p7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sp>
        <p:nvSpPr>
          <p:cNvPr id="437" name="Google Shape;437;p70"/>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38" name="Google Shape;438;p70"/>
          <p:cNvSpPr txBox="1">
            <a:spLocks noGrp="1"/>
          </p:cNvSpPr>
          <p:nvPr>
            <p:ph type="title"/>
          </p:nvPr>
        </p:nvSpPr>
        <p:spPr>
          <a:xfrm>
            <a:off x="614400" y="2860950"/>
            <a:ext cx="2205900" cy="1374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SzPts val="2600"/>
              <a:buNone/>
            </a:pPr>
            <a:r>
              <a:rPr lang="en-US"/>
              <a:t>EROTICISM</a:t>
            </a:r>
            <a:endParaRPr/>
          </a:p>
        </p:txBody>
      </p:sp>
      <p:sp>
        <p:nvSpPr>
          <p:cNvPr id="439" name="Google Shape;439;p70"/>
          <p:cNvSpPr txBox="1"/>
          <p:nvPr/>
        </p:nvSpPr>
        <p:spPr>
          <a:xfrm>
            <a:off x="3866775" y="801050"/>
            <a:ext cx="4761000" cy="3657600"/>
          </a:xfrm>
          <a:prstGeom prst="rect">
            <a:avLst/>
          </a:prstGeom>
          <a:noFill/>
          <a:ln>
            <a:noFill/>
          </a:ln>
        </p:spPr>
        <p:txBody>
          <a:bodyPr spcFirstLastPara="1" wrap="square" lIns="91425" tIns="91425" rIns="91425" bIns="91425" anchor="t" anchorCtr="0">
            <a:noAutofit/>
          </a:bodyPr>
          <a:lstStyle/>
          <a:p>
            <a:pPr marL="228600" marR="0" lvl="0" indent="-273050" algn="l" rtl="0">
              <a:lnSpc>
                <a:spcPct val="120000"/>
              </a:lnSpc>
              <a:spcBef>
                <a:spcPts val="1000"/>
              </a:spcBef>
              <a:spcAft>
                <a:spcPts val="0"/>
              </a:spcAft>
              <a:buClr>
                <a:schemeClr val="accent1"/>
              </a:buClr>
              <a:buSzPts val="2700"/>
              <a:buChar char="•"/>
            </a:pPr>
            <a:r>
              <a:rPr lang="en-US" sz="2700" dirty="0">
                <a:solidFill>
                  <a:srgbClr val="1D2228"/>
                </a:solidFill>
              </a:rPr>
              <a:t>Infatuation</a:t>
            </a:r>
            <a:endParaRPr sz="2700" dirty="0">
              <a:solidFill>
                <a:srgbClr val="1D2228"/>
              </a:solidFill>
            </a:endParaRPr>
          </a:p>
          <a:p>
            <a:pPr marL="228600" marR="0" lvl="0" indent="-273050" algn="l" rtl="0">
              <a:lnSpc>
                <a:spcPct val="120000"/>
              </a:lnSpc>
              <a:spcBef>
                <a:spcPts val="1000"/>
              </a:spcBef>
              <a:spcAft>
                <a:spcPts val="0"/>
              </a:spcAft>
              <a:buClr>
                <a:schemeClr val="accent1"/>
              </a:buClr>
              <a:buSzPts val="2700"/>
              <a:buChar char="•"/>
            </a:pPr>
            <a:r>
              <a:rPr lang="en-US" sz="2700" dirty="0">
                <a:solidFill>
                  <a:srgbClr val="1D2228"/>
                </a:solidFill>
              </a:rPr>
              <a:t>Emotionally-focused on character traits</a:t>
            </a:r>
          </a:p>
          <a:p>
            <a:pPr marL="228600" marR="0" lvl="0" indent="-273050" algn="l" rtl="0">
              <a:lnSpc>
                <a:spcPct val="120000"/>
              </a:lnSpc>
              <a:spcBef>
                <a:spcPts val="1000"/>
              </a:spcBef>
              <a:spcAft>
                <a:spcPts val="0"/>
              </a:spcAft>
              <a:buClr>
                <a:schemeClr val="accent1"/>
              </a:buClr>
              <a:buSzPts val="2700"/>
              <a:buChar char="•"/>
            </a:pPr>
            <a:r>
              <a:rPr lang="en-US" sz="2700" i="0" u="none" strike="noStrike" cap="none" dirty="0">
                <a:solidFill>
                  <a:srgbClr val="1D2228"/>
                </a:solidFill>
              </a:rPr>
              <a:t>Sub</a:t>
            </a:r>
            <a:r>
              <a:rPr lang="en-US" sz="2700" dirty="0">
                <a:solidFill>
                  <a:srgbClr val="1D2228"/>
                </a:solidFill>
              </a:rPr>
              <a:t>ject to change/mood</a:t>
            </a:r>
            <a:endParaRPr sz="2700" i="0" u="none" strike="noStrike" cap="none" dirty="0">
              <a:solidFill>
                <a:schemeClr val="dk2"/>
              </a:solidFil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pic>
        <p:nvPicPr>
          <p:cNvPr id="440" name="Google Shape;440;p70"/>
          <p:cNvPicPr preferRelativeResize="0"/>
          <p:nvPr/>
        </p:nvPicPr>
        <p:blipFill>
          <a:blip r:embed="rId3">
            <a:alphaModFix/>
          </a:blip>
          <a:stretch>
            <a:fillRect/>
          </a:stretch>
        </p:blipFill>
        <p:spPr>
          <a:xfrm>
            <a:off x="521999" y="948149"/>
            <a:ext cx="2387375" cy="1588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642222"/>
            </a:gs>
            <a:gs pos="48000">
              <a:srgbClr val="9C3435"/>
            </a:gs>
            <a:gs pos="100000">
              <a:srgbClr val="D07375"/>
            </a:gs>
          </a:gsLst>
          <a:lin ang="16200038" scaled="0"/>
        </a:gradFill>
        <a:effectLst/>
      </p:bgPr>
    </p:bg>
    <p:spTree>
      <p:nvGrpSpPr>
        <p:cNvPr id="1" name="Shape 444"/>
        <p:cNvGrpSpPr/>
        <p:nvPr/>
      </p:nvGrpSpPr>
      <p:grpSpPr>
        <a:xfrm>
          <a:off x="0" y="0"/>
          <a:ext cx="0" cy="0"/>
          <a:chOff x="0" y="0"/>
          <a:chExt cx="0" cy="0"/>
        </a:xfrm>
      </p:grpSpPr>
      <p:sp>
        <p:nvSpPr>
          <p:cNvPr id="445" name="Google Shape;445;p7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
        <p:nvSpPr>
          <p:cNvPr id="446" name="Google Shape;446;p71"/>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47" name="Google Shape;447;p71"/>
          <p:cNvSpPr txBox="1">
            <a:spLocks noGrp="1"/>
          </p:cNvSpPr>
          <p:nvPr>
            <p:ph type="title"/>
          </p:nvPr>
        </p:nvSpPr>
        <p:spPr>
          <a:xfrm>
            <a:off x="614400" y="2450125"/>
            <a:ext cx="2205900" cy="1785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a:solidFill>
                  <a:schemeClr val="lt1"/>
                </a:solidFill>
              </a:rPr>
              <a:t>SPIRITUAL LOVE</a:t>
            </a:r>
            <a:endParaRPr/>
          </a:p>
        </p:txBody>
      </p:sp>
      <p:sp>
        <p:nvSpPr>
          <p:cNvPr id="448" name="Google Shape;448;p71"/>
          <p:cNvSpPr txBox="1"/>
          <p:nvPr/>
        </p:nvSpPr>
        <p:spPr>
          <a:xfrm>
            <a:off x="3797725" y="577950"/>
            <a:ext cx="4761000" cy="3657600"/>
          </a:xfrm>
          <a:prstGeom prst="rect">
            <a:avLst/>
          </a:prstGeom>
          <a:noFill/>
          <a:ln>
            <a:noFill/>
          </a:ln>
        </p:spPr>
        <p:txBody>
          <a:bodyPr spcFirstLastPara="1" wrap="square" lIns="91425" tIns="91425" rIns="91425" bIns="91425" anchor="t" anchorCtr="0">
            <a:noAutofit/>
          </a:bodyPr>
          <a:lstStyle/>
          <a:p>
            <a:pPr marL="457200" marR="0" lvl="0" indent="-400050" algn="l" rtl="0">
              <a:spcBef>
                <a:spcPts val="0"/>
              </a:spcBef>
              <a:spcAft>
                <a:spcPts val="0"/>
              </a:spcAft>
              <a:buClr>
                <a:srgbClr val="1D2228"/>
              </a:buClr>
              <a:buSzPts val="2700"/>
              <a:buChar char="●"/>
            </a:pPr>
            <a:r>
              <a:rPr lang="en-US" sz="2700" dirty="0">
                <a:solidFill>
                  <a:srgbClr val="1D2228"/>
                </a:solidFill>
              </a:rPr>
              <a:t>This is Love itself - relationship with another as </a:t>
            </a:r>
            <a:r>
              <a:rPr lang="en-US" sz="2700" i="1" dirty="0">
                <a:solidFill>
                  <a:srgbClr val="1D2228"/>
                </a:solidFill>
              </a:rPr>
              <a:t>spiritual</a:t>
            </a:r>
            <a:r>
              <a:rPr lang="en-US" sz="2700" dirty="0">
                <a:solidFill>
                  <a:srgbClr val="1D2228"/>
                </a:solidFill>
              </a:rPr>
              <a:t> being.</a:t>
            </a:r>
            <a:endParaRPr sz="2700" dirty="0">
              <a:solidFill>
                <a:srgbClr val="1D2228"/>
              </a:solidFill>
            </a:endParaRPr>
          </a:p>
          <a:p>
            <a:pPr marL="457200" marR="0" lvl="0" indent="-400050" algn="l" rtl="0">
              <a:spcBef>
                <a:spcPts val="0"/>
              </a:spcBef>
              <a:spcAft>
                <a:spcPts val="0"/>
              </a:spcAft>
              <a:buClr>
                <a:srgbClr val="1D2228"/>
              </a:buClr>
              <a:buSzPts val="2700"/>
              <a:buChar char="●"/>
            </a:pPr>
            <a:r>
              <a:rPr lang="en-US" sz="2700" dirty="0">
                <a:solidFill>
                  <a:srgbClr val="1D2228"/>
                </a:solidFill>
              </a:rPr>
              <a:t>Lover loves the beloved self - the person is irreplaceable.</a:t>
            </a:r>
            <a:endParaRPr sz="2700" dirty="0">
              <a:solidFill>
                <a:srgbClr val="1D2228"/>
              </a:solidFill>
            </a:endParaRPr>
          </a:p>
          <a:p>
            <a:pPr marL="457200" marR="0" lvl="0" indent="-400050" algn="l" rtl="0">
              <a:spcBef>
                <a:spcPts val="0"/>
              </a:spcBef>
              <a:spcAft>
                <a:spcPts val="0"/>
              </a:spcAft>
              <a:buClr>
                <a:srgbClr val="1D2228"/>
              </a:buClr>
              <a:buSzPts val="2700"/>
              <a:buChar char="●"/>
            </a:pPr>
            <a:r>
              <a:rPr lang="en-US" sz="2700" dirty="0">
                <a:solidFill>
                  <a:srgbClr val="1D2228"/>
                </a:solidFill>
              </a:rPr>
              <a:t>Love intends the essence of another person.</a:t>
            </a:r>
            <a:endParaRPr sz="2700" dirty="0">
              <a:solidFill>
                <a:srgbClr val="1D2228"/>
              </a:solidFill>
            </a:endParaRPr>
          </a:p>
          <a:p>
            <a:pPr marL="0" marR="0" lvl="0" indent="0" algn="l" rtl="0">
              <a:lnSpc>
                <a:spcPct val="100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p:txBody>
      </p:sp>
      <p:pic>
        <p:nvPicPr>
          <p:cNvPr id="449" name="Google Shape;449;p71"/>
          <p:cNvPicPr preferRelativeResize="0"/>
          <p:nvPr/>
        </p:nvPicPr>
        <p:blipFill>
          <a:blip r:embed="rId3">
            <a:alphaModFix/>
          </a:blip>
          <a:stretch>
            <a:fillRect/>
          </a:stretch>
        </p:blipFill>
        <p:spPr>
          <a:xfrm>
            <a:off x="591475" y="1020250"/>
            <a:ext cx="2251750" cy="1498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ECF7FF"/>
            </a:gs>
            <a:gs pos="74000">
              <a:srgbClr val="5EB9FF"/>
            </a:gs>
            <a:gs pos="83000">
              <a:srgbClr val="5EB9FF"/>
            </a:gs>
            <a:gs pos="100000">
              <a:srgbClr val="93D0FF"/>
            </a:gs>
          </a:gsLst>
          <a:lin ang="5400700" scaled="0"/>
        </a:gradFill>
        <a:effectLst/>
      </p:bgPr>
    </p:bg>
    <p:spTree>
      <p:nvGrpSpPr>
        <p:cNvPr id="1" name="Shape 462"/>
        <p:cNvGrpSpPr/>
        <p:nvPr/>
      </p:nvGrpSpPr>
      <p:grpSpPr>
        <a:xfrm>
          <a:off x="0" y="0"/>
          <a:ext cx="0" cy="0"/>
          <a:chOff x="0" y="0"/>
          <a:chExt cx="0" cy="0"/>
        </a:xfrm>
      </p:grpSpPr>
      <p:sp>
        <p:nvSpPr>
          <p:cNvPr id="463" name="Google Shape;463;p7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464" name="Google Shape;464;p73"/>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65" name="Google Shape;465;p73"/>
          <p:cNvSpPr txBox="1">
            <a:spLocks noGrp="1"/>
          </p:cNvSpPr>
          <p:nvPr>
            <p:ph type="title"/>
          </p:nvPr>
        </p:nvSpPr>
        <p:spPr>
          <a:xfrm>
            <a:off x="614400" y="2521525"/>
            <a:ext cx="2205900" cy="20187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a:solidFill>
                  <a:schemeClr val="lt1"/>
                </a:solidFill>
              </a:rPr>
              <a:t>SPIRITUAL LOVE</a:t>
            </a:r>
            <a:endParaRPr/>
          </a:p>
        </p:txBody>
      </p:sp>
      <p:sp>
        <p:nvSpPr>
          <p:cNvPr id="466" name="Google Shape;466;p73"/>
          <p:cNvSpPr txBox="1"/>
          <p:nvPr/>
        </p:nvSpPr>
        <p:spPr>
          <a:xfrm>
            <a:off x="3939100" y="809075"/>
            <a:ext cx="4761000" cy="36576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rgbClr val="1D2228"/>
              </a:buClr>
              <a:buSzPts val="2700"/>
              <a:buChar char="●"/>
            </a:pPr>
            <a:r>
              <a:rPr lang="en-US" sz="2700" dirty="0">
                <a:solidFill>
                  <a:srgbClr val="1D2228"/>
                </a:solidFill>
              </a:rPr>
              <a:t>“A healthy marriage is ultimately about love and that love is a product of a spiritual and </a:t>
            </a:r>
            <a:r>
              <a:rPr lang="en-US" sz="2700" i="1" dirty="0">
                <a:solidFill>
                  <a:srgbClr val="1D2228"/>
                </a:solidFill>
              </a:rPr>
              <a:t>meaningful</a:t>
            </a:r>
            <a:r>
              <a:rPr lang="en-US" sz="2700" dirty="0">
                <a:solidFill>
                  <a:srgbClr val="1D2228"/>
                </a:solidFill>
              </a:rPr>
              <a:t> connection” </a:t>
            </a:r>
            <a:br>
              <a:rPr lang="en-US" sz="2700" dirty="0">
                <a:solidFill>
                  <a:srgbClr val="1D2228"/>
                </a:solidFill>
              </a:rPr>
            </a:br>
            <a:endParaRPr sz="2700" dirty="0">
              <a:solidFill>
                <a:srgbClr val="1D2228"/>
              </a:solidFill>
            </a:endParaRPr>
          </a:p>
          <a:p>
            <a:pPr marL="457200" lvl="0" indent="-400050" algn="l" rtl="0">
              <a:spcBef>
                <a:spcPts val="0"/>
              </a:spcBef>
              <a:spcAft>
                <a:spcPts val="0"/>
              </a:spcAft>
              <a:buClr>
                <a:srgbClr val="1D2228"/>
              </a:buClr>
              <a:buSzPts val="2700"/>
              <a:buChar char="●"/>
            </a:pPr>
            <a:r>
              <a:rPr lang="en-US" sz="2700" dirty="0">
                <a:solidFill>
                  <a:srgbClr val="1D2228"/>
                </a:solidFill>
              </a:rPr>
              <a:t>“I.e. the actualization or meaning for a couple.”</a:t>
            </a:r>
            <a:endParaRPr sz="2700" dirty="0">
              <a:solidFill>
                <a:srgbClr val="1D2228"/>
              </a:solidFill>
            </a:endParaRPr>
          </a:p>
          <a:p>
            <a:pPr marL="0" lvl="0" indent="0" algn="l" rtl="0">
              <a:spcBef>
                <a:spcPts val="0"/>
              </a:spcBef>
              <a:spcAft>
                <a:spcPts val="0"/>
              </a:spcAft>
              <a:buClr>
                <a:schemeClr val="dk1"/>
              </a:buClr>
              <a:buSzPts val="2000"/>
              <a:buFont typeface="Arial"/>
              <a:buNone/>
            </a:pPr>
            <a:endParaRPr sz="2700" dirty="0">
              <a:solidFill>
                <a:srgbClr val="1D2228"/>
              </a:solidFill>
            </a:endParaRPr>
          </a:p>
          <a:p>
            <a:pPr marL="0" marR="0" lvl="0" indent="0" algn="l" rtl="0">
              <a:lnSpc>
                <a:spcPct val="100000"/>
              </a:lnSpc>
              <a:spcBef>
                <a:spcPts val="0"/>
              </a:spcBef>
              <a:spcAft>
                <a:spcPts val="0"/>
              </a:spcAft>
              <a:buClr>
                <a:srgbClr val="000000"/>
              </a:buClr>
              <a:buSzPts val="2000"/>
              <a:buFont typeface="Arial"/>
              <a:buNone/>
            </a:pPr>
            <a:endParaRPr sz="1800" dirty="0">
              <a:solidFill>
                <a:srgbClr val="1D2228"/>
              </a:solidFill>
            </a:endParaRPr>
          </a:p>
          <a:p>
            <a:pPr marL="0" marR="0" lvl="0" indent="0" algn="l" rtl="0">
              <a:lnSpc>
                <a:spcPct val="100000"/>
              </a:lnSpc>
              <a:spcBef>
                <a:spcPts val="0"/>
              </a:spcBef>
              <a:spcAft>
                <a:spcPts val="0"/>
              </a:spcAft>
              <a:buClr>
                <a:srgbClr val="000000"/>
              </a:buClr>
              <a:buSzPts val="2000"/>
              <a:buFont typeface="Arial"/>
              <a:buNone/>
            </a:pPr>
            <a:endParaRPr sz="1800" dirty="0">
              <a:solidFill>
                <a:srgbClr val="1D2228"/>
              </a:solidFill>
            </a:endParaRPr>
          </a:p>
        </p:txBody>
      </p:sp>
      <p:pic>
        <p:nvPicPr>
          <p:cNvPr id="467" name="Google Shape;467;p73"/>
          <p:cNvPicPr preferRelativeResize="0"/>
          <p:nvPr/>
        </p:nvPicPr>
        <p:blipFill>
          <a:blip r:embed="rId3">
            <a:alphaModFix/>
          </a:blip>
          <a:stretch>
            <a:fillRect/>
          </a:stretch>
        </p:blipFill>
        <p:spPr>
          <a:xfrm>
            <a:off x="556599" y="1051899"/>
            <a:ext cx="2309550" cy="1536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sp>
        <p:nvSpPr>
          <p:cNvPr id="380" name="Google Shape;380;p64"/>
          <p:cNvSpPr txBox="1"/>
          <p:nvPr/>
        </p:nvSpPr>
        <p:spPr>
          <a:xfrm>
            <a:off x="350240" y="583452"/>
            <a:ext cx="3017074"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Spiritual Love</a:t>
            </a:r>
            <a:endParaRPr dirty="0"/>
          </a:p>
        </p:txBody>
      </p:sp>
      <p:sp>
        <p:nvSpPr>
          <p:cNvPr id="381" name="Google Shape;381;p64"/>
          <p:cNvSpPr/>
          <p:nvPr/>
        </p:nvSpPr>
        <p:spPr>
          <a:xfrm>
            <a:off x="408297" y="1567452"/>
            <a:ext cx="2487300" cy="2736000"/>
          </a:xfrm>
          <a:prstGeom prst="rect">
            <a:avLst/>
          </a:prstGeom>
          <a:solidFill>
            <a:schemeClr val="accent1"/>
          </a:solidFill>
          <a:ln w="25400" cap="flat" cmpd="sng">
            <a:solidFill>
              <a:srgbClr val="003F7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p64"/>
          <p:cNvSpPr txBox="1"/>
          <p:nvPr/>
        </p:nvSpPr>
        <p:spPr>
          <a:xfrm>
            <a:off x="504382" y="1781352"/>
            <a:ext cx="24654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dirty="0">
                <a:solidFill>
                  <a:schemeClr val="lt1"/>
                </a:solidFill>
                <a:latin typeface="Arial"/>
                <a:ea typeface="Arial"/>
                <a:cs typeface="Arial"/>
                <a:sym typeface="Arial"/>
              </a:rPr>
              <a:t>“Love is living the experience of another person in all his uniqueness and singularity.” </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700" scaled="0"/>
        </a:gradFill>
        <a:effectLst/>
      </p:bgPr>
    </p:bg>
    <p:spTree>
      <p:nvGrpSpPr>
        <p:cNvPr id="1" name="Shape 453"/>
        <p:cNvGrpSpPr/>
        <p:nvPr/>
      </p:nvGrpSpPr>
      <p:grpSpPr>
        <a:xfrm>
          <a:off x="0" y="0"/>
          <a:ext cx="0" cy="0"/>
          <a:chOff x="0" y="0"/>
          <a:chExt cx="0" cy="0"/>
        </a:xfrm>
      </p:grpSpPr>
      <p:sp>
        <p:nvSpPr>
          <p:cNvPr id="454" name="Google Shape;454;p7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
        <p:nvSpPr>
          <p:cNvPr id="455" name="Google Shape;455;p72"/>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56" name="Google Shape;456;p72"/>
          <p:cNvSpPr txBox="1">
            <a:spLocks noGrp="1"/>
          </p:cNvSpPr>
          <p:nvPr>
            <p:ph type="title"/>
          </p:nvPr>
        </p:nvSpPr>
        <p:spPr>
          <a:xfrm>
            <a:off x="614412" y="907950"/>
            <a:ext cx="22059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a:solidFill>
                  <a:schemeClr val="lt1"/>
                </a:solidFill>
              </a:rPr>
              <a:t>SPIRITUAL LOVE</a:t>
            </a:r>
            <a:endParaRPr/>
          </a:p>
        </p:txBody>
      </p:sp>
      <p:sp>
        <p:nvSpPr>
          <p:cNvPr id="457" name="Google Shape;457;p72"/>
          <p:cNvSpPr txBox="1"/>
          <p:nvPr/>
        </p:nvSpPr>
        <p:spPr>
          <a:xfrm>
            <a:off x="3643375" y="831750"/>
            <a:ext cx="3365100" cy="36576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rgbClr val="1D2228"/>
              </a:buClr>
              <a:buSzPts val="2700"/>
              <a:buChar char="●"/>
            </a:pPr>
            <a:r>
              <a:rPr lang="en-US" sz="2700" i="1">
                <a:solidFill>
                  <a:srgbClr val="1D2228"/>
                </a:solidFill>
              </a:rPr>
              <a:t>Essentia</a:t>
            </a:r>
            <a:r>
              <a:rPr lang="en-US" sz="2700">
                <a:solidFill>
                  <a:srgbClr val="1D2228"/>
                </a:solidFill>
              </a:rPr>
              <a:t> is not dependent on </a:t>
            </a:r>
            <a:r>
              <a:rPr lang="en-US" sz="2700" i="1">
                <a:solidFill>
                  <a:srgbClr val="1D2228"/>
                </a:solidFill>
              </a:rPr>
              <a:t>existentia</a:t>
            </a:r>
            <a:endParaRPr sz="2700" i="1">
              <a:solidFill>
                <a:srgbClr val="1D2228"/>
              </a:solidFill>
            </a:endParaRPr>
          </a:p>
          <a:p>
            <a:pPr marL="457200" lvl="0" indent="0" algn="l" rtl="0">
              <a:spcBef>
                <a:spcPts val="0"/>
              </a:spcBef>
              <a:spcAft>
                <a:spcPts val="0"/>
              </a:spcAft>
              <a:buNone/>
            </a:pPr>
            <a:endParaRPr sz="2700">
              <a:solidFill>
                <a:srgbClr val="1D2228"/>
              </a:solidFill>
            </a:endParaRPr>
          </a:p>
          <a:p>
            <a:pPr marL="457200" lvl="0" indent="-400050" algn="l" rtl="0">
              <a:spcBef>
                <a:spcPts val="0"/>
              </a:spcBef>
              <a:spcAft>
                <a:spcPts val="0"/>
              </a:spcAft>
              <a:buClr>
                <a:srgbClr val="1D2228"/>
              </a:buClr>
              <a:buSzPts val="2700"/>
              <a:buChar char="●"/>
            </a:pPr>
            <a:r>
              <a:rPr lang="en-US" sz="2700">
                <a:solidFill>
                  <a:srgbClr val="1D2228"/>
                </a:solidFill>
              </a:rPr>
              <a:t>The idea of the person is beyond time</a:t>
            </a:r>
            <a:endParaRPr sz="2700">
              <a:solidFill>
                <a:srgbClr val="1D2228"/>
              </a:solidFill>
            </a:endParaRPr>
          </a:p>
          <a:p>
            <a:pPr marL="457200" marR="0" lvl="0" indent="0" algn="l" rtl="0">
              <a:lnSpc>
                <a:spcPct val="100000"/>
              </a:lnSpc>
              <a:spcBef>
                <a:spcPts val="0"/>
              </a:spcBef>
              <a:spcAft>
                <a:spcPts val="0"/>
              </a:spcAft>
              <a:buNone/>
            </a:pPr>
            <a:endParaRPr sz="2400">
              <a:solidFill>
                <a:srgbClr val="1D2228"/>
              </a:solidFill>
            </a:endParaRPr>
          </a:p>
          <a:p>
            <a:pPr marL="0" marR="0" lvl="0" indent="0" algn="l"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p:txBody>
      </p:sp>
      <p:pic>
        <p:nvPicPr>
          <p:cNvPr id="458" name="Google Shape;458;p72"/>
          <p:cNvPicPr preferRelativeResize="0"/>
          <p:nvPr/>
        </p:nvPicPr>
        <p:blipFill>
          <a:blip r:embed="rId3">
            <a:alphaModFix/>
          </a:blip>
          <a:stretch>
            <a:fillRect/>
          </a:stretch>
        </p:blipFill>
        <p:spPr>
          <a:xfrm>
            <a:off x="7054750" y="969338"/>
            <a:ext cx="1809750" cy="2524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
        <p:cNvGrpSpPr/>
        <p:nvPr/>
      </p:nvGrpSpPr>
      <p:grpSpPr>
        <a:xfrm>
          <a:off x="0" y="0"/>
          <a:ext cx="0" cy="0"/>
          <a:chOff x="0" y="0"/>
          <a:chExt cx="0" cy="0"/>
        </a:xfrm>
      </p:grpSpPr>
      <p:sp>
        <p:nvSpPr>
          <p:cNvPr id="472" name="Google Shape;472;p74"/>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473" name="Google Shape;473;p74"/>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474" name="Google Shape;474;p74"/>
          <p:cNvSpPr/>
          <p:nvPr/>
        </p:nvSpPr>
        <p:spPr>
          <a:xfrm>
            <a:off x="444250" y="1151724"/>
            <a:ext cx="4480800" cy="2800800"/>
          </a:xfrm>
          <a:prstGeom prst="rect">
            <a:avLst/>
          </a:prstGeom>
          <a:solidFill>
            <a:srgbClr val="13635E"/>
          </a:solidFill>
          <a:ln w="25400" cap="flat" cmpd="sng">
            <a:solidFill>
              <a:srgbClr val="003F7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5" name="Google Shape;475;p74"/>
          <p:cNvSpPr txBox="1"/>
          <p:nvPr/>
        </p:nvSpPr>
        <p:spPr>
          <a:xfrm>
            <a:off x="420433" y="1352551"/>
            <a:ext cx="4376100" cy="332400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Clr>
                <a:srgbClr val="FFFFFF"/>
              </a:buClr>
              <a:buSzPts val="2500"/>
              <a:buChar char="•"/>
            </a:pPr>
            <a:r>
              <a:rPr lang="en-US" sz="2500" dirty="0">
                <a:solidFill>
                  <a:srgbClr val="FFFFFF"/>
                </a:solidFill>
              </a:rPr>
              <a:t>In the camps Frankl focused on living to be reunited with his wife. </a:t>
            </a:r>
            <a:endParaRPr sz="2500" dirty="0">
              <a:solidFill>
                <a:srgbClr val="FFFFFF"/>
              </a:solidFill>
            </a:endParaRPr>
          </a:p>
          <a:p>
            <a:pPr marL="457200" lvl="0" indent="0" algn="l" rtl="0">
              <a:spcBef>
                <a:spcPts val="0"/>
              </a:spcBef>
              <a:spcAft>
                <a:spcPts val="0"/>
              </a:spcAft>
              <a:buNone/>
            </a:pPr>
            <a:endParaRPr sz="2500" dirty="0">
              <a:solidFill>
                <a:srgbClr val="FFFFFF"/>
              </a:solidFill>
            </a:endParaRPr>
          </a:p>
          <a:p>
            <a:pPr marL="457200" lvl="0" indent="-387350" algn="l" rtl="0">
              <a:spcBef>
                <a:spcPts val="0"/>
              </a:spcBef>
              <a:spcAft>
                <a:spcPts val="0"/>
              </a:spcAft>
              <a:buClr>
                <a:srgbClr val="FFFFFF"/>
              </a:buClr>
              <a:buSzPts val="2500"/>
              <a:buChar char="•"/>
            </a:pPr>
            <a:r>
              <a:rPr lang="en-US" sz="2500" dirty="0">
                <a:solidFill>
                  <a:srgbClr val="FFFFFF"/>
                </a:solidFill>
              </a:rPr>
              <a:t>That gave him </a:t>
            </a:r>
            <a:r>
              <a:rPr lang="en-US" sz="2500" i="1" dirty="0">
                <a:solidFill>
                  <a:srgbClr val="FFFFFF"/>
                </a:solidFill>
              </a:rPr>
              <a:t>meaning to live.</a:t>
            </a:r>
            <a:endParaRPr sz="2500" i="1" dirty="0">
              <a:solidFill>
                <a:srgbClr val="FFFFFF"/>
              </a:solidFill>
            </a:endParaRPr>
          </a:p>
          <a:p>
            <a:pPr marL="457200" lvl="0" indent="0" algn="l" rtl="0">
              <a:spcBef>
                <a:spcPts val="0"/>
              </a:spcBef>
              <a:spcAft>
                <a:spcPts val="0"/>
              </a:spcAft>
              <a:buNone/>
            </a:pPr>
            <a:endParaRPr sz="1800" dirty="0">
              <a:solidFill>
                <a:srgbClr val="1D2228"/>
              </a:solidFill>
            </a:endParaRPr>
          </a:p>
          <a:p>
            <a:pPr marL="457200" marR="0" lvl="0" indent="0" algn="l" rtl="0">
              <a:lnSpc>
                <a:spcPct val="100000"/>
              </a:lnSpc>
              <a:spcBef>
                <a:spcPts val="0"/>
              </a:spcBef>
              <a:spcAft>
                <a:spcPts val="0"/>
              </a:spcAft>
              <a:buNone/>
            </a:pPr>
            <a:endParaRPr sz="1750" dirty="0">
              <a:solidFill>
                <a:schemeClr val="lt1"/>
              </a:solidFill>
            </a:endParaRPr>
          </a:p>
        </p:txBody>
      </p:sp>
      <p:pic>
        <p:nvPicPr>
          <p:cNvPr id="476" name="Google Shape;476;p74" descr="Image result for viktor frankl"/>
          <p:cNvPicPr preferRelativeResize="0"/>
          <p:nvPr/>
        </p:nvPicPr>
        <p:blipFill rotWithShape="1">
          <a:blip r:embed="rId4">
            <a:alphaModFix/>
          </a:blip>
          <a:srcRect/>
          <a:stretch/>
        </p:blipFill>
        <p:spPr>
          <a:xfrm>
            <a:off x="5805034" y="1324947"/>
            <a:ext cx="2962275" cy="1543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Shape 480"/>
        <p:cNvGrpSpPr/>
        <p:nvPr/>
      </p:nvGrpSpPr>
      <p:grpSpPr>
        <a:xfrm>
          <a:off x="0" y="0"/>
          <a:ext cx="0" cy="0"/>
          <a:chOff x="0" y="0"/>
          <a:chExt cx="0" cy="0"/>
        </a:xfrm>
      </p:grpSpPr>
      <p:sp>
        <p:nvSpPr>
          <p:cNvPr id="481" name="Google Shape;481;p7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
        <p:nvSpPr>
          <p:cNvPr id="482" name="Google Shape;482;p75"/>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83" name="Google Shape;483;p75"/>
          <p:cNvSpPr txBox="1">
            <a:spLocks noGrp="1"/>
          </p:cNvSpPr>
          <p:nvPr>
            <p:ph type="title"/>
          </p:nvPr>
        </p:nvSpPr>
        <p:spPr>
          <a:xfrm>
            <a:off x="614412" y="907950"/>
            <a:ext cx="22059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2600"/>
              <a:buFont typeface="Arial"/>
              <a:buNone/>
            </a:pPr>
            <a:r>
              <a:rPr lang="en-US">
                <a:solidFill>
                  <a:schemeClr val="lt1"/>
                </a:solidFill>
              </a:rPr>
              <a:t>SEXUALITY AND MEANING</a:t>
            </a:r>
            <a:endParaRPr/>
          </a:p>
        </p:txBody>
      </p:sp>
      <p:sp>
        <p:nvSpPr>
          <p:cNvPr id="484" name="Google Shape;484;p75"/>
          <p:cNvSpPr txBox="1"/>
          <p:nvPr/>
        </p:nvSpPr>
        <p:spPr>
          <a:xfrm>
            <a:off x="3866774" y="801050"/>
            <a:ext cx="4936139" cy="3657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1D2228"/>
              </a:buClr>
              <a:buSzPts val="2400"/>
              <a:buChar char="●"/>
            </a:pPr>
            <a:r>
              <a:rPr lang="en-US" sz="2400" dirty="0">
                <a:solidFill>
                  <a:srgbClr val="1D2228"/>
                </a:solidFill>
              </a:rPr>
              <a:t>In real love, the sexual relationship is a </a:t>
            </a:r>
            <a:r>
              <a:rPr lang="en-US" sz="2400" i="1" dirty="0">
                <a:solidFill>
                  <a:srgbClr val="1D2228"/>
                </a:solidFill>
              </a:rPr>
              <a:t>means towards uniting with the spiritual</a:t>
            </a:r>
            <a:r>
              <a:rPr lang="en-US" sz="2400" dirty="0">
                <a:solidFill>
                  <a:srgbClr val="1D2228"/>
                </a:solidFill>
              </a:rPr>
              <a:t> (getting to the person’s essence). </a:t>
            </a:r>
            <a:endParaRPr sz="2400" dirty="0">
              <a:solidFill>
                <a:srgbClr val="1D2228"/>
              </a:solidFill>
            </a:endParaRPr>
          </a:p>
          <a:p>
            <a:pPr marL="457200" lvl="0" indent="0" algn="l" rtl="0">
              <a:spcBef>
                <a:spcPts val="0"/>
              </a:spcBef>
              <a:spcAft>
                <a:spcPts val="0"/>
              </a:spcAft>
              <a:buNone/>
            </a:pPr>
            <a:endParaRPr sz="2400" dirty="0">
              <a:solidFill>
                <a:srgbClr val="1D2228"/>
              </a:solidFill>
            </a:endParaRPr>
          </a:p>
          <a:p>
            <a:pPr marL="457200" lvl="0" indent="-381000" algn="l" rtl="0">
              <a:spcBef>
                <a:spcPts val="0"/>
              </a:spcBef>
              <a:spcAft>
                <a:spcPts val="0"/>
              </a:spcAft>
              <a:buClr>
                <a:srgbClr val="1D2228"/>
              </a:buClr>
              <a:buSzPts val="2400"/>
              <a:buChar char="●"/>
            </a:pPr>
            <a:r>
              <a:rPr lang="en-US" sz="2400" dirty="0">
                <a:solidFill>
                  <a:srgbClr val="1D2228"/>
                </a:solidFill>
              </a:rPr>
              <a:t>Long term pleasure will only come through the goal of achieving a sense of spiritual oneness.</a:t>
            </a:r>
            <a:endParaRPr sz="2400" dirty="0">
              <a:solidFill>
                <a:srgbClr val="1D2228"/>
              </a:solidFill>
            </a:endParaRPr>
          </a:p>
          <a:p>
            <a:pPr marL="0" lvl="0" indent="0" algn="l" rtl="0">
              <a:spcBef>
                <a:spcPts val="0"/>
              </a:spcBef>
              <a:spcAft>
                <a:spcPts val="0"/>
              </a:spcAft>
              <a:buClr>
                <a:schemeClr val="dk1"/>
              </a:buClr>
              <a:buSzPts val="1100"/>
              <a:buFont typeface="Arial"/>
              <a:buNone/>
            </a:pPr>
            <a:endParaRPr sz="1800" dirty="0">
              <a:solidFill>
                <a:srgbClr val="1D2228"/>
              </a:solidFill>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endParaRPr>
          </a:p>
          <a:p>
            <a:pPr marL="0" marR="0" lvl="0" indent="0" algn="l" rtl="0">
              <a:lnSpc>
                <a:spcPct val="100000"/>
              </a:lnSpc>
              <a:spcBef>
                <a:spcPts val="0"/>
              </a:spcBef>
              <a:spcAft>
                <a:spcPts val="0"/>
              </a:spcAft>
              <a:buClr>
                <a:schemeClr val="dk1"/>
              </a:buClr>
              <a:buSzPts val="1100"/>
              <a:buFont typeface="Arial"/>
              <a:buNone/>
            </a:pPr>
            <a:endParaRPr sz="1000" dirty="0">
              <a:solidFill>
                <a:srgbClr val="1D2228"/>
              </a:solidFill>
            </a:endParaRPr>
          </a:p>
          <a:p>
            <a:pPr marL="0" marR="0" lvl="0" indent="0" algn="l" rtl="0">
              <a:lnSpc>
                <a:spcPct val="100000"/>
              </a:lnSpc>
              <a:spcBef>
                <a:spcPts val="0"/>
              </a:spcBef>
              <a:spcAft>
                <a:spcPts val="0"/>
              </a:spcAft>
              <a:buClr>
                <a:schemeClr val="dk1"/>
              </a:buClr>
              <a:buSzPts val="1100"/>
              <a:buFont typeface="Arial"/>
              <a:buNone/>
            </a:pPr>
            <a:endParaRPr sz="1000" dirty="0">
              <a:solidFill>
                <a:srgbClr val="1D2228"/>
              </a:solidFill>
            </a:endParaRPr>
          </a:p>
          <a:p>
            <a:pPr marL="0" marR="0" lvl="0" indent="0" algn="l" rtl="0">
              <a:lnSpc>
                <a:spcPct val="100000"/>
              </a:lnSpc>
              <a:spcBef>
                <a:spcPts val="0"/>
              </a:spcBef>
              <a:spcAft>
                <a:spcPts val="0"/>
              </a:spcAft>
              <a:buClr>
                <a:schemeClr val="dk1"/>
              </a:buClr>
              <a:buSzPts val="1100"/>
              <a:buFont typeface="Arial"/>
              <a:buNone/>
            </a:pPr>
            <a:endParaRPr sz="1000" dirty="0">
              <a:solidFill>
                <a:srgbClr val="1D2228"/>
              </a:solidFill>
            </a:endParaRPr>
          </a:p>
          <a:p>
            <a:pPr marL="0" marR="0" lvl="0" indent="0" algn="l" rtl="0">
              <a:lnSpc>
                <a:spcPct val="100000"/>
              </a:lnSpc>
              <a:spcBef>
                <a:spcPts val="0"/>
              </a:spcBef>
              <a:spcAft>
                <a:spcPts val="0"/>
              </a:spcAft>
              <a:buClr>
                <a:schemeClr val="dk1"/>
              </a:buClr>
              <a:buSzPts val="1100"/>
              <a:buFont typeface="Arial"/>
              <a:buNone/>
            </a:pPr>
            <a:endParaRPr sz="1000" dirty="0">
              <a:solidFill>
                <a:srgbClr val="1D2228"/>
              </a:solidFill>
            </a:endParaRPr>
          </a:p>
          <a:p>
            <a:pPr marL="0" marR="0" lvl="0" indent="0" algn="l" rtl="0">
              <a:lnSpc>
                <a:spcPct val="100000"/>
              </a:lnSpc>
              <a:spcBef>
                <a:spcPts val="0"/>
              </a:spcBef>
              <a:spcAft>
                <a:spcPts val="0"/>
              </a:spcAft>
              <a:buClr>
                <a:schemeClr val="dk1"/>
              </a:buClr>
              <a:buSzPts val="1100"/>
              <a:buFont typeface="Arial"/>
              <a:buNone/>
            </a:pPr>
            <a:endParaRPr sz="1100"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7"/>
          <p:cNvSpPr txBox="1">
            <a:spLocks noGrp="1"/>
          </p:cNvSpPr>
          <p:nvPr>
            <p:ph type="title"/>
          </p:nvPr>
        </p:nvSpPr>
        <p:spPr>
          <a:xfrm>
            <a:off x="359511" y="180146"/>
            <a:ext cx="34947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p>
            <a:pPr lvl="0"/>
            <a:r>
              <a:rPr lang="en-US" sz="2500" dirty="0">
                <a:solidFill>
                  <a:srgbClr val="000000"/>
                </a:solidFill>
              </a:rPr>
              <a:t>Hyper-Intention </a:t>
            </a:r>
            <a:r>
              <a:rPr lang="en-US" sz="2500" dirty="0">
                <a:solidFill>
                  <a:srgbClr val="222222"/>
                </a:solidFill>
                <a:latin typeface="Montserrat ExtraBold" panose="020B0604020202020204" charset="0"/>
                <a:cs typeface="Arial"/>
                <a:sym typeface="Arial"/>
              </a:rPr>
              <a:t>H</a:t>
            </a:r>
            <a:r>
              <a:rPr lang="en-US" sz="2500" dirty="0">
                <a:solidFill>
                  <a:srgbClr val="222222"/>
                </a:solidFill>
                <a:latin typeface="Montserrat ExtraBold" panose="020B0604020202020204" charset="0"/>
                <a:ea typeface="Arial"/>
                <a:cs typeface="Arial"/>
                <a:sym typeface="Arial"/>
              </a:rPr>
              <a:t>yper-reflection</a:t>
            </a:r>
            <a:endParaRPr sz="2500" dirty="0">
              <a:solidFill>
                <a:srgbClr val="000000"/>
              </a:solidFill>
              <a:latin typeface="Montserrat ExtraBold" panose="020B0604020202020204" charset="0"/>
            </a:endParaRPr>
          </a:p>
        </p:txBody>
      </p:sp>
      <p:sp>
        <p:nvSpPr>
          <p:cNvPr id="498" name="Google Shape;498;p77"/>
          <p:cNvSpPr txBox="1">
            <a:spLocks noGrp="1"/>
          </p:cNvSpPr>
          <p:nvPr>
            <p:ph type="body" idx="1"/>
          </p:nvPr>
        </p:nvSpPr>
        <p:spPr>
          <a:xfrm>
            <a:off x="359500" y="1008150"/>
            <a:ext cx="4671000" cy="2872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3000"/>
              </a:spcBef>
              <a:spcAft>
                <a:spcPts val="0"/>
              </a:spcAft>
              <a:buNone/>
            </a:pPr>
            <a:r>
              <a:rPr lang="en-US" dirty="0">
                <a:solidFill>
                  <a:srgbClr val="222222"/>
                </a:solidFill>
                <a:latin typeface="Arial"/>
                <a:ea typeface="Arial"/>
                <a:cs typeface="Arial"/>
                <a:sym typeface="Arial"/>
              </a:rPr>
              <a:t>“</a:t>
            </a:r>
            <a:r>
              <a:rPr lang="en-US" sz="2400" dirty="0">
                <a:solidFill>
                  <a:srgbClr val="222222"/>
                </a:solidFill>
                <a:latin typeface="Arial"/>
                <a:ea typeface="Arial"/>
                <a:cs typeface="Arial"/>
                <a:sym typeface="Arial"/>
              </a:rPr>
              <a:t>A forced intention toward some end which makes that end unattainable; and hyper-reflection, an excessive attention to oneself which stifles attempts to avoid the </a:t>
            </a:r>
            <a:r>
              <a:rPr lang="en-US" sz="2400" dirty="0">
                <a:solidFill>
                  <a:schemeClr val="tx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neurosis</a:t>
            </a:r>
            <a:r>
              <a:rPr lang="en-US" sz="2400" dirty="0">
                <a:solidFill>
                  <a:schemeClr val="tx1"/>
                </a:solidFill>
                <a:latin typeface="Arial"/>
                <a:ea typeface="Arial"/>
                <a:cs typeface="Arial"/>
                <a:sym typeface="Arial"/>
              </a:rPr>
              <a:t> </a:t>
            </a:r>
            <a:r>
              <a:rPr lang="en-US" sz="2400" dirty="0">
                <a:solidFill>
                  <a:srgbClr val="222222"/>
                </a:solidFill>
                <a:latin typeface="Arial"/>
                <a:ea typeface="Arial"/>
                <a:cs typeface="Arial"/>
                <a:sym typeface="Arial"/>
              </a:rPr>
              <a:t>to which one thinks oneself predisposed.</a:t>
            </a:r>
            <a:r>
              <a:rPr lang="en-US" dirty="0">
                <a:solidFill>
                  <a:srgbClr val="222222"/>
                </a:solidFill>
                <a:latin typeface="Arial"/>
                <a:ea typeface="Arial"/>
                <a:cs typeface="Arial"/>
                <a:sym typeface="Arial"/>
              </a:rPr>
              <a:t>”</a:t>
            </a:r>
            <a:endParaRPr dirty="0">
              <a:solidFill>
                <a:schemeClr val="dk2"/>
              </a:solidFill>
              <a:latin typeface="Calibri"/>
              <a:ea typeface="Calibri"/>
              <a:cs typeface="Calibri"/>
              <a:sym typeface="Calibri"/>
            </a:endParaRPr>
          </a:p>
          <a:p>
            <a:pPr marL="457200" lvl="0" indent="0" algn="l" rtl="0">
              <a:lnSpc>
                <a:spcPct val="115000"/>
              </a:lnSpc>
              <a:spcBef>
                <a:spcPts val="600"/>
              </a:spcBef>
              <a:spcAft>
                <a:spcPts val="0"/>
              </a:spcAft>
              <a:buSzPts val="2200"/>
              <a:buNone/>
            </a:pPr>
            <a:endParaRPr sz="2000" dirty="0"/>
          </a:p>
        </p:txBody>
      </p:sp>
      <p:sp>
        <p:nvSpPr>
          <p:cNvPr id="499" name="Google Shape;499;p7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500" name="Google Shape;500;p77"/>
          <p:cNvPicPr preferRelativeResize="0"/>
          <p:nvPr/>
        </p:nvPicPr>
        <p:blipFill>
          <a:blip r:embed="rId4">
            <a:alphaModFix/>
          </a:blip>
          <a:stretch>
            <a:fillRect/>
          </a:stretch>
        </p:blipFill>
        <p:spPr>
          <a:xfrm>
            <a:off x="5335350" y="1251350"/>
            <a:ext cx="2857500" cy="2433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Effect transition="in" filter="fade">
                                      <p:cBhvr>
                                        <p:cTn id="7" dur="500"/>
                                        <p:tgtEl>
                                          <p:spTgt spid="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1" end="1"/>
                                            </p:txEl>
                                          </p:spTgt>
                                        </p:tgtEl>
                                        <p:attrNameLst>
                                          <p:attrName>style.visibility</p:attrName>
                                        </p:attrNameLst>
                                      </p:cBhvr>
                                      <p:to>
                                        <p:strVal val="visible"/>
                                      </p:to>
                                    </p:set>
                                    <p:animEffect transition="in" filter="fade">
                                      <p:cBhvr>
                                        <p:cTn id="12" dur="500"/>
                                        <p:tgtEl>
                                          <p:spTgt spid="4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02" name="Google Shape;102;p19"/>
          <p:cNvPicPr preferRelativeResize="0"/>
          <p:nvPr/>
        </p:nvPicPr>
        <p:blipFill rotWithShape="1">
          <a:blip r:embed="rId3">
            <a:alphaModFix/>
          </a:blip>
          <a:srcRect b="4443"/>
          <a:stretch/>
        </p:blipFill>
        <p:spPr>
          <a:xfrm>
            <a:off x="2505150" y="91275"/>
            <a:ext cx="4015623" cy="4963550"/>
          </a:xfrm>
          <a:prstGeom prst="rect">
            <a:avLst/>
          </a:prstGeom>
          <a:noFill/>
          <a:ln>
            <a:noFill/>
          </a:ln>
        </p:spPr>
      </p:pic>
      <p:sp>
        <p:nvSpPr>
          <p:cNvPr id="2" name="Rectangle 1">
            <a:extLst>
              <a:ext uri="{FF2B5EF4-FFF2-40B4-BE49-F238E27FC236}">
                <a16:creationId xmlns:a16="http://schemas.microsoft.com/office/drawing/2014/main" id="{4C26EFB4-AC1C-4BF3-8405-971563E54AB9}"/>
              </a:ext>
            </a:extLst>
          </p:cNvPr>
          <p:cNvSpPr/>
          <p:nvPr/>
        </p:nvSpPr>
        <p:spPr>
          <a:xfrm>
            <a:off x="4454820" y="2417862"/>
            <a:ext cx="234360" cy="307777"/>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83DD19A9-16F3-4700-9EEB-141B0FD7B3C3}"/>
              </a:ext>
            </a:extLst>
          </p:cNvPr>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642222"/>
            </a:gs>
            <a:gs pos="48000">
              <a:srgbClr val="9C3435"/>
            </a:gs>
            <a:gs pos="100000">
              <a:srgbClr val="D07375"/>
            </a:gs>
          </a:gsLst>
          <a:lin ang="16198662" scaled="0"/>
        </a:gradFill>
        <a:effectLst/>
      </p:bgPr>
    </p:bg>
    <p:spTree>
      <p:nvGrpSpPr>
        <p:cNvPr id="1" name="Shape 504"/>
        <p:cNvGrpSpPr/>
        <p:nvPr/>
      </p:nvGrpSpPr>
      <p:grpSpPr>
        <a:xfrm>
          <a:off x="0" y="0"/>
          <a:ext cx="0" cy="0"/>
          <a:chOff x="0" y="0"/>
          <a:chExt cx="0" cy="0"/>
        </a:xfrm>
      </p:grpSpPr>
      <p:sp>
        <p:nvSpPr>
          <p:cNvPr id="505" name="Google Shape;505;p78"/>
          <p:cNvSpPr txBox="1">
            <a:spLocks noGrp="1"/>
          </p:cNvSpPr>
          <p:nvPr>
            <p:ph type="title"/>
          </p:nvPr>
        </p:nvSpPr>
        <p:spPr>
          <a:xfrm>
            <a:off x="533986" y="222471"/>
            <a:ext cx="34947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p>
            <a:pPr marL="0" lvl="0" indent="0" algn="l" rtl="0">
              <a:lnSpc>
                <a:spcPct val="100000"/>
              </a:lnSpc>
              <a:spcBef>
                <a:spcPts val="0"/>
              </a:spcBef>
              <a:spcAft>
                <a:spcPts val="0"/>
              </a:spcAft>
              <a:buSzPts val="2600"/>
              <a:buNone/>
            </a:pPr>
            <a:r>
              <a:rPr lang="en-US" sz="3000" dirty="0">
                <a:solidFill>
                  <a:srgbClr val="000000"/>
                </a:solidFill>
              </a:rPr>
              <a:t>De-reflection</a:t>
            </a:r>
            <a:endParaRPr sz="3000" dirty="0">
              <a:solidFill>
                <a:srgbClr val="000000"/>
              </a:solidFill>
            </a:endParaRPr>
          </a:p>
        </p:txBody>
      </p:sp>
      <p:sp>
        <p:nvSpPr>
          <p:cNvPr id="506" name="Google Shape;506;p78"/>
          <p:cNvSpPr txBox="1">
            <a:spLocks noGrp="1"/>
          </p:cNvSpPr>
          <p:nvPr>
            <p:ph type="body" idx="1"/>
          </p:nvPr>
        </p:nvSpPr>
        <p:spPr>
          <a:xfrm>
            <a:off x="511900" y="1008150"/>
            <a:ext cx="4308600" cy="2872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3000"/>
              </a:spcBef>
              <a:spcAft>
                <a:spcPts val="0"/>
              </a:spcAft>
              <a:buNone/>
            </a:pPr>
            <a:r>
              <a:rPr lang="en-US">
                <a:solidFill>
                  <a:srgbClr val="333333"/>
                </a:solidFill>
                <a:latin typeface="Arial"/>
                <a:ea typeface="Arial"/>
                <a:cs typeface="Arial"/>
                <a:sym typeface="Arial"/>
              </a:rPr>
              <a:t>Developed for persons with sexual disorders (impotence and frigidity), in which the patient's fight for sexual pleasure becomes an obstacle to achieving it. </a:t>
            </a:r>
            <a:endParaRPr>
              <a:solidFill>
                <a:srgbClr val="333333"/>
              </a:solidFill>
              <a:latin typeface="Arial"/>
              <a:ea typeface="Arial"/>
              <a:cs typeface="Arial"/>
              <a:sym typeface="Arial"/>
            </a:endParaRPr>
          </a:p>
          <a:p>
            <a:pPr marL="0" lvl="0" indent="0" algn="l" rtl="0">
              <a:lnSpc>
                <a:spcPct val="90000"/>
              </a:lnSpc>
              <a:spcBef>
                <a:spcPts val="3000"/>
              </a:spcBef>
              <a:spcAft>
                <a:spcPts val="0"/>
              </a:spcAft>
              <a:buNone/>
            </a:pPr>
            <a:r>
              <a:rPr lang="en-US">
                <a:solidFill>
                  <a:srgbClr val="333333"/>
                </a:solidFill>
                <a:latin typeface="Arial"/>
                <a:ea typeface="Arial"/>
                <a:cs typeface="Arial"/>
                <a:sym typeface="Arial"/>
              </a:rPr>
              <a:t>The therapist advises against orgasm…</a:t>
            </a:r>
            <a:endParaRPr>
              <a:solidFill>
                <a:schemeClr val="dk2"/>
              </a:solidFill>
              <a:latin typeface="Arial"/>
              <a:ea typeface="Arial"/>
              <a:cs typeface="Arial"/>
              <a:sym typeface="Arial"/>
            </a:endParaRPr>
          </a:p>
          <a:p>
            <a:pPr marL="457200" lvl="0" indent="0" algn="l" rtl="0">
              <a:lnSpc>
                <a:spcPct val="115000"/>
              </a:lnSpc>
              <a:spcBef>
                <a:spcPts val="600"/>
              </a:spcBef>
              <a:spcAft>
                <a:spcPts val="0"/>
              </a:spcAft>
              <a:buSzPts val="2200"/>
              <a:buNone/>
            </a:pPr>
            <a:endParaRPr>
              <a:latin typeface="Arial"/>
              <a:ea typeface="Arial"/>
              <a:cs typeface="Arial"/>
              <a:sym typeface="Arial"/>
            </a:endParaRPr>
          </a:p>
        </p:txBody>
      </p:sp>
      <p:sp>
        <p:nvSpPr>
          <p:cNvPr id="507" name="Google Shape;507;p7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508" name="Google Shape;508;p78"/>
          <p:cNvPicPr preferRelativeResize="0"/>
          <p:nvPr/>
        </p:nvPicPr>
        <p:blipFill>
          <a:blip r:embed="rId3">
            <a:alphaModFix/>
          </a:blip>
          <a:stretch>
            <a:fillRect/>
          </a:stretch>
        </p:blipFill>
        <p:spPr>
          <a:xfrm>
            <a:off x="5438950" y="1177625"/>
            <a:ext cx="2638425" cy="2533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fade">
                                      <p:cBhvr>
                                        <p:cTn id="7" dur="500"/>
                                        <p:tgtEl>
                                          <p:spTgt spid="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xEl>
                                              <p:pRg st="1" end="1"/>
                                            </p:txEl>
                                          </p:spTgt>
                                        </p:tgtEl>
                                        <p:attrNameLst>
                                          <p:attrName>style.visibility</p:attrName>
                                        </p:attrNameLst>
                                      </p:cBhvr>
                                      <p:to>
                                        <p:strVal val="visible"/>
                                      </p:to>
                                    </p:set>
                                    <p:animEffect transition="in" filter="fade">
                                      <p:cBhvr>
                                        <p:cTn id="12" dur="500"/>
                                        <p:tgtEl>
                                          <p:spTgt spid="5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6">
                                            <p:txEl>
                                              <p:pRg st="2" end="2"/>
                                            </p:txEl>
                                          </p:spTgt>
                                        </p:tgtEl>
                                        <p:attrNameLst>
                                          <p:attrName>style.visibility</p:attrName>
                                        </p:attrNameLst>
                                      </p:cBhvr>
                                      <p:to>
                                        <p:strVal val="visible"/>
                                      </p:to>
                                    </p:set>
                                    <p:animEffect transition="in" filter="fade">
                                      <p:cBhvr>
                                        <p:cTn id="17" dur="500"/>
                                        <p:tgtEl>
                                          <p:spTgt spid="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lin ang="5400012" scaled="0"/>
        </a:gradFill>
        <a:effectLst/>
      </p:bgPr>
    </p:bg>
    <p:spTree>
      <p:nvGrpSpPr>
        <p:cNvPr id="1" name="Shape 488"/>
        <p:cNvGrpSpPr/>
        <p:nvPr/>
      </p:nvGrpSpPr>
      <p:grpSpPr>
        <a:xfrm>
          <a:off x="0" y="0"/>
          <a:ext cx="0" cy="0"/>
          <a:chOff x="0" y="0"/>
          <a:chExt cx="0" cy="0"/>
        </a:xfrm>
      </p:grpSpPr>
      <p:sp>
        <p:nvSpPr>
          <p:cNvPr id="489" name="Google Shape;489;p7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
        <p:nvSpPr>
          <p:cNvPr id="490" name="Google Shape;490;p76"/>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491" name="Google Shape;491;p76"/>
          <p:cNvSpPr txBox="1"/>
          <p:nvPr/>
        </p:nvSpPr>
        <p:spPr>
          <a:xfrm>
            <a:off x="3641257" y="629996"/>
            <a:ext cx="4761000" cy="3657600"/>
          </a:xfrm>
          <a:prstGeom prst="rect">
            <a:avLst/>
          </a:prstGeom>
          <a:noFill/>
          <a:ln>
            <a:noFill/>
          </a:ln>
        </p:spPr>
        <p:txBody>
          <a:bodyPr spcFirstLastPara="1" wrap="square" lIns="91425" tIns="91425" rIns="91425" bIns="91425" anchor="t" anchorCtr="0">
            <a:noAutofit/>
          </a:bodyPr>
          <a:lstStyle/>
          <a:p>
            <a:pPr marL="76200" lvl="0" algn="l" rtl="0">
              <a:lnSpc>
                <a:spcPct val="115000"/>
              </a:lnSpc>
              <a:spcBef>
                <a:spcPts val="0"/>
              </a:spcBef>
              <a:spcAft>
                <a:spcPts val="0"/>
              </a:spcAft>
              <a:buSzPts val="2400"/>
            </a:pPr>
            <a:r>
              <a:rPr lang="en-US" sz="2400" dirty="0">
                <a:latin typeface="Roboto"/>
                <a:ea typeface="Roboto"/>
                <a:cs typeface="Roboto"/>
                <a:sym typeface="Roboto"/>
              </a:rPr>
              <a:t>“For success, like </a:t>
            </a:r>
            <a:r>
              <a:rPr lang="en-US" sz="2400" b="1" i="1" dirty="0">
                <a:latin typeface="Roboto"/>
                <a:ea typeface="Roboto"/>
                <a:cs typeface="Roboto"/>
                <a:sym typeface="Roboto"/>
              </a:rPr>
              <a:t>happiness</a:t>
            </a:r>
            <a:r>
              <a:rPr lang="en-US" sz="2400" dirty="0">
                <a:latin typeface="Roboto"/>
                <a:ea typeface="Roboto"/>
                <a:cs typeface="Roboto"/>
                <a:sym typeface="Roboto"/>
              </a:rPr>
              <a:t>, cannot be pursued; it must ensue, and it only does so as the </a:t>
            </a:r>
            <a:r>
              <a:rPr lang="en-US" sz="2400" b="1" i="1" dirty="0">
                <a:latin typeface="Roboto"/>
                <a:ea typeface="Roboto"/>
                <a:cs typeface="Roboto"/>
                <a:sym typeface="Roboto"/>
              </a:rPr>
              <a:t>unintended side-effect</a:t>
            </a:r>
            <a:r>
              <a:rPr lang="en-US" sz="2400" b="1" dirty="0">
                <a:latin typeface="Roboto"/>
                <a:ea typeface="Roboto"/>
                <a:cs typeface="Roboto"/>
                <a:sym typeface="Roboto"/>
              </a:rPr>
              <a:t> </a:t>
            </a:r>
            <a:r>
              <a:rPr lang="en-US" sz="2400" dirty="0">
                <a:latin typeface="Roboto"/>
                <a:ea typeface="Roboto"/>
                <a:cs typeface="Roboto"/>
                <a:sym typeface="Roboto"/>
              </a:rPr>
              <a:t>of one's dedication to a cause greater than oneself or as the by-product of one's surrender to a person other than oneself.”</a:t>
            </a:r>
            <a:endParaRPr sz="2400" dirty="0"/>
          </a:p>
          <a:p>
            <a:pPr marL="0" lvl="0" indent="0" algn="l" rtl="0">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rgbClr val="000000"/>
              </a:buClr>
              <a:buSzPts val="2000"/>
              <a:buFont typeface="Arial"/>
              <a:buNone/>
            </a:pPr>
            <a:endParaRPr sz="24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chemeClr val="dk1"/>
              </a:buClr>
              <a:buSzPts val="1100"/>
              <a:buFont typeface="Arial"/>
              <a:buNone/>
            </a:pPr>
            <a:endParaRPr sz="2400" dirty="0"/>
          </a:p>
          <a:p>
            <a:pPr marL="0" marR="0" lvl="0" indent="0" algn="l" rtl="0">
              <a:lnSpc>
                <a:spcPct val="100000"/>
              </a:lnSpc>
              <a:spcBef>
                <a:spcPts val="0"/>
              </a:spcBef>
              <a:spcAft>
                <a:spcPts val="0"/>
              </a:spcAft>
              <a:buClr>
                <a:srgbClr val="000000"/>
              </a:buClr>
              <a:buSzPts val="2000"/>
              <a:buFont typeface="Arial"/>
              <a:buNone/>
            </a:pPr>
            <a:endParaRPr sz="2400" dirty="0">
              <a:latin typeface="Calibri"/>
              <a:ea typeface="Calibri"/>
              <a:cs typeface="Calibri"/>
              <a:sym typeface="Calibri"/>
            </a:endParaRPr>
          </a:p>
        </p:txBody>
      </p:sp>
      <p:pic>
        <p:nvPicPr>
          <p:cNvPr id="492" name="Google Shape;492;p76"/>
          <p:cNvPicPr preferRelativeResize="0"/>
          <p:nvPr/>
        </p:nvPicPr>
        <p:blipFill>
          <a:blip r:embed="rId3">
            <a:alphaModFix/>
          </a:blip>
          <a:stretch>
            <a:fillRect/>
          </a:stretch>
        </p:blipFill>
        <p:spPr>
          <a:xfrm>
            <a:off x="603200" y="1350050"/>
            <a:ext cx="2225050" cy="2443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rgbClr val="00579B"/>
            </a:gs>
          </a:gsLst>
          <a:path path="circle">
            <a:fillToRect l="50000" t="50000" r="50000" b="50000"/>
          </a:path>
          <a:tileRect/>
        </a:gradFill>
        <a:effectLst/>
      </p:bgPr>
    </p:bg>
    <p:spTree>
      <p:nvGrpSpPr>
        <p:cNvPr id="1" name="Shape 512"/>
        <p:cNvGrpSpPr/>
        <p:nvPr/>
      </p:nvGrpSpPr>
      <p:grpSpPr>
        <a:xfrm>
          <a:off x="0" y="0"/>
          <a:ext cx="0" cy="0"/>
          <a:chOff x="0" y="0"/>
          <a:chExt cx="0" cy="0"/>
        </a:xfrm>
      </p:grpSpPr>
      <p:sp>
        <p:nvSpPr>
          <p:cNvPr id="513" name="Google Shape;513;p79"/>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514" name="Google Shape;514;p79"/>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515" name="Google Shape;515;p79"/>
          <p:cNvSpPr txBox="1"/>
          <p:nvPr/>
        </p:nvSpPr>
        <p:spPr>
          <a:xfrm>
            <a:off x="1263950" y="970522"/>
            <a:ext cx="6378000" cy="43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000000"/>
                </a:solidFill>
                <a:latin typeface="Montserrat" panose="020B0604020202020204" charset="0"/>
                <a:sym typeface="Arial"/>
              </a:rPr>
              <a:t>Frankl </a:t>
            </a:r>
            <a:r>
              <a:rPr lang="en-US" sz="3000" b="1" dirty="0">
                <a:latin typeface="Montserrat" panose="020B0604020202020204" charset="0"/>
              </a:rPr>
              <a:t>on Sexual Problems </a:t>
            </a:r>
            <a:endParaRPr sz="3000" b="1" i="0" u="none" strike="noStrike" cap="none" dirty="0">
              <a:solidFill>
                <a:srgbClr val="000000"/>
              </a:solidFill>
              <a:latin typeface="Montserrat" panose="020B0604020202020204" charset="0"/>
              <a:sym typeface="Arial"/>
            </a:endParaRPr>
          </a:p>
        </p:txBody>
      </p:sp>
      <p:pic>
        <p:nvPicPr>
          <p:cNvPr id="516" name="Google Shape;516;p79" descr="Finding meaning in difficult times (Interview with Dr. Viktor Frankl)" title="Finding meaning in difficult times (Interview with Dr. Viktor Frankl)">
            <a:hlinkClick r:id="rId3"/>
          </p:cNvPr>
          <p:cNvPicPr preferRelativeResize="0"/>
          <p:nvPr/>
        </p:nvPicPr>
        <p:blipFill>
          <a:blip r:embed="rId4">
            <a:alphaModFix/>
          </a:blip>
          <a:stretch>
            <a:fillRect/>
          </a:stretch>
        </p:blipFill>
        <p:spPr>
          <a:xfrm>
            <a:off x="2645664" y="1809494"/>
            <a:ext cx="3440331" cy="2353056"/>
          </a:xfrm>
          <a:prstGeom prst="rect">
            <a:avLst/>
          </a:prstGeom>
          <a:noFill/>
          <a:ln>
            <a:noFill/>
          </a:ln>
        </p:spPr>
      </p:pic>
      <p:sp>
        <p:nvSpPr>
          <p:cNvPr id="2" name="TextBox 1">
            <a:extLst>
              <a:ext uri="{FF2B5EF4-FFF2-40B4-BE49-F238E27FC236}">
                <a16:creationId xmlns:a16="http://schemas.microsoft.com/office/drawing/2014/main" id="{0A0DE0CF-68C7-4179-9CD8-BAE38684926F}"/>
              </a:ext>
            </a:extLst>
          </p:cNvPr>
          <p:cNvSpPr txBox="1"/>
          <p:nvPr/>
        </p:nvSpPr>
        <p:spPr>
          <a:xfrm>
            <a:off x="8601456" y="4360724"/>
            <a:ext cx="670560" cy="215444"/>
          </a:xfrm>
          <a:prstGeom prst="rect">
            <a:avLst/>
          </a:prstGeom>
          <a:noFill/>
        </p:spPr>
        <p:txBody>
          <a:bodyPr wrap="square" rtlCol="0">
            <a:spAutoFit/>
          </a:bodyPr>
          <a:lstStyle/>
          <a:p>
            <a:r>
              <a:rPr lang="en-US" sz="800" dirty="0">
                <a:solidFill>
                  <a:schemeClr val="bg1"/>
                </a:solidFill>
              </a:rPr>
              <a:t>842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520"/>
        <p:cNvGrpSpPr/>
        <p:nvPr/>
      </p:nvGrpSpPr>
      <p:grpSpPr>
        <a:xfrm>
          <a:off x="0" y="0"/>
          <a:ext cx="0" cy="0"/>
          <a:chOff x="0" y="0"/>
          <a:chExt cx="0" cy="0"/>
        </a:xfrm>
      </p:grpSpPr>
      <p:sp>
        <p:nvSpPr>
          <p:cNvPr id="521" name="Google Shape;521;p80"/>
          <p:cNvSpPr txBox="1">
            <a:spLocks noGrp="1"/>
          </p:cNvSpPr>
          <p:nvPr>
            <p:ph type="ctrTitle" idx="4294967295"/>
          </p:nvPr>
        </p:nvSpPr>
        <p:spPr>
          <a:xfrm>
            <a:off x="685800" y="778628"/>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2400" dirty="0"/>
              <a:t>Have Couples Meditate on Meaning of </a:t>
            </a:r>
            <a:br>
              <a:rPr lang="en-US" sz="2400" dirty="0"/>
            </a:br>
            <a:r>
              <a:rPr lang="en-US" sz="2400" dirty="0"/>
              <a:t>Marriage and Sexual Connection Before </a:t>
            </a:r>
            <a:br>
              <a:rPr lang="en-US" sz="2400" dirty="0"/>
            </a:br>
            <a:r>
              <a:rPr lang="en-US" sz="2400" dirty="0"/>
              <a:t>Being Intimate</a:t>
            </a:r>
            <a:endParaRPr sz="2400" b="0" i="0" u="none" strike="noStrike" cap="none" dirty="0">
              <a:solidFill>
                <a:srgbClr val="FFFFFF"/>
              </a:solidFill>
              <a:latin typeface="Montserrat ExtraBold"/>
              <a:ea typeface="Montserrat ExtraBold"/>
              <a:cs typeface="Montserrat ExtraBold"/>
              <a:sym typeface="Montserrat ExtraBold"/>
            </a:endParaRPr>
          </a:p>
        </p:txBody>
      </p:sp>
      <p:sp>
        <p:nvSpPr>
          <p:cNvPr id="522" name="Google Shape;522;p8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sp>
        <p:nvSpPr>
          <p:cNvPr id="523" name="Google Shape;523;p80"/>
          <p:cNvSpPr txBox="1"/>
          <p:nvPr/>
        </p:nvSpPr>
        <p:spPr>
          <a:xfrm>
            <a:off x="805849" y="2023259"/>
            <a:ext cx="5138100" cy="2645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FFFFFF"/>
              </a:buClr>
              <a:buSzPts val="2400"/>
              <a:buFont typeface="Calibri"/>
              <a:buChar char="●"/>
            </a:pPr>
            <a:r>
              <a:rPr lang="en-US" sz="2400" dirty="0">
                <a:solidFill>
                  <a:srgbClr val="FFFFFF"/>
                </a:solidFill>
                <a:latin typeface="+mj-lt"/>
                <a:ea typeface="Calibri"/>
                <a:cs typeface="Calibri"/>
                <a:sym typeface="Calibri"/>
              </a:rPr>
              <a:t>River, Kettle and Bird</a:t>
            </a:r>
            <a:endParaRPr sz="2400" dirty="0">
              <a:solidFill>
                <a:srgbClr val="FFFFFF"/>
              </a:solidFill>
              <a:latin typeface="+mj-lt"/>
              <a:ea typeface="Calibri"/>
              <a:cs typeface="Calibri"/>
              <a:sym typeface="Calibri"/>
            </a:endParaRPr>
          </a:p>
          <a:p>
            <a:pPr marL="457200" lvl="0" indent="-381000" algn="l" rtl="0">
              <a:lnSpc>
                <a:spcPct val="115000"/>
              </a:lnSpc>
              <a:spcBef>
                <a:spcPts val="0"/>
              </a:spcBef>
              <a:spcAft>
                <a:spcPts val="0"/>
              </a:spcAft>
              <a:buClr>
                <a:srgbClr val="FFFFFF"/>
              </a:buClr>
              <a:buSzPts val="2400"/>
              <a:buFont typeface="Calibri"/>
              <a:buChar char="●"/>
            </a:pPr>
            <a:r>
              <a:rPr lang="en-US" sz="2400" dirty="0" err="1">
                <a:solidFill>
                  <a:srgbClr val="FFFFFF"/>
                </a:solidFill>
                <a:latin typeface="+mj-lt"/>
                <a:ea typeface="Calibri"/>
                <a:cs typeface="Calibri"/>
                <a:sym typeface="Calibri"/>
              </a:rPr>
              <a:t>Shir</a:t>
            </a:r>
            <a:r>
              <a:rPr lang="en-US" sz="2400" dirty="0">
                <a:solidFill>
                  <a:srgbClr val="FFFFFF"/>
                </a:solidFill>
                <a:latin typeface="+mj-lt"/>
                <a:ea typeface="Calibri"/>
                <a:cs typeface="Calibri"/>
                <a:sym typeface="Calibri"/>
              </a:rPr>
              <a:t> </a:t>
            </a:r>
            <a:r>
              <a:rPr lang="en-US" sz="2400" dirty="0" err="1">
                <a:solidFill>
                  <a:srgbClr val="FFFFFF"/>
                </a:solidFill>
                <a:latin typeface="+mj-lt"/>
                <a:ea typeface="Calibri"/>
                <a:cs typeface="Calibri"/>
                <a:sym typeface="Calibri"/>
              </a:rPr>
              <a:t>HaShirim</a:t>
            </a:r>
            <a:endParaRPr sz="2400" dirty="0">
              <a:solidFill>
                <a:srgbClr val="FFFFFF"/>
              </a:solidFill>
              <a:latin typeface="+mj-lt"/>
              <a:ea typeface="Calibri"/>
              <a:cs typeface="Calibri"/>
              <a:sym typeface="Calibri"/>
            </a:endParaRPr>
          </a:p>
          <a:p>
            <a:pPr marL="457200" lvl="0" indent="-381000" algn="l" rtl="0">
              <a:lnSpc>
                <a:spcPct val="115000"/>
              </a:lnSpc>
              <a:spcBef>
                <a:spcPts val="0"/>
              </a:spcBef>
              <a:spcAft>
                <a:spcPts val="0"/>
              </a:spcAft>
              <a:buClr>
                <a:srgbClr val="FFFFFF"/>
              </a:buClr>
              <a:buSzPts val="2400"/>
              <a:buFont typeface="Calibri"/>
              <a:buChar char="●"/>
            </a:pPr>
            <a:r>
              <a:rPr lang="en-US" sz="2400" dirty="0" err="1">
                <a:solidFill>
                  <a:srgbClr val="FFFFFF"/>
                </a:solidFill>
                <a:latin typeface="+mj-lt"/>
                <a:ea typeface="Calibri"/>
                <a:cs typeface="Calibri"/>
                <a:sym typeface="Calibri"/>
              </a:rPr>
              <a:t>Ohel</a:t>
            </a:r>
            <a:r>
              <a:rPr lang="en-US" sz="2400" dirty="0">
                <a:solidFill>
                  <a:srgbClr val="FFFFFF"/>
                </a:solidFill>
                <a:latin typeface="+mj-lt"/>
                <a:ea typeface="Calibri"/>
                <a:cs typeface="Calibri"/>
                <a:sym typeface="Calibri"/>
              </a:rPr>
              <a:t> Rachel/</a:t>
            </a:r>
            <a:r>
              <a:rPr lang="en-US" sz="2400" dirty="0" err="1">
                <a:solidFill>
                  <a:srgbClr val="FFFFFF"/>
                </a:solidFill>
                <a:latin typeface="+mj-lt"/>
                <a:ea typeface="Calibri"/>
                <a:cs typeface="Calibri"/>
                <a:sym typeface="Calibri"/>
              </a:rPr>
              <a:t>Mishkan</a:t>
            </a:r>
            <a:r>
              <a:rPr lang="en-US" sz="2400" dirty="0">
                <a:solidFill>
                  <a:srgbClr val="FFFFFF"/>
                </a:solidFill>
                <a:latin typeface="+mj-lt"/>
                <a:ea typeface="Calibri"/>
                <a:cs typeface="Calibri"/>
                <a:sym typeface="Calibri"/>
              </a:rPr>
              <a:t> Yisroel</a:t>
            </a:r>
            <a:endParaRPr sz="2400" dirty="0">
              <a:solidFill>
                <a:srgbClr val="FFFFFF"/>
              </a:solidFill>
              <a:latin typeface="+mj-lt"/>
              <a:ea typeface="Calibri"/>
              <a:cs typeface="Calibri"/>
              <a:sym typeface="Calibri"/>
            </a:endParaRPr>
          </a:p>
          <a:p>
            <a:pPr marL="457200" lvl="0" indent="-381000" algn="l" rtl="0">
              <a:lnSpc>
                <a:spcPct val="115000"/>
              </a:lnSpc>
              <a:spcBef>
                <a:spcPts val="0"/>
              </a:spcBef>
              <a:spcAft>
                <a:spcPts val="0"/>
              </a:spcAft>
              <a:buClr>
                <a:srgbClr val="FFFFFF"/>
              </a:buClr>
              <a:buSzPts val="2400"/>
              <a:buFont typeface="Calibri"/>
              <a:buChar char="●"/>
            </a:pPr>
            <a:r>
              <a:rPr lang="en-US" sz="2400" dirty="0">
                <a:solidFill>
                  <a:srgbClr val="FFFFFF"/>
                </a:solidFill>
                <a:latin typeface="+mj-lt"/>
                <a:ea typeface="Calibri"/>
                <a:cs typeface="Calibri"/>
                <a:sym typeface="Calibri"/>
              </a:rPr>
              <a:t>The </a:t>
            </a:r>
            <a:r>
              <a:rPr lang="en-US" sz="2400" dirty="0" err="1">
                <a:solidFill>
                  <a:srgbClr val="FFFFFF"/>
                </a:solidFill>
                <a:latin typeface="+mj-lt"/>
                <a:ea typeface="Calibri"/>
                <a:cs typeface="Calibri"/>
                <a:sym typeface="Calibri"/>
              </a:rPr>
              <a:t>Rebbe</a:t>
            </a:r>
            <a:r>
              <a:rPr lang="en-US" sz="2400" dirty="0">
                <a:solidFill>
                  <a:srgbClr val="FFFFFF"/>
                </a:solidFill>
                <a:latin typeface="+mj-lt"/>
                <a:ea typeface="Calibri"/>
                <a:cs typeface="Calibri"/>
                <a:sym typeface="Calibri"/>
              </a:rPr>
              <a:t> &amp; Family Purity</a:t>
            </a:r>
            <a:endParaRPr sz="2400" dirty="0">
              <a:solidFill>
                <a:srgbClr val="FFFFFF"/>
              </a:solidFill>
              <a:latin typeface="+mj-lt"/>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800" dirty="0">
              <a:solidFill>
                <a:srgbClr val="FFFFFF"/>
              </a:solidFill>
              <a:latin typeface="Calibri"/>
              <a:ea typeface="Calibri"/>
              <a:cs typeface="Calibri"/>
              <a:sym typeface="Calibri"/>
            </a:endParaRPr>
          </a:p>
        </p:txBody>
      </p:sp>
      <p:pic>
        <p:nvPicPr>
          <p:cNvPr id="524" name="Google Shape;524;p80"/>
          <p:cNvPicPr preferRelativeResize="0"/>
          <p:nvPr/>
        </p:nvPicPr>
        <p:blipFill>
          <a:blip r:embed="rId3">
            <a:alphaModFix/>
          </a:blip>
          <a:stretch>
            <a:fillRect/>
          </a:stretch>
        </p:blipFill>
        <p:spPr>
          <a:xfrm>
            <a:off x="5659139" y="2023259"/>
            <a:ext cx="2527126" cy="157500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8"/>
        <p:cNvGrpSpPr/>
        <p:nvPr/>
      </p:nvGrpSpPr>
      <p:grpSpPr>
        <a:xfrm>
          <a:off x="0" y="0"/>
          <a:ext cx="0" cy="0"/>
          <a:chOff x="0" y="0"/>
          <a:chExt cx="0" cy="0"/>
        </a:xfrm>
      </p:grpSpPr>
      <p:sp>
        <p:nvSpPr>
          <p:cNvPr id="529" name="Google Shape;529;p81"/>
          <p:cNvSpPr txBox="1">
            <a:spLocks noGrp="1"/>
          </p:cNvSpPr>
          <p:nvPr>
            <p:ph type="body" idx="1"/>
          </p:nvPr>
        </p:nvSpPr>
        <p:spPr>
          <a:xfrm>
            <a:off x="1123950" y="562163"/>
            <a:ext cx="5487300" cy="3540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600" b="1" dirty="0">
                <a:solidFill>
                  <a:srgbClr val="FFFFFF"/>
                </a:solidFill>
                <a:latin typeface="Montserrat" panose="020B0604020202020204" charset="0"/>
                <a:ea typeface="Calibri"/>
                <a:cs typeface="Calibri"/>
                <a:sym typeface="Calibri"/>
              </a:rPr>
              <a:t>River, Kettle and Bird</a:t>
            </a:r>
            <a:endParaRPr sz="3600" b="1" dirty="0">
              <a:solidFill>
                <a:srgbClr val="FFFFFF"/>
              </a:solidFill>
              <a:latin typeface="Montserrat" panose="020B0604020202020204" charset="0"/>
              <a:ea typeface="Calibri"/>
              <a:cs typeface="Calibri"/>
              <a:sym typeface="Calibri"/>
            </a:endParaRPr>
          </a:p>
          <a:p>
            <a:pPr marL="0" lvl="0" indent="0" algn="l" rtl="0">
              <a:spcBef>
                <a:spcPts val="0"/>
              </a:spcBef>
              <a:spcAft>
                <a:spcPts val="0"/>
              </a:spcAft>
              <a:buNone/>
            </a:pPr>
            <a:endParaRPr sz="1150" dirty="0">
              <a:solidFill>
                <a:srgbClr val="FFFFFF"/>
              </a:solidFill>
              <a:latin typeface="Arial"/>
              <a:ea typeface="Arial"/>
              <a:cs typeface="Arial"/>
              <a:sym typeface="Arial"/>
            </a:endParaRPr>
          </a:p>
          <a:p>
            <a:pPr marL="0" lvl="0" indent="0" algn="l" rtl="0">
              <a:spcBef>
                <a:spcPts val="1100"/>
              </a:spcBef>
              <a:spcAft>
                <a:spcPts val="0"/>
              </a:spcAft>
              <a:buNone/>
            </a:pPr>
            <a:endParaRPr sz="1150" dirty="0">
              <a:solidFill>
                <a:srgbClr val="FFFFFF"/>
              </a:solidFill>
              <a:latin typeface="Arial"/>
              <a:ea typeface="Arial"/>
              <a:cs typeface="Arial"/>
              <a:sym typeface="Arial"/>
            </a:endParaRPr>
          </a:p>
          <a:p>
            <a:pPr marL="0" lvl="0" indent="0" algn="l" rtl="0">
              <a:spcBef>
                <a:spcPts val="1100"/>
              </a:spcBef>
              <a:spcAft>
                <a:spcPts val="0"/>
              </a:spcAft>
              <a:buNone/>
            </a:pPr>
            <a:endParaRPr sz="1150" dirty="0">
              <a:solidFill>
                <a:srgbClr val="FFFFFF"/>
              </a:solidFill>
              <a:latin typeface="Arial"/>
              <a:ea typeface="Arial"/>
              <a:cs typeface="Arial"/>
              <a:sym typeface="Arial"/>
            </a:endParaRPr>
          </a:p>
          <a:p>
            <a:pPr marL="0" lvl="0" indent="0" algn="l" rtl="0">
              <a:spcBef>
                <a:spcPts val="1100"/>
              </a:spcBef>
              <a:spcAft>
                <a:spcPts val="0"/>
              </a:spcAft>
              <a:buNone/>
            </a:pPr>
            <a:r>
              <a:rPr lang="en-US" sz="2400" dirty="0">
                <a:solidFill>
                  <a:srgbClr val="FFFFFF"/>
                </a:solidFill>
                <a:latin typeface="Arial"/>
                <a:ea typeface="Arial"/>
                <a:cs typeface="Arial"/>
                <a:sym typeface="Arial"/>
              </a:rPr>
              <a:t>“</a:t>
            </a:r>
            <a:r>
              <a:rPr lang="en-US" sz="2400" b="1" dirty="0">
                <a:solidFill>
                  <a:srgbClr val="FFFFFF"/>
                </a:solidFill>
                <a:latin typeface="Arial"/>
                <a:ea typeface="Arial"/>
                <a:cs typeface="Arial"/>
                <a:sym typeface="Arial"/>
              </a:rPr>
              <a:t>One who sees a River, Bird, or Kettle in a dream can anticipate peace.</a:t>
            </a:r>
            <a:r>
              <a:rPr lang="en-US" sz="2400" dirty="0">
                <a:solidFill>
                  <a:srgbClr val="FFFFFF"/>
                </a:solidFill>
                <a:latin typeface="Arial"/>
                <a:ea typeface="Arial"/>
                <a:cs typeface="Arial"/>
                <a:sym typeface="Arial"/>
              </a:rPr>
              <a:t>”</a:t>
            </a:r>
            <a:endParaRPr sz="2400" dirty="0">
              <a:solidFill>
                <a:srgbClr val="FFFFFF"/>
              </a:solidFill>
              <a:latin typeface="Arial"/>
              <a:ea typeface="Arial"/>
              <a:cs typeface="Arial"/>
              <a:sym typeface="Arial"/>
            </a:endParaRPr>
          </a:p>
          <a:p>
            <a:pPr marL="0" lvl="0" indent="0" algn="l" rtl="0">
              <a:spcBef>
                <a:spcPts val="1100"/>
              </a:spcBef>
              <a:spcAft>
                <a:spcPts val="1100"/>
              </a:spcAft>
              <a:buNone/>
            </a:pPr>
            <a:r>
              <a:rPr lang="en-US" sz="2400" dirty="0">
                <a:solidFill>
                  <a:srgbClr val="FFFFFF"/>
                </a:solidFill>
                <a:latin typeface="Arial"/>
                <a:ea typeface="Arial"/>
                <a:cs typeface="Arial"/>
                <a:sym typeface="Arial"/>
              </a:rPr>
              <a:t> (</a:t>
            </a:r>
            <a:r>
              <a:rPr lang="en-US" sz="2400" dirty="0" err="1">
                <a:solidFill>
                  <a:srgbClr val="FFFFFF"/>
                </a:solidFill>
                <a:latin typeface="Arial"/>
                <a:ea typeface="Arial"/>
                <a:cs typeface="Arial"/>
                <a:sym typeface="Arial"/>
              </a:rPr>
              <a:t>Brochos</a:t>
            </a:r>
            <a:r>
              <a:rPr lang="en-US" sz="2400" dirty="0">
                <a:solidFill>
                  <a:srgbClr val="FFFFFF"/>
                </a:solidFill>
                <a:latin typeface="Arial"/>
                <a:ea typeface="Arial"/>
                <a:cs typeface="Arial"/>
                <a:sym typeface="Arial"/>
              </a:rPr>
              <a:t> 56)</a:t>
            </a:r>
            <a:endParaRPr sz="2400" dirty="0">
              <a:solidFill>
                <a:srgbClr val="FFFFFF"/>
              </a:solidFill>
              <a:latin typeface="Montserrat"/>
              <a:ea typeface="Montserrat"/>
              <a:cs typeface="Montserrat"/>
              <a:sym typeface="Montserrat"/>
            </a:endParaRPr>
          </a:p>
        </p:txBody>
      </p:sp>
      <p:sp>
        <p:nvSpPr>
          <p:cNvPr id="530" name="Google Shape;530;p81"/>
          <p:cNvSpPr txBox="1">
            <a:spLocks noGrp="1"/>
          </p:cNvSpPr>
          <p:nvPr>
            <p:ph type="sldNum" idx="12"/>
          </p:nvPr>
        </p:nvSpPr>
        <p:spPr>
          <a:xfrm>
            <a:off x="8460431" y="4651190"/>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sz="1000">
                <a:solidFill>
                  <a:schemeClr val="dk2"/>
                </a:solidFill>
                <a:latin typeface="Roboto"/>
                <a:ea typeface="Roboto"/>
                <a:cs typeface="Roboto"/>
                <a:sym typeface="Roboto"/>
              </a:rPr>
              <a:t>44</a:t>
            </a:fld>
            <a:endParaRPr sz="1000">
              <a:solidFill>
                <a:schemeClr val="dk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
                                            <p:txEl>
                                              <p:pRg st="0" end="0"/>
                                            </p:txEl>
                                          </p:spTgt>
                                        </p:tgtEl>
                                        <p:attrNameLst>
                                          <p:attrName>style.visibility</p:attrName>
                                        </p:attrNameLst>
                                      </p:cBhvr>
                                      <p:to>
                                        <p:strVal val="visible"/>
                                      </p:to>
                                    </p:set>
                                    <p:animEffect transition="in" filter="fade">
                                      <p:cBhvr>
                                        <p:cTn id="7" dur="500"/>
                                        <p:tgtEl>
                                          <p:spTgt spid="5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9">
                                            <p:txEl>
                                              <p:pRg st="4" end="4"/>
                                            </p:txEl>
                                          </p:spTgt>
                                        </p:tgtEl>
                                        <p:attrNameLst>
                                          <p:attrName>style.visibility</p:attrName>
                                        </p:attrNameLst>
                                      </p:cBhvr>
                                      <p:to>
                                        <p:strVal val="visible"/>
                                      </p:to>
                                    </p:set>
                                    <p:animEffect transition="in" filter="fade">
                                      <p:cBhvr>
                                        <p:cTn id="12" dur="500"/>
                                        <p:tgtEl>
                                          <p:spTgt spid="52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9">
                                            <p:txEl>
                                              <p:pRg st="5" end="5"/>
                                            </p:txEl>
                                          </p:spTgt>
                                        </p:tgtEl>
                                        <p:attrNameLst>
                                          <p:attrName>style.visibility</p:attrName>
                                        </p:attrNameLst>
                                      </p:cBhvr>
                                      <p:to>
                                        <p:strVal val="visible"/>
                                      </p:to>
                                    </p:set>
                                    <p:animEffect transition="in" filter="fade">
                                      <p:cBhvr>
                                        <p:cTn id="17" dur="500"/>
                                        <p:tgtEl>
                                          <p:spTgt spid="5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A8B8DF"/>
            </a:gs>
            <a:gs pos="100000">
              <a:srgbClr val="516DB4"/>
            </a:gs>
          </a:gsLst>
          <a:path path="circle">
            <a:fillToRect l="50000" t="50000" r="50000" b="50000"/>
          </a:path>
          <a:tileRect/>
        </a:gradFill>
        <a:effectLst/>
      </p:bgPr>
    </p:bg>
    <p:spTree>
      <p:nvGrpSpPr>
        <p:cNvPr id="1" name="Shape 534"/>
        <p:cNvGrpSpPr/>
        <p:nvPr/>
      </p:nvGrpSpPr>
      <p:grpSpPr>
        <a:xfrm>
          <a:off x="0" y="0"/>
          <a:ext cx="0" cy="0"/>
          <a:chOff x="0" y="0"/>
          <a:chExt cx="0" cy="0"/>
        </a:xfrm>
      </p:grpSpPr>
      <p:sp>
        <p:nvSpPr>
          <p:cNvPr id="535" name="Google Shape;535;p82"/>
          <p:cNvSpPr txBox="1">
            <a:spLocks noGrp="1"/>
          </p:cNvSpPr>
          <p:nvPr>
            <p:ph type="title"/>
          </p:nvPr>
        </p:nvSpPr>
        <p:spPr>
          <a:xfrm>
            <a:off x="-298532" y="2261682"/>
            <a:ext cx="6529500" cy="855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chemeClr val="lt2"/>
              </a:buClr>
              <a:buSzPts val="4400"/>
              <a:buFont typeface="Arial"/>
              <a:buNone/>
            </a:pPr>
            <a:r>
              <a:rPr lang="en-US" sz="3200" b="1" dirty="0">
                <a:solidFill>
                  <a:srgbClr val="FFFFFF"/>
                </a:solidFill>
                <a:latin typeface="Montserrat" panose="020B0604020202020204" charset="0"/>
                <a:ea typeface="Arial"/>
                <a:cs typeface="Arial"/>
                <a:sym typeface="Arial"/>
              </a:rPr>
              <a:t>1. </a:t>
            </a:r>
            <a:r>
              <a:rPr lang="en-US" b="1" dirty="0">
                <a:solidFill>
                  <a:srgbClr val="FFFFFF"/>
                </a:solidFill>
                <a:latin typeface="Montserrat" panose="020B0604020202020204" charset="0"/>
                <a:ea typeface="Arial"/>
                <a:cs typeface="Arial"/>
                <a:sym typeface="Arial"/>
              </a:rPr>
              <a:t>River - Physical</a:t>
            </a:r>
            <a:endParaRPr b="1" dirty="0">
              <a:solidFill>
                <a:srgbClr val="FFFFFF"/>
              </a:solidFill>
              <a:latin typeface="Montserrat" panose="020B0604020202020204" charset="0"/>
              <a:ea typeface="Arial"/>
              <a:cs typeface="Arial"/>
              <a:sym typeface="Arial"/>
            </a:endParaRPr>
          </a:p>
          <a:p>
            <a:pPr marL="0" lvl="0" indent="0" algn="l" rtl="0">
              <a:lnSpc>
                <a:spcPct val="100000"/>
              </a:lnSpc>
              <a:spcBef>
                <a:spcPts val="0"/>
              </a:spcBef>
              <a:spcAft>
                <a:spcPts val="0"/>
              </a:spcAft>
              <a:buClr>
                <a:schemeClr val="lt2"/>
              </a:buClr>
              <a:buSzPts val="4400"/>
              <a:buFont typeface="Arial"/>
              <a:buNone/>
            </a:pPr>
            <a:endParaRPr b="1" dirty="0">
              <a:solidFill>
                <a:srgbClr val="FFFFFF"/>
              </a:solidFill>
              <a:latin typeface="Montserrat" panose="020B0604020202020204" charset="0"/>
              <a:ea typeface="Arial"/>
              <a:cs typeface="Arial"/>
              <a:sym typeface="Arial"/>
            </a:endParaRPr>
          </a:p>
          <a:p>
            <a:pPr marL="0" lvl="0" indent="0" algn="l" rtl="0">
              <a:lnSpc>
                <a:spcPct val="100000"/>
              </a:lnSpc>
              <a:spcBef>
                <a:spcPts val="0"/>
              </a:spcBef>
              <a:spcAft>
                <a:spcPts val="0"/>
              </a:spcAft>
              <a:buClr>
                <a:schemeClr val="lt2"/>
              </a:buClr>
              <a:buSzPts val="4400"/>
              <a:buFont typeface="Arial"/>
              <a:buNone/>
            </a:pPr>
            <a:r>
              <a:rPr lang="en-US" b="1" dirty="0">
                <a:solidFill>
                  <a:srgbClr val="FFFFFF"/>
                </a:solidFill>
                <a:latin typeface="Montserrat" panose="020B0604020202020204" charset="0"/>
                <a:ea typeface="Montserrat"/>
                <a:cs typeface="Montserrat"/>
                <a:sym typeface="Montserrat"/>
              </a:rPr>
              <a:t>2. Kettle - Emotional</a:t>
            </a:r>
            <a:endParaRPr b="1" dirty="0">
              <a:solidFill>
                <a:srgbClr val="FFFFFF"/>
              </a:solidFill>
              <a:latin typeface="Montserrat" panose="020B0604020202020204" charset="0"/>
              <a:ea typeface="Montserrat"/>
              <a:cs typeface="Montserrat"/>
              <a:sym typeface="Montserrat"/>
            </a:endParaRPr>
          </a:p>
          <a:p>
            <a:pPr marL="0" lvl="0" indent="0" algn="l" rtl="0">
              <a:lnSpc>
                <a:spcPct val="100000"/>
              </a:lnSpc>
              <a:spcBef>
                <a:spcPts val="0"/>
              </a:spcBef>
              <a:spcAft>
                <a:spcPts val="0"/>
              </a:spcAft>
              <a:buClr>
                <a:schemeClr val="lt2"/>
              </a:buClr>
              <a:buSzPts val="4400"/>
              <a:buFont typeface="Arial"/>
              <a:buNone/>
            </a:pPr>
            <a:endParaRPr b="1" dirty="0">
              <a:solidFill>
                <a:srgbClr val="FFFFFF"/>
              </a:solidFill>
              <a:latin typeface="Montserrat" panose="020B0604020202020204" charset="0"/>
              <a:ea typeface="Montserrat"/>
              <a:cs typeface="Montserrat"/>
              <a:sym typeface="Montserrat"/>
            </a:endParaRPr>
          </a:p>
          <a:p>
            <a:pPr marL="0" lvl="0" indent="0" algn="l" rtl="0">
              <a:lnSpc>
                <a:spcPct val="100000"/>
              </a:lnSpc>
              <a:spcBef>
                <a:spcPts val="0"/>
              </a:spcBef>
              <a:spcAft>
                <a:spcPts val="0"/>
              </a:spcAft>
              <a:buClr>
                <a:schemeClr val="lt2"/>
              </a:buClr>
              <a:buSzPts val="4400"/>
              <a:buFont typeface="Arial"/>
              <a:buNone/>
            </a:pPr>
            <a:r>
              <a:rPr lang="en-US" b="1" dirty="0">
                <a:solidFill>
                  <a:srgbClr val="FFFFFF"/>
                </a:solidFill>
                <a:latin typeface="Montserrat" panose="020B0604020202020204" charset="0"/>
                <a:ea typeface="Montserrat"/>
                <a:cs typeface="Montserrat"/>
                <a:sym typeface="Montserrat"/>
              </a:rPr>
              <a:t>3. Bird - Spiritual </a:t>
            </a:r>
            <a:r>
              <a:rPr lang="en-US" b="1" i="0" u="none" dirty="0">
                <a:solidFill>
                  <a:srgbClr val="FFFFFF"/>
                </a:solidFill>
                <a:latin typeface="Montserrat" panose="020B0604020202020204" charset="0"/>
                <a:ea typeface="Montserrat"/>
                <a:cs typeface="Montserrat"/>
                <a:sym typeface="Montserrat"/>
              </a:rPr>
              <a:t> </a:t>
            </a:r>
            <a:endParaRPr b="1" i="0" u="none" dirty="0">
              <a:solidFill>
                <a:srgbClr val="FFFFFF"/>
              </a:solidFill>
              <a:latin typeface="Montserrat" panose="020B0604020202020204" charset="0"/>
              <a:ea typeface="Montserrat"/>
              <a:cs typeface="Montserrat"/>
              <a:sym typeface="Montserrat"/>
            </a:endParaRPr>
          </a:p>
          <a:p>
            <a:pPr marL="0" lvl="0" indent="0" algn="l" rtl="0">
              <a:lnSpc>
                <a:spcPct val="100000"/>
              </a:lnSpc>
              <a:spcBef>
                <a:spcPts val="0"/>
              </a:spcBef>
              <a:spcAft>
                <a:spcPts val="0"/>
              </a:spcAft>
              <a:buClr>
                <a:schemeClr val="lt2"/>
              </a:buClr>
              <a:buSzPts val="4400"/>
              <a:buFont typeface="Arial"/>
              <a:buNone/>
            </a:pPr>
            <a:endParaRPr dirty="0">
              <a:solidFill>
                <a:srgbClr val="FFFFFF"/>
              </a:solidFill>
              <a:latin typeface="Montserrat"/>
              <a:ea typeface="Montserrat"/>
              <a:cs typeface="Montserrat"/>
              <a:sym typeface="Montserrat"/>
            </a:endParaRPr>
          </a:p>
        </p:txBody>
      </p:sp>
      <p:pic>
        <p:nvPicPr>
          <p:cNvPr id="536" name="Google Shape;536;p82"/>
          <p:cNvPicPr preferRelativeResize="0"/>
          <p:nvPr/>
        </p:nvPicPr>
        <p:blipFill>
          <a:blip r:embed="rId3">
            <a:alphaModFix/>
          </a:blip>
          <a:stretch>
            <a:fillRect/>
          </a:stretch>
        </p:blipFill>
        <p:spPr>
          <a:xfrm>
            <a:off x="5284900" y="400285"/>
            <a:ext cx="2694500" cy="1077800"/>
          </a:xfrm>
          <a:prstGeom prst="rect">
            <a:avLst/>
          </a:prstGeom>
          <a:noFill/>
          <a:ln>
            <a:noFill/>
          </a:ln>
        </p:spPr>
      </p:pic>
      <p:pic>
        <p:nvPicPr>
          <p:cNvPr id="537" name="Google Shape;537;p82"/>
          <p:cNvPicPr preferRelativeResize="0"/>
          <p:nvPr/>
        </p:nvPicPr>
        <p:blipFill>
          <a:blip r:embed="rId4">
            <a:alphaModFix/>
          </a:blip>
          <a:stretch>
            <a:fillRect/>
          </a:stretch>
        </p:blipFill>
        <p:spPr>
          <a:xfrm>
            <a:off x="6059624" y="1774097"/>
            <a:ext cx="1410450" cy="1410450"/>
          </a:xfrm>
          <a:prstGeom prst="rect">
            <a:avLst/>
          </a:prstGeom>
          <a:noFill/>
          <a:ln>
            <a:noFill/>
          </a:ln>
        </p:spPr>
      </p:pic>
      <p:pic>
        <p:nvPicPr>
          <p:cNvPr id="538" name="Google Shape;538;p82"/>
          <p:cNvPicPr preferRelativeResize="0"/>
          <p:nvPr/>
        </p:nvPicPr>
        <p:blipFill>
          <a:blip r:embed="rId5">
            <a:alphaModFix/>
          </a:blip>
          <a:stretch>
            <a:fillRect/>
          </a:stretch>
        </p:blipFill>
        <p:spPr>
          <a:xfrm>
            <a:off x="5559933" y="3412694"/>
            <a:ext cx="2370964" cy="133052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lin ang="5400012" scaled="0"/>
        </a:gradFill>
        <a:effectLst/>
      </p:bgPr>
    </p:bg>
    <p:spTree>
      <p:nvGrpSpPr>
        <p:cNvPr id="1" name="Shape 542"/>
        <p:cNvGrpSpPr/>
        <p:nvPr/>
      </p:nvGrpSpPr>
      <p:grpSpPr>
        <a:xfrm>
          <a:off x="0" y="0"/>
          <a:ext cx="0" cy="0"/>
          <a:chOff x="0" y="0"/>
          <a:chExt cx="0" cy="0"/>
        </a:xfrm>
      </p:grpSpPr>
      <p:sp>
        <p:nvSpPr>
          <p:cNvPr id="543" name="Google Shape;543;p83"/>
          <p:cNvSpPr txBox="1">
            <a:spLocks noGrp="1"/>
          </p:cNvSpPr>
          <p:nvPr>
            <p:ph type="ctrTitle" idx="4294967295"/>
          </p:nvPr>
        </p:nvSpPr>
        <p:spPr>
          <a:xfrm>
            <a:off x="619434"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dirty="0"/>
              <a:t>Have Couples Read </a:t>
            </a:r>
            <a:r>
              <a:rPr lang="en-US" dirty="0" err="1"/>
              <a:t>Shir</a:t>
            </a:r>
            <a:r>
              <a:rPr lang="en-US" dirty="0"/>
              <a:t> </a:t>
            </a:r>
            <a:r>
              <a:rPr lang="en-US" dirty="0" err="1"/>
              <a:t>HaShirim</a:t>
            </a:r>
            <a:endParaRPr b="0" i="0" u="none" strike="noStrike" cap="none" dirty="0">
              <a:solidFill>
                <a:srgbClr val="FFFFFF"/>
              </a:solidFill>
              <a:latin typeface="Montserrat ExtraBold"/>
              <a:ea typeface="Montserrat ExtraBold"/>
              <a:cs typeface="Montserrat ExtraBold"/>
              <a:sym typeface="Montserrat ExtraBold"/>
            </a:endParaRPr>
          </a:p>
        </p:txBody>
      </p:sp>
      <p:sp>
        <p:nvSpPr>
          <p:cNvPr id="544" name="Google Shape;544;p8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46" name="Google Shape;546;p83"/>
          <p:cNvPicPr preferRelativeResize="0"/>
          <p:nvPr/>
        </p:nvPicPr>
        <p:blipFill>
          <a:blip r:embed="rId3">
            <a:alphaModFix/>
          </a:blip>
          <a:stretch>
            <a:fillRect/>
          </a:stretch>
        </p:blipFill>
        <p:spPr>
          <a:xfrm>
            <a:off x="6581365" y="1695876"/>
            <a:ext cx="1434876" cy="1523385"/>
          </a:xfrm>
          <a:prstGeom prst="rect">
            <a:avLst/>
          </a:prstGeom>
          <a:noFill/>
          <a:ln>
            <a:noFill/>
          </a:ln>
        </p:spPr>
      </p:pic>
      <p:sp>
        <p:nvSpPr>
          <p:cNvPr id="4" name="TextBox 3">
            <a:extLst>
              <a:ext uri="{FF2B5EF4-FFF2-40B4-BE49-F238E27FC236}">
                <a16:creationId xmlns:a16="http://schemas.microsoft.com/office/drawing/2014/main" id="{839317BD-7B36-46A7-8510-A636E84CBFAE}"/>
              </a:ext>
            </a:extLst>
          </p:cNvPr>
          <p:cNvSpPr txBox="1"/>
          <p:nvPr/>
        </p:nvSpPr>
        <p:spPr>
          <a:xfrm>
            <a:off x="1791929" y="1371412"/>
            <a:ext cx="4108704" cy="1323439"/>
          </a:xfrm>
          <a:prstGeom prst="rect">
            <a:avLst/>
          </a:prstGeom>
          <a:noFill/>
        </p:spPr>
        <p:txBody>
          <a:bodyPr wrap="square" rtlCol="0">
            <a:spAutoFit/>
          </a:bodyPr>
          <a:lstStyle/>
          <a:p>
            <a:pPr rtl="1"/>
            <a:r>
              <a:rPr lang="he-IL" sz="2000" dirty="0">
                <a:solidFill>
                  <a:schemeClr val="bg1"/>
                </a:solidFill>
              </a:rPr>
              <a:t>אֲנִ֥י יְשֵׁנָ֖ה וְלִבִּ֣י עֵ֑ר ק֣וֹל ׀ דּוֹדִ֣י דוֹפֵ֗ק פִּתְחִי־לִ֞י אֲחֹתִ֤י רַעְיָתִי֙ יוֹנָתִ֣י תַמָּתִ֔י שֶׁרֹּאשִׁי֙ נִמְלָא־טָ֔ל קְוֻּצּוֹתַ֖י רְסִ֥יסֵי לָֽיְלָה׃</a:t>
            </a:r>
          </a:p>
          <a:p>
            <a:endParaRPr lang="en-US" sz="2000" dirty="0">
              <a:solidFill>
                <a:schemeClr val="bg1"/>
              </a:solidFill>
            </a:endParaRPr>
          </a:p>
        </p:txBody>
      </p:sp>
      <p:sp>
        <p:nvSpPr>
          <p:cNvPr id="2" name="TextBox 1">
            <a:extLst>
              <a:ext uri="{FF2B5EF4-FFF2-40B4-BE49-F238E27FC236}">
                <a16:creationId xmlns:a16="http://schemas.microsoft.com/office/drawing/2014/main" id="{5E0D21DD-1356-4BDC-BCEC-1A6B5392574C}"/>
              </a:ext>
            </a:extLst>
          </p:cNvPr>
          <p:cNvSpPr txBox="1"/>
          <p:nvPr/>
        </p:nvSpPr>
        <p:spPr>
          <a:xfrm>
            <a:off x="1791929" y="2526699"/>
            <a:ext cx="4623619" cy="1815882"/>
          </a:xfrm>
          <a:prstGeom prst="rect">
            <a:avLst/>
          </a:prstGeom>
          <a:noFill/>
        </p:spPr>
        <p:txBody>
          <a:bodyPr wrap="square" rtlCol="0">
            <a:spAutoFit/>
          </a:bodyPr>
          <a:lstStyle/>
          <a:p>
            <a:r>
              <a:rPr lang="en-US" sz="1600" dirty="0">
                <a:solidFill>
                  <a:schemeClr val="bg1"/>
                </a:solidFill>
              </a:rPr>
              <a:t>"I sleep, but my heart is awake. Hark! My beloved is knocking: Open for me, my sister, my beloved, my dove, my perfect one, for my head is full of dew, my locks with the drops of the night.“</a:t>
            </a:r>
          </a:p>
          <a:p>
            <a:endParaRPr lang="en-US" sz="1600" dirty="0">
              <a:solidFill>
                <a:schemeClr val="bg1"/>
              </a:solidFill>
            </a:endParaRPr>
          </a:p>
          <a:p>
            <a:r>
              <a:rPr lang="en-US" sz="1600" dirty="0">
                <a:solidFill>
                  <a:schemeClr val="bg1"/>
                </a:solidFill>
              </a:rPr>
              <a:t>(</a:t>
            </a:r>
            <a:r>
              <a:rPr lang="en-US" sz="1600" dirty="0" err="1">
                <a:solidFill>
                  <a:schemeClr val="bg1"/>
                </a:solidFill>
              </a:rPr>
              <a:t>Shir</a:t>
            </a:r>
            <a:r>
              <a:rPr lang="en-US" sz="1600" dirty="0">
                <a:solidFill>
                  <a:schemeClr val="bg1"/>
                </a:solidFill>
              </a:rPr>
              <a:t> </a:t>
            </a:r>
            <a:r>
              <a:rPr lang="en-US" sz="1600" dirty="0" err="1">
                <a:solidFill>
                  <a:schemeClr val="bg1"/>
                </a:solidFill>
              </a:rPr>
              <a:t>Hashirim</a:t>
            </a:r>
            <a:r>
              <a:rPr lang="en-US" sz="1600" dirty="0">
                <a:solidFill>
                  <a:schemeClr val="bg1"/>
                </a:solidFill>
              </a:rPr>
              <a:t> 5:2)</a:t>
            </a:r>
          </a:p>
        </p:txBody>
      </p:sp>
    </p:spTree>
    <p:extLst>
      <p:ext uri="{BB962C8B-B14F-4D97-AF65-F5344CB8AC3E}">
        <p14:creationId xmlns:p14="http://schemas.microsoft.com/office/powerpoint/2010/main" val="2734556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lin ang="5400012" scaled="0"/>
        </a:gradFill>
        <a:effectLst/>
      </p:bgPr>
    </p:bg>
    <p:spTree>
      <p:nvGrpSpPr>
        <p:cNvPr id="1" name="Shape 542"/>
        <p:cNvGrpSpPr/>
        <p:nvPr/>
      </p:nvGrpSpPr>
      <p:grpSpPr>
        <a:xfrm>
          <a:off x="0" y="0"/>
          <a:ext cx="0" cy="0"/>
          <a:chOff x="0" y="0"/>
          <a:chExt cx="0" cy="0"/>
        </a:xfrm>
      </p:grpSpPr>
      <p:sp>
        <p:nvSpPr>
          <p:cNvPr id="543" name="Google Shape;543;p83"/>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dirty="0"/>
              <a:t>Meditations on </a:t>
            </a:r>
            <a:r>
              <a:rPr lang="en-US" sz="3000" dirty="0" err="1"/>
              <a:t>Shir</a:t>
            </a:r>
            <a:r>
              <a:rPr lang="en-US" sz="3000" dirty="0"/>
              <a:t> </a:t>
            </a:r>
            <a:r>
              <a:rPr lang="en-US" sz="3000" dirty="0" err="1"/>
              <a:t>HaShirim</a:t>
            </a:r>
            <a:endParaRPr sz="3000" b="0" i="0" u="none" strike="noStrike" cap="none" dirty="0">
              <a:solidFill>
                <a:srgbClr val="FFFFFF"/>
              </a:solidFill>
              <a:latin typeface="Montserrat ExtraBold"/>
              <a:ea typeface="Montserrat ExtraBold"/>
              <a:cs typeface="Montserrat ExtraBold"/>
              <a:sym typeface="Montserrat ExtraBold"/>
            </a:endParaRPr>
          </a:p>
        </p:txBody>
      </p:sp>
      <p:sp>
        <p:nvSpPr>
          <p:cNvPr id="544" name="Google Shape;544;p8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
        <p:nvSpPr>
          <p:cNvPr id="545" name="Google Shape;545;p83"/>
          <p:cNvSpPr txBox="1"/>
          <p:nvPr/>
        </p:nvSpPr>
        <p:spPr>
          <a:xfrm>
            <a:off x="1460149" y="1348125"/>
            <a:ext cx="5138100" cy="264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200" i="1">
                <a:solidFill>
                  <a:srgbClr val="FFFFFF"/>
                </a:solidFill>
                <a:latin typeface="Calibri"/>
                <a:ea typeface="Calibri"/>
                <a:cs typeface="Calibri"/>
                <a:sym typeface="Calibri"/>
              </a:rPr>
              <a:t>1. kalosi </a:t>
            </a:r>
            <a:r>
              <a:rPr lang="en-US" sz="2200">
                <a:solidFill>
                  <a:srgbClr val="FFFFFF"/>
                </a:solidFill>
                <a:latin typeface="Calibri"/>
                <a:ea typeface="Calibri"/>
                <a:cs typeface="Calibri"/>
                <a:sym typeface="Calibri"/>
              </a:rPr>
              <a:t>– my bride</a:t>
            </a:r>
            <a:endParaRPr sz="22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200">
                <a:solidFill>
                  <a:srgbClr val="FFFFFF"/>
                </a:solidFill>
                <a:latin typeface="Calibri"/>
                <a:ea typeface="Calibri"/>
                <a:cs typeface="Calibri"/>
                <a:sym typeface="Calibri"/>
              </a:rPr>
              <a:t>2. </a:t>
            </a:r>
            <a:r>
              <a:rPr lang="en-US" sz="2200" i="1">
                <a:solidFill>
                  <a:srgbClr val="FFFFFF"/>
                </a:solidFill>
                <a:latin typeface="Calibri"/>
                <a:ea typeface="Calibri"/>
                <a:cs typeface="Calibri"/>
                <a:sym typeface="Calibri"/>
              </a:rPr>
              <a:t>achosi </a:t>
            </a:r>
            <a:r>
              <a:rPr lang="en-US" sz="2200">
                <a:solidFill>
                  <a:srgbClr val="FFFFFF"/>
                </a:solidFill>
                <a:latin typeface="Calibri"/>
                <a:ea typeface="Calibri"/>
                <a:cs typeface="Calibri"/>
                <a:sym typeface="Calibri"/>
              </a:rPr>
              <a:t>- my sister</a:t>
            </a:r>
            <a:br>
              <a:rPr lang="en-US" sz="2200">
                <a:solidFill>
                  <a:srgbClr val="FFFFFF"/>
                </a:solidFill>
                <a:latin typeface="Calibri"/>
                <a:ea typeface="Calibri"/>
                <a:cs typeface="Calibri"/>
                <a:sym typeface="Calibri"/>
              </a:rPr>
            </a:br>
            <a:r>
              <a:rPr lang="en-US" sz="2200">
                <a:solidFill>
                  <a:srgbClr val="FFFFFF"/>
                </a:solidFill>
                <a:latin typeface="Calibri"/>
                <a:ea typeface="Calibri"/>
                <a:cs typeface="Calibri"/>
                <a:sym typeface="Calibri"/>
              </a:rPr>
              <a:t>3. </a:t>
            </a:r>
            <a:r>
              <a:rPr lang="en-US" sz="2200" i="1">
                <a:solidFill>
                  <a:srgbClr val="FFFFFF"/>
                </a:solidFill>
                <a:latin typeface="Calibri"/>
                <a:ea typeface="Calibri"/>
                <a:cs typeface="Calibri"/>
                <a:sym typeface="Calibri"/>
              </a:rPr>
              <a:t>rayosi </a:t>
            </a:r>
            <a:r>
              <a:rPr lang="en-US" sz="2200">
                <a:solidFill>
                  <a:srgbClr val="FFFFFF"/>
                </a:solidFill>
                <a:latin typeface="Calibri"/>
                <a:ea typeface="Calibri"/>
                <a:cs typeface="Calibri"/>
                <a:sym typeface="Calibri"/>
              </a:rPr>
              <a:t>- my friend</a:t>
            </a:r>
            <a:br>
              <a:rPr lang="en-US" sz="2200">
                <a:solidFill>
                  <a:srgbClr val="FFFFFF"/>
                </a:solidFill>
                <a:latin typeface="Calibri"/>
                <a:ea typeface="Calibri"/>
                <a:cs typeface="Calibri"/>
                <a:sym typeface="Calibri"/>
              </a:rPr>
            </a:br>
            <a:r>
              <a:rPr lang="en-US" sz="2200">
                <a:solidFill>
                  <a:srgbClr val="FFFFFF"/>
                </a:solidFill>
                <a:latin typeface="Calibri"/>
                <a:ea typeface="Calibri"/>
                <a:cs typeface="Calibri"/>
                <a:sym typeface="Calibri"/>
              </a:rPr>
              <a:t>4. </a:t>
            </a:r>
            <a:r>
              <a:rPr lang="en-US" sz="2200" i="1">
                <a:solidFill>
                  <a:srgbClr val="FFFFFF"/>
                </a:solidFill>
                <a:latin typeface="Calibri"/>
                <a:ea typeface="Calibri"/>
                <a:cs typeface="Calibri"/>
                <a:sym typeface="Calibri"/>
              </a:rPr>
              <a:t>yonosi </a:t>
            </a:r>
            <a:r>
              <a:rPr lang="en-US" sz="2200">
                <a:solidFill>
                  <a:srgbClr val="FFFFFF"/>
                </a:solidFill>
                <a:latin typeface="Calibri"/>
                <a:ea typeface="Calibri"/>
                <a:cs typeface="Calibri"/>
                <a:sym typeface="Calibri"/>
              </a:rPr>
              <a:t>–my dove</a:t>
            </a:r>
            <a:br>
              <a:rPr lang="en-US" sz="2200">
                <a:solidFill>
                  <a:srgbClr val="FFFFFF"/>
                </a:solidFill>
                <a:latin typeface="Calibri"/>
                <a:ea typeface="Calibri"/>
                <a:cs typeface="Calibri"/>
                <a:sym typeface="Calibri"/>
              </a:rPr>
            </a:br>
            <a:r>
              <a:rPr lang="en-US" sz="2200">
                <a:solidFill>
                  <a:srgbClr val="FFFFFF"/>
                </a:solidFill>
                <a:latin typeface="Calibri"/>
                <a:ea typeface="Calibri"/>
                <a:cs typeface="Calibri"/>
                <a:sym typeface="Calibri"/>
              </a:rPr>
              <a:t>5. </a:t>
            </a:r>
            <a:r>
              <a:rPr lang="en-US" sz="2200" i="1">
                <a:solidFill>
                  <a:srgbClr val="FFFFFF"/>
                </a:solidFill>
                <a:latin typeface="Calibri"/>
                <a:ea typeface="Calibri"/>
                <a:cs typeface="Calibri"/>
                <a:sym typeface="Calibri"/>
              </a:rPr>
              <a:t>tomosi </a:t>
            </a:r>
            <a:r>
              <a:rPr lang="en-US" sz="2200">
                <a:solidFill>
                  <a:srgbClr val="FFFFFF"/>
                </a:solidFill>
                <a:latin typeface="Calibri"/>
                <a:ea typeface="Calibri"/>
                <a:cs typeface="Calibri"/>
                <a:sym typeface="Calibri"/>
              </a:rPr>
              <a:t>- my perfection</a:t>
            </a:r>
            <a:br>
              <a:rPr lang="en-US" sz="2200">
                <a:solidFill>
                  <a:srgbClr val="FFFFFF"/>
                </a:solidFill>
                <a:latin typeface="Calibri"/>
                <a:ea typeface="Calibri"/>
                <a:cs typeface="Calibri"/>
                <a:sym typeface="Calibri"/>
              </a:rPr>
            </a:br>
            <a:r>
              <a:rPr lang="en-US" sz="2200">
                <a:solidFill>
                  <a:srgbClr val="FFFFFF"/>
                </a:solidFill>
                <a:latin typeface="Calibri"/>
                <a:ea typeface="Calibri"/>
                <a:cs typeface="Calibri"/>
                <a:sym typeface="Calibri"/>
              </a:rPr>
              <a:t>6. </a:t>
            </a:r>
            <a:r>
              <a:rPr lang="en-US" sz="2200" i="1">
                <a:solidFill>
                  <a:srgbClr val="FFFFFF"/>
                </a:solidFill>
                <a:latin typeface="Calibri"/>
                <a:ea typeface="Calibri"/>
                <a:cs typeface="Calibri"/>
                <a:sym typeface="Calibri"/>
              </a:rPr>
              <a:t>yafosi </a:t>
            </a:r>
            <a:r>
              <a:rPr lang="en-US" sz="2200">
                <a:solidFill>
                  <a:srgbClr val="FFFFFF"/>
                </a:solidFill>
                <a:latin typeface="Calibri"/>
                <a:ea typeface="Calibri"/>
                <a:cs typeface="Calibri"/>
                <a:sym typeface="Calibri"/>
              </a:rPr>
              <a:t>- my beauty</a:t>
            </a:r>
            <a:br>
              <a:rPr lang="en-US" sz="2200">
                <a:solidFill>
                  <a:srgbClr val="FFFFFF"/>
                </a:solidFill>
                <a:latin typeface="Calibri"/>
                <a:ea typeface="Calibri"/>
                <a:cs typeface="Calibri"/>
                <a:sym typeface="Calibri"/>
              </a:rPr>
            </a:br>
            <a:r>
              <a:rPr lang="en-US" sz="2200">
                <a:solidFill>
                  <a:srgbClr val="FFFFFF"/>
                </a:solidFill>
                <a:latin typeface="Calibri"/>
                <a:ea typeface="Calibri"/>
                <a:cs typeface="Calibri"/>
                <a:sym typeface="Calibri"/>
              </a:rPr>
              <a:t>7. </a:t>
            </a:r>
            <a:r>
              <a:rPr lang="en-US" sz="2200" i="1">
                <a:solidFill>
                  <a:srgbClr val="FFFFFF"/>
                </a:solidFill>
                <a:latin typeface="Calibri"/>
                <a:ea typeface="Calibri"/>
                <a:cs typeface="Calibri"/>
                <a:sym typeface="Calibri"/>
              </a:rPr>
              <a:t>dodi </a:t>
            </a:r>
            <a:r>
              <a:rPr lang="en-US" sz="2200">
                <a:solidFill>
                  <a:srgbClr val="FFFFFF"/>
                </a:solidFill>
                <a:latin typeface="Calibri"/>
                <a:ea typeface="Calibri"/>
                <a:cs typeface="Calibri"/>
                <a:sym typeface="Calibri"/>
              </a:rPr>
              <a:t>- my beloved</a:t>
            </a:r>
            <a:endParaRPr sz="220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800">
              <a:latin typeface="Calibri"/>
              <a:ea typeface="Calibri"/>
              <a:cs typeface="Calibri"/>
              <a:sym typeface="Calibri"/>
            </a:endParaRPr>
          </a:p>
        </p:txBody>
      </p:sp>
      <p:pic>
        <p:nvPicPr>
          <p:cNvPr id="546" name="Google Shape;546;p83"/>
          <p:cNvPicPr preferRelativeResize="0"/>
          <p:nvPr/>
        </p:nvPicPr>
        <p:blipFill>
          <a:blip r:embed="rId3">
            <a:alphaModFix/>
          </a:blip>
          <a:stretch>
            <a:fillRect/>
          </a:stretch>
        </p:blipFill>
        <p:spPr>
          <a:xfrm>
            <a:off x="5270724" y="1576725"/>
            <a:ext cx="1971675" cy="2324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550"/>
        <p:cNvGrpSpPr/>
        <p:nvPr/>
      </p:nvGrpSpPr>
      <p:grpSpPr>
        <a:xfrm>
          <a:off x="0" y="0"/>
          <a:ext cx="0" cy="0"/>
          <a:chOff x="0" y="0"/>
          <a:chExt cx="0" cy="0"/>
        </a:xfrm>
      </p:grpSpPr>
      <p:sp>
        <p:nvSpPr>
          <p:cNvPr id="551" name="Google Shape;551;p84"/>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52" name="Google Shape;552;p8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sp>
        <p:nvSpPr>
          <p:cNvPr id="553" name="Google Shape;553;p84"/>
          <p:cNvSpPr txBox="1"/>
          <p:nvPr/>
        </p:nvSpPr>
        <p:spPr>
          <a:xfrm>
            <a:off x="1173974" y="1502200"/>
            <a:ext cx="51381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dirty="0">
                <a:solidFill>
                  <a:srgbClr val="FFFFFF"/>
                </a:solidFill>
                <a:latin typeface="Calibri"/>
                <a:ea typeface="Calibri"/>
                <a:cs typeface="Calibri"/>
                <a:sym typeface="Calibri"/>
              </a:rPr>
              <a:t>"My bride" clearly connotes the male/female role aspect of marriage, as well as the romantic and even physical side—all of which are basic to marriage.</a:t>
            </a:r>
            <a:endParaRPr sz="2400" dirty="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800" dirty="0">
              <a:solidFill>
                <a:srgbClr val="FFFFFF"/>
              </a:solidFill>
              <a:latin typeface="Calibri"/>
              <a:ea typeface="Calibri"/>
              <a:cs typeface="Calibri"/>
              <a:sym typeface="Calibri"/>
            </a:endParaRPr>
          </a:p>
        </p:txBody>
      </p:sp>
      <p:pic>
        <p:nvPicPr>
          <p:cNvPr id="554" name="Google Shape;554;p84"/>
          <p:cNvPicPr preferRelativeResize="0"/>
          <p:nvPr/>
        </p:nvPicPr>
        <p:blipFill>
          <a:blip r:embed="rId3">
            <a:alphaModFix/>
          </a:blip>
          <a:stretch>
            <a:fillRect/>
          </a:stretch>
        </p:blipFill>
        <p:spPr>
          <a:xfrm>
            <a:off x="6619874" y="1249475"/>
            <a:ext cx="1838325" cy="2486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lin ang="5400012" scaled="0"/>
        </a:gradFill>
        <a:effectLst/>
      </p:bgPr>
    </p:bg>
    <p:spTree>
      <p:nvGrpSpPr>
        <p:cNvPr id="1" name="Shape 558"/>
        <p:cNvGrpSpPr/>
        <p:nvPr/>
      </p:nvGrpSpPr>
      <p:grpSpPr>
        <a:xfrm>
          <a:off x="0" y="0"/>
          <a:ext cx="0" cy="0"/>
          <a:chOff x="0" y="0"/>
          <a:chExt cx="0" cy="0"/>
        </a:xfrm>
      </p:grpSpPr>
      <p:sp>
        <p:nvSpPr>
          <p:cNvPr id="559" name="Google Shape;559;p85"/>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60" name="Google Shape;560;p8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561" name="Google Shape;561;p85"/>
          <p:cNvSpPr txBox="1"/>
          <p:nvPr/>
        </p:nvSpPr>
        <p:spPr>
          <a:xfrm>
            <a:off x="869175" y="1502200"/>
            <a:ext cx="71541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a:solidFill>
                  <a:srgbClr val="FFFFFF"/>
                </a:solidFill>
                <a:latin typeface="Calibri"/>
                <a:ea typeface="Calibri"/>
                <a:cs typeface="Calibri"/>
                <a:sym typeface="Calibri"/>
              </a:rPr>
              <a:t>"My sister" connotes a close, deep familial bond that is free from the confusion that may arise out of the emotions of the romantic level. The bond is that of your flesh and blood. It provides the unconditional, non-physical and constant element of love-relationship that a romantic-only relationship lacks, which the family relationship has.</a:t>
            </a:r>
            <a:endParaRPr sz="240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Google Shape;203;p28"/>
          <p:cNvGrpSpPr/>
          <p:nvPr/>
        </p:nvGrpSpPr>
        <p:grpSpPr>
          <a:xfrm>
            <a:off x="2026716" y="1239317"/>
            <a:ext cx="1682213" cy="684437"/>
            <a:chOff x="2325190" y="1097281"/>
            <a:chExt cx="2429689" cy="992777"/>
          </a:xfrm>
        </p:grpSpPr>
        <p:sp>
          <p:nvSpPr>
            <p:cNvPr id="204" name="Google Shape;204;p28"/>
            <p:cNvSpPr/>
            <p:nvPr/>
          </p:nvSpPr>
          <p:spPr>
            <a:xfrm>
              <a:off x="2612570" y="1097281"/>
              <a:ext cx="2142309" cy="992777"/>
            </a:xfrm>
            <a:prstGeom prst="roundRect">
              <a:avLst>
                <a:gd name="adj" fmla="val 9562"/>
              </a:avLst>
            </a:prstGeom>
            <a:solidFill>
              <a:schemeClr val="accent1"/>
            </a:solidFill>
            <a:ln>
              <a:noFill/>
            </a:ln>
          </p:spPr>
          <p:txBody>
            <a:bodyPr spcFirstLastPara="1" wrap="square" lIns="68569" tIns="34275" rIns="68569" bIns="34275" anchor="ctr" anchorCtr="0">
              <a:noAutofit/>
            </a:bodyPr>
            <a:lstStyle/>
            <a:p>
              <a:pPr algn="ctr"/>
              <a:r>
                <a:rPr lang="en-US" sz="1350" dirty="0">
                  <a:solidFill>
                    <a:schemeClr val="lt1"/>
                  </a:solidFill>
                </a:rPr>
                <a:t>SOFT TOUCH</a:t>
              </a:r>
              <a:endParaRPr sz="1050" dirty="0"/>
            </a:p>
          </p:txBody>
        </p:sp>
        <p:sp>
          <p:nvSpPr>
            <p:cNvPr id="205" name="Google Shape;205;p28"/>
            <p:cNvSpPr/>
            <p:nvPr/>
          </p:nvSpPr>
          <p:spPr>
            <a:xfrm flipH="1">
              <a:off x="2325190" y="1385819"/>
              <a:ext cx="418010" cy="415700"/>
            </a:xfrm>
            <a:custGeom>
              <a:avLst/>
              <a:gdLst/>
              <a:ahLst/>
              <a:cxnLst/>
              <a:rect l="l" t="t" r="r" b="b"/>
              <a:pathLst>
                <a:path w="1721" h="1878" extrusionOk="0">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solidFill>
              <a:schemeClr val="accent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206" name="Google Shape;206;p28"/>
          <p:cNvSpPr/>
          <p:nvPr/>
        </p:nvSpPr>
        <p:spPr>
          <a:xfrm>
            <a:off x="647288" y="1316081"/>
            <a:ext cx="1437075" cy="531000"/>
          </a:xfrm>
          <a:prstGeom prst="rect">
            <a:avLst/>
          </a:prstGeom>
          <a:noFill/>
          <a:ln>
            <a:noFill/>
          </a:ln>
        </p:spPr>
        <p:txBody>
          <a:bodyPr spcFirstLastPara="1" wrap="square" lIns="68569" tIns="34275" rIns="68569" bIns="34275" anchor="t" anchorCtr="0">
            <a:noAutofit/>
          </a:bodyPr>
          <a:lstStyle/>
          <a:p>
            <a:r>
              <a:rPr lang="en-US" sz="3000" b="1" dirty="0">
                <a:solidFill>
                  <a:schemeClr val="accent1"/>
                </a:solidFill>
              </a:rPr>
              <a:t>	2</a:t>
            </a:r>
            <a:endParaRPr sz="3000" b="1" dirty="0">
              <a:solidFill>
                <a:schemeClr val="accent1"/>
              </a:solidFill>
              <a:latin typeface="Calibri"/>
              <a:ea typeface="Calibri"/>
              <a:cs typeface="Calibri"/>
              <a:sym typeface="Calibri"/>
            </a:endParaRPr>
          </a:p>
        </p:txBody>
      </p:sp>
      <p:grpSp>
        <p:nvGrpSpPr>
          <p:cNvPr id="207" name="Google Shape;207;p28"/>
          <p:cNvGrpSpPr/>
          <p:nvPr/>
        </p:nvGrpSpPr>
        <p:grpSpPr>
          <a:xfrm>
            <a:off x="2026716" y="2126321"/>
            <a:ext cx="1682212" cy="684437"/>
            <a:chOff x="2325190" y="2394858"/>
            <a:chExt cx="2429688" cy="992777"/>
          </a:xfrm>
        </p:grpSpPr>
        <p:sp>
          <p:nvSpPr>
            <p:cNvPr id="208" name="Google Shape;208;p28"/>
            <p:cNvSpPr/>
            <p:nvPr/>
          </p:nvSpPr>
          <p:spPr>
            <a:xfrm>
              <a:off x="2612570" y="2394858"/>
              <a:ext cx="2142308" cy="992777"/>
            </a:xfrm>
            <a:prstGeom prst="roundRect">
              <a:avLst>
                <a:gd name="adj" fmla="val 9562"/>
              </a:avLst>
            </a:prstGeom>
            <a:solidFill>
              <a:schemeClr val="accent5"/>
            </a:solidFill>
            <a:ln>
              <a:noFill/>
            </a:ln>
          </p:spPr>
          <p:txBody>
            <a:bodyPr spcFirstLastPara="1" wrap="square" lIns="68569" tIns="34275" rIns="68569" bIns="34275" anchor="ctr" anchorCtr="0">
              <a:noAutofit/>
            </a:bodyPr>
            <a:lstStyle/>
            <a:p>
              <a:pPr algn="ctr"/>
              <a:r>
                <a:rPr lang="en-US" sz="1350" dirty="0">
                  <a:solidFill>
                    <a:schemeClr val="lt1"/>
                  </a:solidFill>
                </a:rPr>
                <a:t>AFFECTION</a:t>
              </a:r>
              <a:endParaRPr sz="1050" dirty="0"/>
            </a:p>
          </p:txBody>
        </p:sp>
        <p:sp>
          <p:nvSpPr>
            <p:cNvPr id="209" name="Google Shape;209;p28"/>
            <p:cNvSpPr/>
            <p:nvPr/>
          </p:nvSpPr>
          <p:spPr>
            <a:xfrm flipH="1">
              <a:off x="2325190" y="2683396"/>
              <a:ext cx="418010" cy="415700"/>
            </a:xfrm>
            <a:custGeom>
              <a:avLst/>
              <a:gdLst/>
              <a:ahLst/>
              <a:cxnLst/>
              <a:rect l="l" t="t" r="r" b="b"/>
              <a:pathLst>
                <a:path w="1721" h="1878" extrusionOk="0">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solidFill>
              <a:schemeClr val="accent5"/>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210" name="Google Shape;210;p28"/>
          <p:cNvSpPr/>
          <p:nvPr/>
        </p:nvSpPr>
        <p:spPr>
          <a:xfrm>
            <a:off x="640594" y="2203088"/>
            <a:ext cx="1437075" cy="531000"/>
          </a:xfrm>
          <a:prstGeom prst="rect">
            <a:avLst/>
          </a:prstGeom>
          <a:noFill/>
          <a:ln>
            <a:noFill/>
          </a:ln>
        </p:spPr>
        <p:txBody>
          <a:bodyPr spcFirstLastPara="1" wrap="square" lIns="68569" tIns="34275" rIns="68569" bIns="34275" anchor="t" anchorCtr="0">
            <a:noAutofit/>
          </a:bodyPr>
          <a:lstStyle/>
          <a:p>
            <a:r>
              <a:rPr lang="en-US" sz="3000" b="1" dirty="0">
                <a:solidFill>
                  <a:schemeClr val="accent5"/>
                </a:solidFill>
              </a:rPr>
              <a:t>	3</a:t>
            </a:r>
            <a:endParaRPr sz="3000" b="1" dirty="0">
              <a:solidFill>
                <a:schemeClr val="accent5"/>
              </a:solidFill>
              <a:latin typeface="Calibri"/>
              <a:ea typeface="Calibri"/>
              <a:cs typeface="Calibri"/>
              <a:sym typeface="Calibri"/>
            </a:endParaRPr>
          </a:p>
        </p:txBody>
      </p:sp>
      <p:grpSp>
        <p:nvGrpSpPr>
          <p:cNvPr id="211" name="Google Shape;211;p28"/>
          <p:cNvGrpSpPr/>
          <p:nvPr/>
        </p:nvGrpSpPr>
        <p:grpSpPr>
          <a:xfrm>
            <a:off x="2026716" y="3013325"/>
            <a:ext cx="1682213" cy="684437"/>
            <a:chOff x="2325190" y="3692435"/>
            <a:chExt cx="2429689" cy="992777"/>
          </a:xfrm>
        </p:grpSpPr>
        <p:sp>
          <p:nvSpPr>
            <p:cNvPr id="212" name="Google Shape;212;p28"/>
            <p:cNvSpPr/>
            <p:nvPr/>
          </p:nvSpPr>
          <p:spPr>
            <a:xfrm>
              <a:off x="2612570" y="3692435"/>
              <a:ext cx="2142309" cy="992777"/>
            </a:xfrm>
            <a:prstGeom prst="roundRect">
              <a:avLst>
                <a:gd name="adj" fmla="val 9562"/>
              </a:avLst>
            </a:prstGeom>
            <a:solidFill>
              <a:schemeClr val="accent4"/>
            </a:solidFill>
            <a:ln>
              <a:noFill/>
            </a:ln>
          </p:spPr>
          <p:txBody>
            <a:bodyPr spcFirstLastPara="1" wrap="square" lIns="68569" tIns="34275" rIns="68569" bIns="34275" anchor="ctr" anchorCtr="0">
              <a:noAutofit/>
            </a:bodyPr>
            <a:lstStyle/>
            <a:p>
              <a:pPr algn="ctr"/>
              <a:r>
                <a:rPr lang="en-US" sz="1350" dirty="0">
                  <a:solidFill>
                    <a:schemeClr val="lt1"/>
                  </a:solidFill>
                </a:rPr>
                <a:t>SEX</a:t>
              </a:r>
              <a:endParaRPr sz="1050" dirty="0"/>
            </a:p>
          </p:txBody>
        </p:sp>
        <p:sp>
          <p:nvSpPr>
            <p:cNvPr id="213" name="Google Shape;213;p28"/>
            <p:cNvSpPr/>
            <p:nvPr/>
          </p:nvSpPr>
          <p:spPr>
            <a:xfrm flipH="1">
              <a:off x="2325190" y="3980973"/>
              <a:ext cx="418010" cy="415700"/>
            </a:xfrm>
            <a:custGeom>
              <a:avLst/>
              <a:gdLst/>
              <a:ahLst/>
              <a:cxnLst/>
              <a:rect l="l" t="t" r="r" b="b"/>
              <a:pathLst>
                <a:path w="1721" h="1878" extrusionOk="0">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solidFill>
              <a:schemeClr val="accent4"/>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214" name="Google Shape;214;p28"/>
          <p:cNvSpPr/>
          <p:nvPr/>
        </p:nvSpPr>
        <p:spPr>
          <a:xfrm>
            <a:off x="645715" y="3090094"/>
            <a:ext cx="1437075" cy="531000"/>
          </a:xfrm>
          <a:prstGeom prst="rect">
            <a:avLst/>
          </a:prstGeom>
          <a:noFill/>
          <a:ln>
            <a:noFill/>
          </a:ln>
        </p:spPr>
        <p:txBody>
          <a:bodyPr spcFirstLastPara="1" wrap="square" lIns="68569" tIns="34275" rIns="68569" bIns="34275" anchor="t" anchorCtr="0">
            <a:noAutofit/>
          </a:bodyPr>
          <a:lstStyle/>
          <a:p>
            <a:r>
              <a:rPr lang="en-US" sz="3000" b="1" dirty="0">
                <a:solidFill>
                  <a:schemeClr val="accent4"/>
                </a:solidFill>
              </a:rPr>
              <a:t>	4</a:t>
            </a:r>
            <a:endParaRPr sz="3000" b="1" dirty="0">
              <a:solidFill>
                <a:schemeClr val="accent4"/>
              </a:solidFill>
              <a:latin typeface="Calibri"/>
              <a:ea typeface="Calibri"/>
              <a:cs typeface="Calibri"/>
              <a:sym typeface="Calibri"/>
            </a:endParaRPr>
          </a:p>
        </p:txBody>
      </p:sp>
      <p:grpSp>
        <p:nvGrpSpPr>
          <p:cNvPr id="215" name="Google Shape;215;p28"/>
          <p:cNvGrpSpPr/>
          <p:nvPr/>
        </p:nvGrpSpPr>
        <p:grpSpPr>
          <a:xfrm>
            <a:off x="2026716" y="3900328"/>
            <a:ext cx="1682213" cy="684437"/>
            <a:chOff x="2325190" y="3692435"/>
            <a:chExt cx="2429689" cy="992777"/>
          </a:xfrm>
        </p:grpSpPr>
        <p:sp>
          <p:nvSpPr>
            <p:cNvPr id="216" name="Google Shape;216;p28"/>
            <p:cNvSpPr/>
            <p:nvPr/>
          </p:nvSpPr>
          <p:spPr>
            <a:xfrm>
              <a:off x="2612570" y="3692435"/>
              <a:ext cx="2142309" cy="992777"/>
            </a:xfrm>
            <a:prstGeom prst="roundRect">
              <a:avLst>
                <a:gd name="adj" fmla="val 9562"/>
              </a:avLst>
            </a:prstGeom>
            <a:solidFill>
              <a:schemeClr val="accent3"/>
            </a:solidFill>
            <a:ln>
              <a:noFill/>
            </a:ln>
          </p:spPr>
          <p:txBody>
            <a:bodyPr spcFirstLastPara="1" wrap="square" lIns="68569" tIns="34275" rIns="68569" bIns="34275" anchor="ctr" anchorCtr="0">
              <a:noAutofit/>
            </a:bodyPr>
            <a:lstStyle/>
            <a:p>
              <a:pPr algn="ctr"/>
              <a:r>
                <a:rPr lang="en-US" sz="1350" dirty="0">
                  <a:solidFill>
                    <a:schemeClr val="lt1"/>
                  </a:solidFill>
                </a:rPr>
                <a:t>SPIRITUAL CONNECTION</a:t>
              </a:r>
              <a:endParaRPr sz="1050" dirty="0"/>
            </a:p>
          </p:txBody>
        </p:sp>
        <p:sp>
          <p:nvSpPr>
            <p:cNvPr id="217" name="Google Shape;217;p28"/>
            <p:cNvSpPr/>
            <p:nvPr/>
          </p:nvSpPr>
          <p:spPr>
            <a:xfrm flipH="1">
              <a:off x="2325190" y="3980973"/>
              <a:ext cx="418010" cy="415700"/>
            </a:xfrm>
            <a:custGeom>
              <a:avLst/>
              <a:gdLst/>
              <a:ahLst/>
              <a:cxnLst/>
              <a:rect l="l" t="t" r="r" b="b"/>
              <a:pathLst>
                <a:path w="1721" h="1878" extrusionOk="0">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solidFill>
              <a:schemeClr val="accent3"/>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218" name="Google Shape;218;p28"/>
          <p:cNvSpPr/>
          <p:nvPr/>
        </p:nvSpPr>
        <p:spPr>
          <a:xfrm>
            <a:off x="645714" y="3977081"/>
            <a:ext cx="1437075" cy="531000"/>
          </a:xfrm>
          <a:prstGeom prst="rect">
            <a:avLst/>
          </a:prstGeom>
          <a:noFill/>
          <a:ln>
            <a:noFill/>
          </a:ln>
        </p:spPr>
        <p:txBody>
          <a:bodyPr spcFirstLastPara="1" wrap="square" lIns="68569" tIns="34275" rIns="68569" bIns="34275" anchor="t" anchorCtr="0">
            <a:noAutofit/>
          </a:bodyPr>
          <a:lstStyle/>
          <a:p>
            <a:r>
              <a:rPr lang="en-US" sz="3000" b="1" dirty="0">
                <a:solidFill>
                  <a:schemeClr val="dk2"/>
                </a:solidFill>
              </a:rPr>
              <a:t>	5</a:t>
            </a:r>
            <a:endParaRPr sz="3000" b="1" dirty="0">
              <a:solidFill>
                <a:schemeClr val="dk2"/>
              </a:solidFill>
              <a:latin typeface="Calibri"/>
              <a:ea typeface="Calibri"/>
              <a:cs typeface="Calibri"/>
              <a:sym typeface="Calibri"/>
            </a:endParaRPr>
          </a:p>
        </p:txBody>
      </p:sp>
      <p:grpSp>
        <p:nvGrpSpPr>
          <p:cNvPr id="219" name="Google Shape;219;p28"/>
          <p:cNvGrpSpPr/>
          <p:nvPr/>
        </p:nvGrpSpPr>
        <p:grpSpPr>
          <a:xfrm>
            <a:off x="2026716" y="352313"/>
            <a:ext cx="1682213" cy="684437"/>
            <a:chOff x="2325190" y="1097281"/>
            <a:chExt cx="2429689" cy="992777"/>
          </a:xfrm>
        </p:grpSpPr>
        <p:sp>
          <p:nvSpPr>
            <p:cNvPr id="220" name="Google Shape;220;p28"/>
            <p:cNvSpPr/>
            <p:nvPr/>
          </p:nvSpPr>
          <p:spPr>
            <a:xfrm>
              <a:off x="2612570" y="1097281"/>
              <a:ext cx="2142309" cy="992777"/>
            </a:xfrm>
            <a:prstGeom prst="roundRect">
              <a:avLst>
                <a:gd name="adj" fmla="val 9562"/>
              </a:avLst>
            </a:prstGeom>
            <a:solidFill>
              <a:schemeClr val="accent2"/>
            </a:solidFill>
            <a:ln>
              <a:noFill/>
            </a:ln>
          </p:spPr>
          <p:txBody>
            <a:bodyPr spcFirstLastPara="1" wrap="square" lIns="68569" tIns="34275" rIns="68569" bIns="34275" anchor="ctr" anchorCtr="0">
              <a:noAutofit/>
            </a:bodyPr>
            <a:lstStyle/>
            <a:p>
              <a:pPr algn="ctr"/>
              <a:r>
                <a:rPr lang="en-US" sz="1350" dirty="0">
                  <a:solidFill>
                    <a:schemeClr val="lt1"/>
                  </a:solidFill>
                </a:rPr>
                <a:t>FRIENDSHIP</a:t>
              </a:r>
              <a:endParaRPr sz="1050" dirty="0"/>
            </a:p>
          </p:txBody>
        </p:sp>
        <p:sp>
          <p:nvSpPr>
            <p:cNvPr id="221" name="Google Shape;221;p28"/>
            <p:cNvSpPr/>
            <p:nvPr/>
          </p:nvSpPr>
          <p:spPr>
            <a:xfrm flipH="1">
              <a:off x="2325190" y="1385819"/>
              <a:ext cx="418010" cy="415700"/>
            </a:xfrm>
            <a:custGeom>
              <a:avLst/>
              <a:gdLst/>
              <a:ahLst/>
              <a:cxnLst/>
              <a:rect l="l" t="t" r="r" b="b"/>
              <a:pathLst>
                <a:path w="1721" h="1878" extrusionOk="0">
                  <a:moveTo>
                    <a:pt x="218" y="0"/>
                  </a:moveTo>
                  <a:lnTo>
                    <a:pt x="254" y="4"/>
                  </a:lnTo>
                  <a:lnTo>
                    <a:pt x="292" y="14"/>
                  </a:lnTo>
                  <a:lnTo>
                    <a:pt x="331" y="29"/>
                  </a:lnTo>
                  <a:lnTo>
                    <a:pt x="372" y="50"/>
                  </a:lnTo>
                  <a:lnTo>
                    <a:pt x="1566" y="728"/>
                  </a:lnTo>
                  <a:lnTo>
                    <a:pt x="1608" y="754"/>
                  </a:lnTo>
                  <a:lnTo>
                    <a:pt x="1641" y="782"/>
                  </a:lnTo>
                  <a:lnTo>
                    <a:pt x="1670" y="811"/>
                  </a:lnTo>
                  <a:lnTo>
                    <a:pt x="1693" y="842"/>
                  </a:lnTo>
                  <a:lnTo>
                    <a:pt x="1708" y="874"/>
                  </a:lnTo>
                  <a:lnTo>
                    <a:pt x="1718" y="906"/>
                  </a:lnTo>
                  <a:lnTo>
                    <a:pt x="1721" y="939"/>
                  </a:lnTo>
                  <a:lnTo>
                    <a:pt x="1718" y="972"/>
                  </a:lnTo>
                  <a:lnTo>
                    <a:pt x="1708" y="1004"/>
                  </a:lnTo>
                  <a:lnTo>
                    <a:pt x="1693" y="1036"/>
                  </a:lnTo>
                  <a:lnTo>
                    <a:pt x="1670" y="1067"/>
                  </a:lnTo>
                  <a:lnTo>
                    <a:pt x="1641" y="1096"/>
                  </a:lnTo>
                  <a:lnTo>
                    <a:pt x="1608" y="1124"/>
                  </a:lnTo>
                  <a:lnTo>
                    <a:pt x="1566" y="1150"/>
                  </a:lnTo>
                  <a:lnTo>
                    <a:pt x="372" y="1829"/>
                  </a:lnTo>
                  <a:lnTo>
                    <a:pt x="331" y="1849"/>
                  </a:lnTo>
                  <a:lnTo>
                    <a:pt x="292" y="1864"/>
                  </a:lnTo>
                  <a:lnTo>
                    <a:pt x="254" y="1874"/>
                  </a:lnTo>
                  <a:lnTo>
                    <a:pt x="218" y="1878"/>
                  </a:lnTo>
                  <a:lnTo>
                    <a:pt x="184" y="1877"/>
                  </a:lnTo>
                  <a:lnTo>
                    <a:pt x="151" y="1872"/>
                  </a:lnTo>
                  <a:lnTo>
                    <a:pt x="122" y="1861"/>
                  </a:lnTo>
                  <a:lnTo>
                    <a:pt x="96" y="1846"/>
                  </a:lnTo>
                  <a:lnTo>
                    <a:pt x="72" y="1825"/>
                  </a:lnTo>
                  <a:lnTo>
                    <a:pt x="50" y="1800"/>
                  </a:lnTo>
                  <a:lnTo>
                    <a:pt x="32" y="1771"/>
                  </a:lnTo>
                  <a:lnTo>
                    <a:pt x="18" y="1739"/>
                  </a:lnTo>
                  <a:lnTo>
                    <a:pt x="7" y="1701"/>
                  </a:lnTo>
                  <a:lnTo>
                    <a:pt x="2" y="1660"/>
                  </a:lnTo>
                  <a:lnTo>
                    <a:pt x="0" y="1615"/>
                  </a:lnTo>
                  <a:lnTo>
                    <a:pt x="0" y="263"/>
                  </a:lnTo>
                  <a:lnTo>
                    <a:pt x="2" y="218"/>
                  </a:lnTo>
                  <a:lnTo>
                    <a:pt x="7" y="177"/>
                  </a:lnTo>
                  <a:lnTo>
                    <a:pt x="18" y="139"/>
                  </a:lnTo>
                  <a:lnTo>
                    <a:pt x="32" y="106"/>
                  </a:lnTo>
                  <a:lnTo>
                    <a:pt x="50" y="77"/>
                  </a:lnTo>
                  <a:lnTo>
                    <a:pt x="72" y="53"/>
                  </a:lnTo>
                  <a:lnTo>
                    <a:pt x="96" y="32"/>
                  </a:lnTo>
                  <a:lnTo>
                    <a:pt x="122" y="17"/>
                  </a:lnTo>
                  <a:lnTo>
                    <a:pt x="151" y="6"/>
                  </a:lnTo>
                  <a:lnTo>
                    <a:pt x="184" y="0"/>
                  </a:lnTo>
                  <a:lnTo>
                    <a:pt x="218" y="0"/>
                  </a:lnTo>
                  <a:close/>
                </a:path>
              </a:pathLst>
            </a:custGeom>
            <a:solidFill>
              <a:schemeClr val="accent2"/>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grpSp>
      <p:sp>
        <p:nvSpPr>
          <p:cNvPr id="222" name="Google Shape;222;p28"/>
          <p:cNvSpPr/>
          <p:nvPr/>
        </p:nvSpPr>
        <p:spPr>
          <a:xfrm>
            <a:off x="647288" y="429075"/>
            <a:ext cx="1437075" cy="531000"/>
          </a:xfrm>
          <a:prstGeom prst="rect">
            <a:avLst/>
          </a:prstGeom>
          <a:noFill/>
          <a:ln>
            <a:noFill/>
          </a:ln>
        </p:spPr>
        <p:txBody>
          <a:bodyPr spcFirstLastPara="1" wrap="square" lIns="68569" tIns="34275" rIns="68569" bIns="34275" anchor="t" anchorCtr="0">
            <a:noAutofit/>
          </a:bodyPr>
          <a:lstStyle/>
          <a:p>
            <a:r>
              <a:rPr lang="en-US" sz="3000" b="1" dirty="0">
                <a:solidFill>
                  <a:schemeClr val="accent2"/>
                </a:solidFill>
              </a:rPr>
              <a:t>	1</a:t>
            </a:r>
            <a:endParaRPr sz="3000" b="1" dirty="0">
              <a:solidFill>
                <a:schemeClr val="accent2"/>
              </a:solidFill>
              <a:latin typeface="Calibri"/>
              <a:ea typeface="Calibri"/>
              <a:cs typeface="Calibri"/>
              <a:sym typeface="Calibri"/>
            </a:endParaRPr>
          </a:p>
        </p:txBody>
      </p:sp>
      <p:sp>
        <p:nvSpPr>
          <p:cNvPr id="223" name="Google Shape;223;p28"/>
          <p:cNvSpPr/>
          <p:nvPr/>
        </p:nvSpPr>
        <p:spPr>
          <a:xfrm>
            <a:off x="6635710" y="1060620"/>
            <a:ext cx="1437203" cy="1581373"/>
          </a:xfrm>
          <a:custGeom>
            <a:avLst/>
            <a:gdLst/>
            <a:ahLst/>
            <a:cxnLst/>
            <a:rect l="l" t="t" r="r" b="b"/>
            <a:pathLst>
              <a:path w="335" h="369" extrusionOk="0">
                <a:moveTo>
                  <a:pt x="124" y="247"/>
                </a:moveTo>
                <a:cubicBezTo>
                  <a:pt x="131" y="258"/>
                  <a:pt x="131" y="258"/>
                  <a:pt x="131" y="258"/>
                </a:cubicBezTo>
                <a:cubicBezTo>
                  <a:pt x="79" y="275"/>
                  <a:pt x="79" y="275"/>
                  <a:pt x="79" y="275"/>
                </a:cubicBezTo>
                <a:cubicBezTo>
                  <a:pt x="251" y="369"/>
                  <a:pt x="251" y="369"/>
                  <a:pt x="251" y="369"/>
                </a:cubicBezTo>
                <a:cubicBezTo>
                  <a:pt x="315" y="233"/>
                  <a:pt x="315" y="233"/>
                  <a:pt x="315" y="233"/>
                </a:cubicBezTo>
                <a:cubicBezTo>
                  <a:pt x="315" y="233"/>
                  <a:pt x="315" y="233"/>
                  <a:pt x="315" y="233"/>
                </a:cubicBezTo>
                <a:cubicBezTo>
                  <a:pt x="335" y="192"/>
                  <a:pt x="335" y="192"/>
                  <a:pt x="335" y="192"/>
                </a:cubicBezTo>
                <a:cubicBezTo>
                  <a:pt x="282" y="209"/>
                  <a:pt x="282" y="209"/>
                  <a:pt x="282" y="209"/>
                </a:cubicBezTo>
                <a:cubicBezTo>
                  <a:pt x="278" y="201"/>
                  <a:pt x="278" y="201"/>
                  <a:pt x="278" y="201"/>
                </a:cubicBezTo>
                <a:cubicBezTo>
                  <a:pt x="227" y="93"/>
                  <a:pt x="125" y="18"/>
                  <a:pt x="8" y="0"/>
                </a:cubicBezTo>
                <a:cubicBezTo>
                  <a:pt x="88" y="76"/>
                  <a:pt x="88" y="76"/>
                  <a:pt x="88" y="76"/>
                </a:cubicBezTo>
                <a:cubicBezTo>
                  <a:pt x="0" y="159"/>
                  <a:pt x="0" y="159"/>
                  <a:pt x="0" y="159"/>
                </a:cubicBezTo>
                <a:cubicBezTo>
                  <a:pt x="51" y="171"/>
                  <a:pt x="95" y="202"/>
                  <a:pt x="124" y="247"/>
                </a:cubicBezTo>
                <a:close/>
              </a:path>
            </a:pathLst>
          </a:custGeom>
          <a:solidFill>
            <a:schemeClr val="accent2"/>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224" name="Google Shape;224;p28"/>
          <p:cNvSpPr/>
          <p:nvPr/>
        </p:nvSpPr>
        <p:spPr>
          <a:xfrm>
            <a:off x="6773874" y="2329624"/>
            <a:ext cx="1204427" cy="1593387"/>
          </a:xfrm>
          <a:custGeom>
            <a:avLst/>
            <a:gdLst/>
            <a:ahLst/>
            <a:cxnLst/>
            <a:rect l="l" t="t" r="r" b="b"/>
            <a:pathLst>
              <a:path w="281" h="372" extrusionOk="0">
                <a:moveTo>
                  <a:pt x="77" y="190"/>
                </a:moveTo>
                <a:cubicBezTo>
                  <a:pt x="69" y="200"/>
                  <a:pt x="69" y="200"/>
                  <a:pt x="69" y="200"/>
                </a:cubicBezTo>
                <a:cubicBezTo>
                  <a:pt x="36" y="155"/>
                  <a:pt x="36" y="155"/>
                  <a:pt x="36" y="155"/>
                </a:cubicBezTo>
                <a:cubicBezTo>
                  <a:pt x="25" y="211"/>
                  <a:pt x="25" y="211"/>
                  <a:pt x="25" y="211"/>
                </a:cubicBezTo>
                <a:cubicBezTo>
                  <a:pt x="25" y="211"/>
                  <a:pt x="25" y="211"/>
                  <a:pt x="25" y="211"/>
                </a:cubicBezTo>
                <a:cubicBezTo>
                  <a:pt x="0" y="347"/>
                  <a:pt x="0" y="347"/>
                  <a:pt x="0" y="347"/>
                </a:cubicBezTo>
                <a:cubicBezTo>
                  <a:pt x="194" y="372"/>
                  <a:pt x="194" y="372"/>
                  <a:pt x="194" y="372"/>
                </a:cubicBezTo>
                <a:cubicBezTo>
                  <a:pt x="162" y="328"/>
                  <a:pt x="162" y="328"/>
                  <a:pt x="162" y="328"/>
                </a:cubicBezTo>
                <a:cubicBezTo>
                  <a:pt x="168" y="322"/>
                  <a:pt x="168" y="322"/>
                  <a:pt x="168" y="322"/>
                </a:cubicBezTo>
                <a:cubicBezTo>
                  <a:pt x="241" y="253"/>
                  <a:pt x="281" y="160"/>
                  <a:pt x="281" y="60"/>
                </a:cubicBezTo>
                <a:cubicBezTo>
                  <a:pt x="281" y="40"/>
                  <a:pt x="280" y="20"/>
                  <a:pt x="276" y="0"/>
                </a:cubicBezTo>
                <a:cubicBezTo>
                  <a:pt x="249" y="58"/>
                  <a:pt x="249" y="58"/>
                  <a:pt x="249" y="58"/>
                </a:cubicBezTo>
                <a:cubicBezTo>
                  <a:pt x="228" y="102"/>
                  <a:pt x="228" y="102"/>
                  <a:pt x="228" y="102"/>
                </a:cubicBezTo>
                <a:cubicBezTo>
                  <a:pt x="123" y="44"/>
                  <a:pt x="123" y="44"/>
                  <a:pt x="123" y="44"/>
                </a:cubicBezTo>
                <a:cubicBezTo>
                  <a:pt x="124" y="50"/>
                  <a:pt x="124" y="55"/>
                  <a:pt x="124" y="60"/>
                </a:cubicBezTo>
                <a:cubicBezTo>
                  <a:pt x="124" y="107"/>
                  <a:pt x="107" y="153"/>
                  <a:pt x="77" y="190"/>
                </a:cubicBezTo>
                <a:close/>
              </a:path>
            </a:pathLst>
          </a:custGeom>
          <a:solidFill>
            <a:schemeClr val="accent3"/>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225" name="Google Shape;225;p28"/>
          <p:cNvSpPr/>
          <p:nvPr/>
        </p:nvSpPr>
        <p:spPr>
          <a:xfrm>
            <a:off x="5366707" y="3176627"/>
            <a:ext cx="1784114" cy="952128"/>
          </a:xfrm>
          <a:custGeom>
            <a:avLst/>
            <a:gdLst/>
            <a:ahLst/>
            <a:cxnLst/>
            <a:rect l="l" t="t" r="r" b="b"/>
            <a:pathLst>
              <a:path w="416" h="222" extrusionOk="0">
                <a:moveTo>
                  <a:pt x="173" y="49"/>
                </a:moveTo>
                <a:cubicBezTo>
                  <a:pt x="161" y="44"/>
                  <a:pt x="161" y="44"/>
                  <a:pt x="161" y="44"/>
                </a:cubicBezTo>
                <a:cubicBezTo>
                  <a:pt x="193" y="0"/>
                  <a:pt x="193" y="0"/>
                  <a:pt x="193" y="0"/>
                </a:cubicBezTo>
                <a:cubicBezTo>
                  <a:pt x="138" y="7"/>
                  <a:pt x="138" y="7"/>
                  <a:pt x="138" y="7"/>
                </a:cubicBezTo>
                <a:cubicBezTo>
                  <a:pt x="138" y="7"/>
                  <a:pt x="138" y="7"/>
                  <a:pt x="138" y="7"/>
                </a:cubicBezTo>
                <a:cubicBezTo>
                  <a:pt x="0" y="25"/>
                  <a:pt x="0" y="25"/>
                  <a:pt x="0" y="25"/>
                </a:cubicBezTo>
                <a:cubicBezTo>
                  <a:pt x="27" y="172"/>
                  <a:pt x="27" y="172"/>
                  <a:pt x="27" y="172"/>
                </a:cubicBezTo>
                <a:cubicBezTo>
                  <a:pt x="27" y="172"/>
                  <a:pt x="27" y="172"/>
                  <a:pt x="27" y="172"/>
                </a:cubicBezTo>
                <a:cubicBezTo>
                  <a:pt x="35" y="217"/>
                  <a:pt x="35" y="217"/>
                  <a:pt x="35" y="217"/>
                </a:cubicBezTo>
                <a:cubicBezTo>
                  <a:pt x="68" y="173"/>
                  <a:pt x="68" y="173"/>
                  <a:pt x="68" y="173"/>
                </a:cubicBezTo>
                <a:cubicBezTo>
                  <a:pt x="76" y="177"/>
                  <a:pt x="76" y="177"/>
                  <a:pt x="76" y="177"/>
                </a:cubicBezTo>
                <a:cubicBezTo>
                  <a:pt x="129" y="206"/>
                  <a:pt x="189" y="222"/>
                  <a:pt x="250" y="222"/>
                </a:cubicBezTo>
                <a:cubicBezTo>
                  <a:pt x="308" y="222"/>
                  <a:pt x="365" y="208"/>
                  <a:pt x="416" y="181"/>
                </a:cubicBezTo>
                <a:cubicBezTo>
                  <a:pt x="303" y="167"/>
                  <a:pt x="303" y="167"/>
                  <a:pt x="303" y="167"/>
                </a:cubicBezTo>
                <a:cubicBezTo>
                  <a:pt x="325" y="50"/>
                  <a:pt x="325" y="50"/>
                  <a:pt x="325" y="50"/>
                </a:cubicBezTo>
                <a:cubicBezTo>
                  <a:pt x="301" y="59"/>
                  <a:pt x="276" y="64"/>
                  <a:pt x="250" y="64"/>
                </a:cubicBezTo>
                <a:cubicBezTo>
                  <a:pt x="223" y="64"/>
                  <a:pt x="198" y="59"/>
                  <a:pt x="173" y="49"/>
                </a:cubicBezTo>
                <a:close/>
              </a:path>
            </a:pathLst>
          </a:custGeom>
          <a:solidFill>
            <a:schemeClr val="accent4"/>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226" name="Google Shape;226;p28"/>
          <p:cNvSpPr/>
          <p:nvPr/>
        </p:nvSpPr>
        <p:spPr>
          <a:xfrm>
            <a:off x="4698415" y="1784479"/>
            <a:ext cx="1097801" cy="1893743"/>
          </a:xfrm>
          <a:custGeom>
            <a:avLst/>
            <a:gdLst/>
            <a:ahLst/>
            <a:cxnLst/>
            <a:rect l="l" t="t" r="r" b="b"/>
            <a:pathLst>
              <a:path w="256" h="442" extrusionOk="0">
                <a:moveTo>
                  <a:pt x="204" y="173"/>
                </a:moveTo>
                <a:cubicBezTo>
                  <a:pt x="205" y="160"/>
                  <a:pt x="205" y="160"/>
                  <a:pt x="205" y="160"/>
                </a:cubicBezTo>
                <a:cubicBezTo>
                  <a:pt x="256" y="176"/>
                  <a:pt x="256" y="176"/>
                  <a:pt x="256" y="176"/>
                </a:cubicBezTo>
                <a:cubicBezTo>
                  <a:pt x="233" y="128"/>
                  <a:pt x="233" y="128"/>
                  <a:pt x="233" y="128"/>
                </a:cubicBezTo>
                <a:cubicBezTo>
                  <a:pt x="233" y="128"/>
                  <a:pt x="233" y="128"/>
                  <a:pt x="233" y="128"/>
                </a:cubicBezTo>
                <a:cubicBezTo>
                  <a:pt x="172" y="0"/>
                  <a:pt x="172" y="0"/>
                  <a:pt x="172" y="0"/>
                </a:cubicBezTo>
                <a:cubicBezTo>
                  <a:pt x="42" y="70"/>
                  <a:pt x="42" y="70"/>
                  <a:pt x="42" y="70"/>
                </a:cubicBezTo>
                <a:cubicBezTo>
                  <a:pt x="42" y="70"/>
                  <a:pt x="42" y="70"/>
                  <a:pt x="42" y="70"/>
                </a:cubicBezTo>
                <a:cubicBezTo>
                  <a:pt x="0" y="93"/>
                  <a:pt x="0" y="93"/>
                  <a:pt x="0" y="93"/>
                </a:cubicBezTo>
                <a:cubicBezTo>
                  <a:pt x="54" y="111"/>
                  <a:pt x="54" y="111"/>
                  <a:pt x="54" y="111"/>
                </a:cubicBezTo>
                <a:cubicBezTo>
                  <a:pt x="52" y="120"/>
                  <a:pt x="52" y="120"/>
                  <a:pt x="52" y="120"/>
                </a:cubicBezTo>
                <a:cubicBezTo>
                  <a:pt x="48" y="142"/>
                  <a:pt x="46" y="165"/>
                  <a:pt x="46" y="187"/>
                </a:cubicBezTo>
                <a:cubicBezTo>
                  <a:pt x="46" y="283"/>
                  <a:pt x="84" y="374"/>
                  <a:pt x="152" y="442"/>
                </a:cubicBezTo>
                <a:cubicBezTo>
                  <a:pt x="131" y="332"/>
                  <a:pt x="131" y="332"/>
                  <a:pt x="131" y="332"/>
                </a:cubicBezTo>
                <a:cubicBezTo>
                  <a:pt x="250" y="317"/>
                  <a:pt x="250" y="317"/>
                  <a:pt x="250" y="317"/>
                </a:cubicBezTo>
                <a:cubicBezTo>
                  <a:pt x="220" y="281"/>
                  <a:pt x="203" y="235"/>
                  <a:pt x="203" y="187"/>
                </a:cubicBezTo>
                <a:cubicBezTo>
                  <a:pt x="203" y="183"/>
                  <a:pt x="204" y="178"/>
                  <a:pt x="204" y="173"/>
                </a:cubicBezTo>
                <a:close/>
              </a:path>
            </a:pathLst>
          </a:custGeom>
          <a:solidFill>
            <a:schemeClr val="accent5"/>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227" name="Google Shape;227;p28"/>
          <p:cNvSpPr/>
          <p:nvPr/>
        </p:nvSpPr>
        <p:spPr>
          <a:xfrm>
            <a:off x="5063348" y="808321"/>
            <a:ext cx="1821658" cy="1323068"/>
          </a:xfrm>
          <a:custGeom>
            <a:avLst/>
            <a:gdLst/>
            <a:ahLst/>
            <a:cxnLst/>
            <a:rect l="l" t="t" r="r" b="b"/>
            <a:pathLst>
              <a:path w="425" h="309" extrusionOk="0">
                <a:moveTo>
                  <a:pt x="270" y="219"/>
                </a:moveTo>
                <a:cubicBezTo>
                  <a:pt x="283" y="216"/>
                  <a:pt x="283" y="216"/>
                  <a:pt x="283" y="216"/>
                </a:cubicBezTo>
                <a:cubicBezTo>
                  <a:pt x="283" y="269"/>
                  <a:pt x="283" y="269"/>
                  <a:pt x="283" y="269"/>
                </a:cubicBezTo>
                <a:cubicBezTo>
                  <a:pt x="322" y="232"/>
                  <a:pt x="322" y="232"/>
                  <a:pt x="322" y="232"/>
                </a:cubicBezTo>
                <a:cubicBezTo>
                  <a:pt x="322" y="232"/>
                  <a:pt x="322" y="232"/>
                  <a:pt x="322" y="232"/>
                </a:cubicBezTo>
                <a:cubicBezTo>
                  <a:pt x="425" y="135"/>
                  <a:pt x="425" y="135"/>
                  <a:pt x="425" y="135"/>
                </a:cubicBezTo>
                <a:cubicBezTo>
                  <a:pt x="318" y="34"/>
                  <a:pt x="318" y="34"/>
                  <a:pt x="318" y="34"/>
                </a:cubicBezTo>
                <a:cubicBezTo>
                  <a:pt x="318" y="34"/>
                  <a:pt x="318" y="34"/>
                  <a:pt x="318" y="34"/>
                </a:cubicBezTo>
                <a:cubicBezTo>
                  <a:pt x="283" y="0"/>
                  <a:pt x="283" y="0"/>
                  <a:pt x="283" y="0"/>
                </a:cubicBezTo>
                <a:cubicBezTo>
                  <a:pt x="283" y="57"/>
                  <a:pt x="283" y="57"/>
                  <a:pt x="283" y="57"/>
                </a:cubicBezTo>
                <a:cubicBezTo>
                  <a:pt x="274" y="58"/>
                  <a:pt x="274" y="58"/>
                  <a:pt x="274" y="58"/>
                </a:cubicBezTo>
                <a:cubicBezTo>
                  <a:pt x="156" y="74"/>
                  <a:pt x="54" y="146"/>
                  <a:pt x="0" y="251"/>
                </a:cubicBezTo>
                <a:cubicBezTo>
                  <a:pt x="96" y="199"/>
                  <a:pt x="96" y="199"/>
                  <a:pt x="96" y="199"/>
                </a:cubicBezTo>
                <a:cubicBezTo>
                  <a:pt x="148" y="309"/>
                  <a:pt x="148" y="309"/>
                  <a:pt x="148" y="309"/>
                </a:cubicBezTo>
                <a:cubicBezTo>
                  <a:pt x="176" y="265"/>
                  <a:pt x="219" y="232"/>
                  <a:pt x="270" y="219"/>
                </a:cubicBezTo>
                <a:close/>
              </a:path>
            </a:pathLst>
          </a:custGeom>
          <a:solidFill>
            <a:schemeClr val="accent1"/>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
        <p:nvSpPr>
          <p:cNvPr id="228" name="Google Shape;228;p28"/>
          <p:cNvSpPr/>
          <p:nvPr/>
        </p:nvSpPr>
        <p:spPr>
          <a:xfrm>
            <a:off x="5867254" y="2314813"/>
            <a:ext cx="1187498" cy="715580"/>
          </a:xfrm>
          <a:prstGeom prst="rect">
            <a:avLst/>
          </a:prstGeom>
          <a:noFill/>
          <a:ln>
            <a:noFill/>
          </a:ln>
        </p:spPr>
        <p:txBody>
          <a:bodyPr spcFirstLastPara="1" wrap="square" lIns="68569" tIns="34275" rIns="68569" bIns="34275" anchor="t" anchorCtr="0">
            <a:noAutofit/>
          </a:bodyPr>
          <a:lstStyle/>
          <a:p>
            <a:pPr algn="ctr"/>
            <a:r>
              <a:rPr lang="en-US" sz="1500" dirty="0">
                <a:solidFill>
                  <a:srgbClr val="595959"/>
                </a:solidFill>
              </a:rPr>
              <a:t>SPIRITUAL IMPACT</a:t>
            </a:r>
            <a:endParaRPr sz="1500" dirty="0"/>
          </a:p>
        </p:txBody>
      </p:sp>
      <p:sp>
        <p:nvSpPr>
          <p:cNvPr id="229" name="Google Shape;229;p28"/>
          <p:cNvSpPr/>
          <p:nvPr/>
        </p:nvSpPr>
        <p:spPr>
          <a:xfrm>
            <a:off x="7806319" y="1103616"/>
            <a:ext cx="120254" cy="122162"/>
          </a:xfrm>
          <a:prstGeom prst="ellipse">
            <a:avLst/>
          </a:prstGeom>
          <a:solidFill>
            <a:schemeClr val="accent2"/>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30" name="Google Shape;230;p28"/>
          <p:cNvSpPr/>
          <p:nvPr/>
        </p:nvSpPr>
        <p:spPr>
          <a:xfrm>
            <a:off x="7806319" y="3619176"/>
            <a:ext cx="120254" cy="122162"/>
          </a:xfrm>
          <a:prstGeom prst="ellipse">
            <a:avLst/>
          </a:prstGeom>
          <a:solidFill>
            <a:schemeClr val="accent3"/>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31" name="Google Shape;231;p28"/>
          <p:cNvSpPr/>
          <p:nvPr/>
        </p:nvSpPr>
        <p:spPr>
          <a:xfrm>
            <a:off x="5033006" y="1103616"/>
            <a:ext cx="120254" cy="122162"/>
          </a:xfrm>
          <a:prstGeom prst="ellipse">
            <a:avLst/>
          </a:prstGeom>
          <a:solidFill>
            <a:schemeClr val="accent1"/>
          </a:solidFill>
          <a:ln w="12700" cap="flat" cmpd="sng">
            <a:solidFill>
              <a:srgbClr val="0F756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32" name="Google Shape;232;p28"/>
          <p:cNvSpPr/>
          <p:nvPr/>
        </p:nvSpPr>
        <p:spPr>
          <a:xfrm>
            <a:off x="5033006" y="3711300"/>
            <a:ext cx="120254" cy="122162"/>
          </a:xfrm>
          <a:prstGeom prst="ellipse">
            <a:avLst/>
          </a:prstGeom>
          <a:solidFill>
            <a:schemeClr val="accent4"/>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33" name="Google Shape;233;p28"/>
          <p:cNvSpPr/>
          <p:nvPr/>
        </p:nvSpPr>
        <p:spPr>
          <a:xfrm>
            <a:off x="4553626" y="2407458"/>
            <a:ext cx="120254" cy="122162"/>
          </a:xfrm>
          <a:prstGeom prst="ellipse">
            <a:avLst/>
          </a:prstGeom>
          <a:solidFill>
            <a:schemeClr val="accent5"/>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cxnSp>
        <p:nvCxnSpPr>
          <p:cNvPr id="234" name="Google Shape;234;p28"/>
          <p:cNvCxnSpPr>
            <a:stCxn id="204" idx="3"/>
            <a:endCxn id="231" idx="2"/>
          </p:cNvCxnSpPr>
          <p:nvPr/>
        </p:nvCxnSpPr>
        <p:spPr>
          <a:xfrm rot="10800000" flipH="1">
            <a:off x="3708929" y="1164610"/>
            <a:ext cx="1324125" cy="416925"/>
          </a:xfrm>
          <a:prstGeom prst="bentConnector3">
            <a:avLst>
              <a:gd name="adj1" fmla="val 49998"/>
            </a:avLst>
          </a:prstGeom>
          <a:noFill/>
          <a:ln w="9525" cap="flat" cmpd="sng">
            <a:solidFill>
              <a:srgbClr val="BFBFBF"/>
            </a:solidFill>
            <a:prstDash val="solid"/>
            <a:miter lim="800000"/>
            <a:headEnd type="none" w="sm" len="sm"/>
            <a:tailEnd type="none" w="sm" len="sm"/>
          </a:ln>
        </p:spPr>
      </p:cxnSp>
      <p:cxnSp>
        <p:nvCxnSpPr>
          <p:cNvPr id="235" name="Google Shape;235;p28"/>
          <p:cNvCxnSpPr>
            <a:stCxn id="212" idx="3"/>
            <a:endCxn id="232" idx="2"/>
          </p:cNvCxnSpPr>
          <p:nvPr/>
        </p:nvCxnSpPr>
        <p:spPr>
          <a:xfrm>
            <a:off x="3708929" y="3355544"/>
            <a:ext cx="1324125" cy="416925"/>
          </a:xfrm>
          <a:prstGeom prst="bentConnector3">
            <a:avLst>
              <a:gd name="adj1" fmla="val 49998"/>
            </a:avLst>
          </a:prstGeom>
          <a:noFill/>
          <a:ln w="9525" cap="flat" cmpd="sng">
            <a:solidFill>
              <a:srgbClr val="BFBFBF"/>
            </a:solidFill>
            <a:prstDash val="solid"/>
            <a:miter lim="800000"/>
            <a:headEnd type="none" w="sm" len="sm"/>
            <a:tailEnd type="none" w="sm" len="sm"/>
          </a:ln>
        </p:spPr>
      </p:cxnSp>
      <p:cxnSp>
        <p:nvCxnSpPr>
          <p:cNvPr id="236" name="Google Shape;236;p28"/>
          <p:cNvCxnSpPr>
            <a:cxnSpLocks/>
          </p:cNvCxnSpPr>
          <p:nvPr/>
        </p:nvCxnSpPr>
        <p:spPr>
          <a:xfrm>
            <a:off x="3708928" y="694530"/>
            <a:ext cx="4157550" cy="409050"/>
          </a:xfrm>
          <a:prstGeom prst="bentConnector2">
            <a:avLst/>
          </a:prstGeom>
          <a:noFill/>
          <a:ln w="9525" cap="flat" cmpd="sng">
            <a:solidFill>
              <a:srgbClr val="BFBFBF"/>
            </a:solidFill>
            <a:prstDash val="solid"/>
            <a:miter lim="800000"/>
            <a:headEnd type="none" w="sm" len="sm"/>
            <a:tailEnd type="none" w="sm" len="sm"/>
          </a:ln>
        </p:spPr>
      </p:cxnSp>
      <p:cxnSp>
        <p:nvCxnSpPr>
          <p:cNvPr id="237" name="Google Shape;237;p28"/>
          <p:cNvCxnSpPr>
            <a:stCxn id="216" idx="3"/>
            <a:endCxn id="230" idx="4"/>
          </p:cNvCxnSpPr>
          <p:nvPr/>
        </p:nvCxnSpPr>
        <p:spPr>
          <a:xfrm rot="10800000" flipH="1">
            <a:off x="3708929" y="3741246"/>
            <a:ext cx="4157550" cy="501300"/>
          </a:xfrm>
          <a:prstGeom prst="bentConnector2">
            <a:avLst/>
          </a:prstGeom>
          <a:noFill/>
          <a:ln w="9525" cap="flat" cmpd="sng">
            <a:solidFill>
              <a:srgbClr val="BFBFBF"/>
            </a:solidFill>
            <a:prstDash val="solid"/>
            <a:miter lim="800000"/>
            <a:headEnd type="none" w="sm" len="sm"/>
            <a:tailEnd type="none" w="sm" len="sm"/>
          </a:ln>
        </p:spPr>
      </p:cxnSp>
      <p:cxnSp>
        <p:nvCxnSpPr>
          <p:cNvPr id="238" name="Google Shape;238;p28"/>
          <p:cNvCxnSpPr>
            <a:stCxn id="208" idx="3"/>
            <a:endCxn id="233" idx="2"/>
          </p:cNvCxnSpPr>
          <p:nvPr/>
        </p:nvCxnSpPr>
        <p:spPr>
          <a:xfrm>
            <a:off x="3708929" y="2468539"/>
            <a:ext cx="844650" cy="0"/>
          </a:xfrm>
          <a:prstGeom prst="straightConnector1">
            <a:avLst/>
          </a:prstGeom>
          <a:noFill/>
          <a:ln w="9525" cap="flat" cmpd="sng">
            <a:solidFill>
              <a:srgbClr val="BFBFBF"/>
            </a:solidFill>
            <a:prstDash val="solid"/>
            <a:miter lim="800000"/>
            <a:headEnd type="none" w="sm" len="sm"/>
            <a:tailEnd type="none" w="sm" len="sm"/>
          </a:ln>
        </p:spPr>
      </p:cxnSp>
      <p:pic>
        <p:nvPicPr>
          <p:cNvPr id="239" name="Google Shape;239;p28" descr="Head with gears"/>
          <p:cNvPicPr preferRelativeResize="0"/>
          <p:nvPr/>
        </p:nvPicPr>
        <p:blipFill rotWithShape="1">
          <a:blip r:embed="rId3">
            <a:alphaModFix/>
          </a:blip>
          <a:srcRect/>
          <a:stretch/>
        </p:blipFill>
        <p:spPr>
          <a:xfrm>
            <a:off x="5853196" y="1291022"/>
            <a:ext cx="387116" cy="387116"/>
          </a:xfrm>
          <a:prstGeom prst="rect">
            <a:avLst/>
          </a:prstGeom>
          <a:noFill/>
          <a:ln>
            <a:noFill/>
          </a:ln>
        </p:spPr>
      </p:pic>
      <p:pic>
        <p:nvPicPr>
          <p:cNvPr id="240" name="Google Shape;240;p28" descr="Lightbulb"/>
          <p:cNvPicPr preferRelativeResize="0"/>
          <p:nvPr/>
        </p:nvPicPr>
        <p:blipFill rotWithShape="1">
          <a:blip r:embed="rId4">
            <a:alphaModFix/>
          </a:blip>
          <a:srcRect/>
          <a:stretch/>
        </p:blipFill>
        <p:spPr>
          <a:xfrm>
            <a:off x="5049713" y="2508846"/>
            <a:ext cx="387116" cy="387116"/>
          </a:xfrm>
          <a:prstGeom prst="rect">
            <a:avLst/>
          </a:prstGeom>
          <a:noFill/>
          <a:ln>
            <a:noFill/>
          </a:ln>
        </p:spPr>
      </p:pic>
      <p:pic>
        <p:nvPicPr>
          <p:cNvPr id="241" name="Google Shape;241;p28" descr="Magnifying glass"/>
          <p:cNvPicPr preferRelativeResize="0"/>
          <p:nvPr/>
        </p:nvPicPr>
        <p:blipFill rotWithShape="1">
          <a:blip r:embed="rId5">
            <a:alphaModFix/>
          </a:blip>
          <a:srcRect/>
          <a:stretch/>
        </p:blipFill>
        <p:spPr>
          <a:xfrm>
            <a:off x="6013204" y="3594229"/>
            <a:ext cx="387116" cy="387116"/>
          </a:xfrm>
          <a:prstGeom prst="rect">
            <a:avLst/>
          </a:prstGeom>
          <a:noFill/>
          <a:ln>
            <a:noFill/>
          </a:ln>
        </p:spPr>
      </p:pic>
      <p:sp>
        <p:nvSpPr>
          <p:cNvPr id="45" name="Google Shape;226;p28">
            <a:extLst>
              <a:ext uri="{FF2B5EF4-FFF2-40B4-BE49-F238E27FC236}">
                <a16:creationId xmlns:a16="http://schemas.microsoft.com/office/drawing/2014/main" id="{C43386CC-E17D-427C-A095-CFB582F14D86}"/>
              </a:ext>
            </a:extLst>
          </p:cNvPr>
          <p:cNvSpPr/>
          <p:nvPr/>
        </p:nvSpPr>
        <p:spPr>
          <a:xfrm rot="568242">
            <a:off x="178414" y="930560"/>
            <a:ext cx="1097801" cy="3577521"/>
          </a:xfrm>
          <a:custGeom>
            <a:avLst/>
            <a:gdLst/>
            <a:ahLst/>
            <a:cxnLst/>
            <a:rect l="l" t="t" r="r" b="b"/>
            <a:pathLst>
              <a:path w="256" h="442" extrusionOk="0">
                <a:moveTo>
                  <a:pt x="204" y="173"/>
                </a:moveTo>
                <a:cubicBezTo>
                  <a:pt x="205" y="160"/>
                  <a:pt x="205" y="160"/>
                  <a:pt x="205" y="160"/>
                </a:cubicBezTo>
                <a:cubicBezTo>
                  <a:pt x="256" y="176"/>
                  <a:pt x="256" y="176"/>
                  <a:pt x="256" y="176"/>
                </a:cubicBezTo>
                <a:cubicBezTo>
                  <a:pt x="233" y="128"/>
                  <a:pt x="233" y="128"/>
                  <a:pt x="233" y="128"/>
                </a:cubicBezTo>
                <a:cubicBezTo>
                  <a:pt x="233" y="128"/>
                  <a:pt x="233" y="128"/>
                  <a:pt x="233" y="128"/>
                </a:cubicBezTo>
                <a:cubicBezTo>
                  <a:pt x="172" y="0"/>
                  <a:pt x="172" y="0"/>
                  <a:pt x="172" y="0"/>
                </a:cubicBezTo>
                <a:cubicBezTo>
                  <a:pt x="42" y="70"/>
                  <a:pt x="42" y="70"/>
                  <a:pt x="42" y="70"/>
                </a:cubicBezTo>
                <a:cubicBezTo>
                  <a:pt x="42" y="70"/>
                  <a:pt x="42" y="70"/>
                  <a:pt x="42" y="70"/>
                </a:cubicBezTo>
                <a:cubicBezTo>
                  <a:pt x="0" y="93"/>
                  <a:pt x="0" y="93"/>
                  <a:pt x="0" y="93"/>
                </a:cubicBezTo>
                <a:cubicBezTo>
                  <a:pt x="54" y="111"/>
                  <a:pt x="54" y="111"/>
                  <a:pt x="54" y="111"/>
                </a:cubicBezTo>
                <a:cubicBezTo>
                  <a:pt x="52" y="120"/>
                  <a:pt x="52" y="120"/>
                  <a:pt x="52" y="120"/>
                </a:cubicBezTo>
                <a:cubicBezTo>
                  <a:pt x="48" y="142"/>
                  <a:pt x="46" y="165"/>
                  <a:pt x="46" y="187"/>
                </a:cubicBezTo>
                <a:cubicBezTo>
                  <a:pt x="46" y="283"/>
                  <a:pt x="84" y="374"/>
                  <a:pt x="152" y="442"/>
                </a:cubicBezTo>
                <a:cubicBezTo>
                  <a:pt x="131" y="332"/>
                  <a:pt x="131" y="332"/>
                  <a:pt x="131" y="332"/>
                </a:cubicBezTo>
                <a:cubicBezTo>
                  <a:pt x="250" y="317"/>
                  <a:pt x="250" y="317"/>
                  <a:pt x="250" y="317"/>
                </a:cubicBezTo>
                <a:cubicBezTo>
                  <a:pt x="220" y="281"/>
                  <a:pt x="203" y="235"/>
                  <a:pt x="203" y="187"/>
                </a:cubicBezTo>
                <a:cubicBezTo>
                  <a:pt x="203" y="183"/>
                  <a:pt x="204" y="178"/>
                  <a:pt x="204" y="173"/>
                </a:cubicBezTo>
                <a:close/>
              </a:path>
            </a:pathLst>
          </a:custGeom>
          <a:solidFill>
            <a:schemeClr val="accent5"/>
          </a:solidFill>
          <a:ln>
            <a:noFill/>
          </a:ln>
        </p:spPr>
        <p:txBody>
          <a:bodyPr spcFirstLastPara="1" wrap="square" lIns="68569" tIns="34275" rIns="68569" bIns="34275" anchor="t" anchorCtr="0">
            <a:noAutofit/>
          </a:bodyPr>
          <a:lstStyle/>
          <a:p>
            <a:endParaRPr sz="135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lin ang="5400012" scaled="0"/>
        </a:gradFill>
        <a:effectLst/>
      </p:bgPr>
    </p:bg>
    <p:spTree>
      <p:nvGrpSpPr>
        <p:cNvPr id="1" name="Shape 565"/>
        <p:cNvGrpSpPr/>
        <p:nvPr/>
      </p:nvGrpSpPr>
      <p:grpSpPr>
        <a:xfrm>
          <a:off x="0" y="0"/>
          <a:ext cx="0" cy="0"/>
          <a:chOff x="0" y="0"/>
          <a:chExt cx="0" cy="0"/>
        </a:xfrm>
      </p:grpSpPr>
      <p:sp>
        <p:nvSpPr>
          <p:cNvPr id="566" name="Google Shape;566;p86"/>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67" name="Google Shape;567;p8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568" name="Google Shape;568;p86"/>
          <p:cNvSpPr txBox="1"/>
          <p:nvPr/>
        </p:nvSpPr>
        <p:spPr>
          <a:xfrm>
            <a:off x="869175" y="1502200"/>
            <a:ext cx="58785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dirty="0">
                <a:solidFill>
                  <a:srgbClr val="FFFFFF"/>
                </a:solidFill>
                <a:latin typeface="Calibri"/>
                <a:ea typeface="Calibri"/>
                <a:cs typeface="Calibri"/>
                <a:sym typeface="Calibri"/>
              </a:rPr>
              <a:t>"My friend" implies that a spouse should first and foremost be viewed as a friend. We know that with friends we strive to treat them in a kind manner and are always careful to avoid insulting them or belittling them in any way. We also maintain a healthy amount of respect and never overstep boundaries. </a:t>
            </a:r>
            <a:endParaRPr sz="2400" dirty="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dirty="0">
              <a:solidFill>
                <a:srgbClr val="FFFFFF"/>
              </a:solidFill>
              <a:latin typeface="Calibri"/>
              <a:ea typeface="Calibri"/>
              <a:cs typeface="Calibri"/>
              <a:sym typeface="Calibri"/>
            </a:endParaRPr>
          </a:p>
        </p:txBody>
      </p:sp>
      <p:pic>
        <p:nvPicPr>
          <p:cNvPr id="569" name="Google Shape;569;p86"/>
          <p:cNvPicPr preferRelativeResize="0"/>
          <p:nvPr/>
        </p:nvPicPr>
        <p:blipFill>
          <a:blip r:embed="rId3">
            <a:alphaModFix/>
          </a:blip>
          <a:stretch>
            <a:fillRect/>
          </a:stretch>
        </p:blipFill>
        <p:spPr>
          <a:xfrm>
            <a:off x="6747675" y="1465100"/>
            <a:ext cx="1838325" cy="2486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573"/>
        <p:cNvGrpSpPr/>
        <p:nvPr/>
      </p:nvGrpSpPr>
      <p:grpSpPr>
        <a:xfrm>
          <a:off x="0" y="0"/>
          <a:ext cx="0" cy="0"/>
          <a:chOff x="0" y="0"/>
          <a:chExt cx="0" cy="0"/>
        </a:xfrm>
      </p:grpSpPr>
      <p:sp>
        <p:nvSpPr>
          <p:cNvPr id="574" name="Google Shape;574;p87"/>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75" name="Google Shape;575;p8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sp>
        <p:nvSpPr>
          <p:cNvPr id="576" name="Google Shape;576;p87"/>
          <p:cNvSpPr txBox="1"/>
          <p:nvPr/>
        </p:nvSpPr>
        <p:spPr>
          <a:xfrm>
            <a:off x="869175" y="1502200"/>
            <a:ext cx="71541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a:solidFill>
                  <a:srgbClr val="FFFFFF"/>
                </a:solidFill>
                <a:latin typeface="Calibri"/>
                <a:ea typeface="Calibri"/>
                <a:cs typeface="Calibri"/>
                <a:sym typeface="Calibri"/>
              </a:rPr>
              <a:t>"My dove" - the dove is a member of the animal kingdom that chooses one mate and remains loyal to that mate for a lifetime. The use of the term "dove" in </a:t>
            </a:r>
            <a:r>
              <a:rPr lang="en-US" sz="2400" i="1">
                <a:solidFill>
                  <a:srgbClr val="FFFFFF"/>
                </a:solidFill>
                <a:latin typeface="Calibri"/>
                <a:ea typeface="Calibri"/>
                <a:cs typeface="Calibri"/>
                <a:sym typeface="Calibri"/>
              </a:rPr>
              <a:t>Shir HaShirim </a:t>
            </a:r>
            <a:r>
              <a:rPr lang="en-US" sz="2400">
                <a:solidFill>
                  <a:srgbClr val="FFFFFF"/>
                </a:solidFill>
                <a:latin typeface="Calibri"/>
                <a:ea typeface="Calibri"/>
                <a:cs typeface="Calibri"/>
                <a:sym typeface="Calibri"/>
              </a:rPr>
              <a:t>teaches us that our commitment to our spouse should be for a lifetime—with this same person, with each loyal to the other. </a:t>
            </a:r>
            <a:endParaRPr sz="240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a:solidFill>
                <a:srgbClr val="FFFFF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lin ang="5400012" scaled="0"/>
        </a:gradFill>
        <a:effectLst/>
      </p:bgPr>
    </p:bg>
    <p:spTree>
      <p:nvGrpSpPr>
        <p:cNvPr id="1" name="Shape 580"/>
        <p:cNvGrpSpPr/>
        <p:nvPr/>
      </p:nvGrpSpPr>
      <p:grpSpPr>
        <a:xfrm>
          <a:off x="0" y="0"/>
          <a:ext cx="0" cy="0"/>
          <a:chOff x="0" y="0"/>
          <a:chExt cx="0" cy="0"/>
        </a:xfrm>
      </p:grpSpPr>
      <p:sp>
        <p:nvSpPr>
          <p:cNvPr id="581" name="Google Shape;581;p88"/>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82" name="Google Shape;582;p8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583" name="Google Shape;583;p88"/>
          <p:cNvSpPr txBox="1"/>
          <p:nvPr/>
        </p:nvSpPr>
        <p:spPr>
          <a:xfrm>
            <a:off x="792975" y="1273600"/>
            <a:ext cx="59361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200" dirty="0">
                <a:solidFill>
                  <a:srgbClr val="FFFFFF"/>
                </a:solidFill>
                <a:latin typeface="Calibri"/>
                <a:ea typeface="Calibri"/>
                <a:cs typeface="Calibri"/>
                <a:sym typeface="Calibri"/>
              </a:rPr>
              <a:t>"My perfection" - We know no one who is pure and faultless. Be we can accept our spouse and be satisfied as if the person is pure and perfect—by accepting faults, hang-ups, shortcomings, quirks and habits; and by appreciating wholeheartedly the qualities that make your mate special, precious, beautiful and unique. This is as if to say, "With all your faults, I love you no less than if you would be perfect."</a:t>
            </a:r>
            <a:endParaRPr sz="2200" dirty="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2400" dirty="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dirty="0">
              <a:solidFill>
                <a:srgbClr val="FFFFFF"/>
              </a:solidFill>
              <a:latin typeface="Calibri"/>
              <a:ea typeface="Calibri"/>
              <a:cs typeface="Calibri"/>
              <a:sym typeface="Calibri"/>
            </a:endParaRPr>
          </a:p>
        </p:txBody>
      </p:sp>
      <p:pic>
        <p:nvPicPr>
          <p:cNvPr id="584" name="Google Shape;584;p88"/>
          <p:cNvPicPr preferRelativeResize="0"/>
          <p:nvPr/>
        </p:nvPicPr>
        <p:blipFill>
          <a:blip r:embed="rId3">
            <a:alphaModFix/>
          </a:blip>
          <a:stretch>
            <a:fillRect/>
          </a:stretch>
        </p:blipFill>
        <p:spPr>
          <a:xfrm>
            <a:off x="6749400" y="1508713"/>
            <a:ext cx="1723125" cy="233023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lin ang="5400012" scaled="0"/>
        </a:gradFill>
        <a:effectLst/>
      </p:bgPr>
    </p:bg>
    <p:spTree>
      <p:nvGrpSpPr>
        <p:cNvPr id="1" name="Shape 588"/>
        <p:cNvGrpSpPr/>
        <p:nvPr/>
      </p:nvGrpSpPr>
      <p:grpSpPr>
        <a:xfrm>
          <a:off x="0" y="0"/>
          <a:ext cx="0" cy="0"/>
          <a:chOff x="0" y="0"/>
          <a:chExt cx="0" cy="0"/>
        </a:xfrm>
      </p:grpSpPr>
      <p:sp>
        <p:nvSpPr>
          <p:cNvPr id="589" name="Google Shape;589;p89"/>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90" name="Google Shape;590;p8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
        <p:nvSpPr>
          <p:cNvPr id="591" name="Google Shape;591;p89"/>
          <p:cNvSpPr txBox="1"/>
          <p:nvPr/>
        </p:nvSpPr>
        <p:spPr>
          <a:xfrm>
            <a:off x="869175" y="1273600"/>
            <a:ext cx="57204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a:solidFill>
                  <a:srgbClr val="FFFFFF"/>
                </a:solidFill>
                <a:latin typeface="Calibri"/>
                <a:ea typeface="Calibri"/>
                <a:cs typeface="Calibri"/>
                <a:sym typeface="Calibri"/>
              </a:rPr>
              <a:t>"My beauty"</a:t>
            </a:r>
            <a:endParaRPr sz="240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2400">
                <a:solidFill>
                  <a:srgbClr val="FFFFFF"/>
                </a:solidFill>
                <a:latin typeface="Calibri"/>
                <a:ea typeface="Calibri"/>
                <a:cs typeface="Calibri"/>
                <a:sym typeface="Calibri"/>
              </a:rPr>
              <a:t>One must be attracted to one's mate. Your mate should be one or more of: beautiful, handsome, adorable, pretty, pleasant, cute, appealing, attractive...in your eyes.</a:t>
            </a:r>
            <a:endParaRPr sz="240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240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240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a:solidFill>
                <a:srgbClr val="FFFFFF"/>
              </a:solidFill>
              <a:latin typeface="Calibri"/>
              <a:ea typeface="Calibri"/>
              <a:cs typeface="Calibri"/>
              <a:sym typeface="Calibri"/>
            </a:endParaRPr>
          </a:p>
        </p:txBody>
      </p:sp>
      <p:pic>
        <p:nvPicPr>
          <p:cNvPr id="592" name="Google Shape;592;p89"/>
          <p:cNvPicPr preferRelativeResize="0"/>
          <p:nvPr/>
        </p:nvPicPr>
        <p:blipFill>
          <a:blip r:embed="rId3">
            <a:alphaModFix/>
          </a:blip>
          <a:stretch>
            <a:fillRect/>
          </a:stretch>
        </p:blipFill>
        <p:spPr>
          <a:xfrm>
            <a:off x="6589575" y="1381713"/>
            <a:ext cx="1885950" cy="24288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lin ang="5400012" scaled="0"/>
        </a:gradFill>
        <a:effectLst/>
      </p:bgPr>
    </p:bg>
    <p:spTree>
      <p:nvGrpSpPr>
        <p:cNvPr id="1" name="Shape 596"/>
        <p:cNvGrpSpPr/>
        <p:nvPr/>
      </p:nvGrpSpPr>
      <p:grpSpPr>
        <a:xfrm>
          <a:off x="0" y="0"/>
          <a:ext cx="0" cy="0"/>
          <a:chOff x="0" y="0"/>
          <a:chExt cx="0" cy="0"/>
        </a:xfrm>
      </p:grpSpPr>
      <p:sp>
        <p:nvSpPr>
          <p:cNvPr id="597" name="Google Shape;597;p90"/>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Shir HaShirim</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598" name="Google Shape;598;p9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599" name="Google Shape;599;p90"/>
          <p:cNvSpPr txBox="1"/>
          <p:nvPr/>
        </p:nvSpPr>
        <p:spPr>
          <a:xfrm>
            <a:off x="869175" y="1273600"/>
            <a:ext cx="7154100" cy="26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solidFill>
                  <a:srgbClr val="FFFFFF"/>
                </a:solidFill>
                <a:latin typeface="Calibri"/>
                <a:ea typeface="Calibri"/>
                <a:cs typeface="Calibri"/>
                <a:sym typeface="Calibri"/>
              </a:rPr>
              <a:t>"My beloved" There must be endearment for there to be a bond. Your mate should be heartwarming to you. Through endearment, the couple has the love and affection that brings them to true oneness for a lifetime. The essence of building this is through each giving for the good and happiness of the other.</a:t>
            </a:r>
            <a:endParaRPr sz="240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240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endParaRPr sz="2400">
              <a:solidFill>
                <a:srgbClr val="FFFFFF"/>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2400">
              <a:solidFill>
                <a:srgbClr val="FFFF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1"/>
          <p:cNvSpPr txBox="1">
            <a:spLocks noGrp="1"/>
          </p:cNvSpPr>
          <p:nvPr>
            <p:ph type="title"/>
          </p:nvPr>
        </p:nvSpPr>
        <p:spPr>
          <a:xfrm>
            <a:off x="457772" y="377825"/>
            <a:ext cx="44034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p>
            <a:pPr marL="0" lvl="0" indent="0" algn="l" rtl="0">
              <a:lnSpc>
                <a:spcPct val="100000"/>
              </a:lnSpc>
              <a:spcBef>
                <a:spcPts val="0"/>
              </a:spcBef>
              <a:spcAft>
                <a:spcPts val="0"/>
              </a:spcAft>
              <a:buSzPts val="2600"/>
              <a:buNone/>
            </a:pPr>
            <a:r>
              <a:rPr lang="en-US" dirty="0" err="1">
                <a:solidFill>
                  <a:srgbClr val="000000"/>
                </a:solidFill>
              </a:rPr>
              <a:t>Ohel</a:t>
            </a:r>
            <a:r>
              <a:rPr lang="en-US" dirty="0">
                <a:solidFill>
                  <a:srgbClr val="000000"/>
                </a:solidFill>
              </a:rPr>
              <a:t> Rachel</a:t>
            </a:r>
            <a:endParaRPr dirty="0">
              <a:solidFill>
                <a:srgbClr val="000000"/>
              </a:solidFill>
            </a:endParaRPr>
          </a:p>
        </p:txBody>
      </p:sp>
      <p:sp>
        <p:nvSpPr>
          <p:cNvPr id="605" name="Google Shape;605;p91"/>
          <p:cNvSpPr txBox="1">
            <a:spLocks noGrp="1"/>
          </p:cNvSpPr>
          <p:nvPr>
            <p:ph type="body" idx="1"/>
          </p:nvPr>
        </p:nvSpPr>
        <p:spPr>
          <a:xfrm>
            <a:off x="399725" y="1252550"/>
            <a:ext cx="4403400" cy="2467800"/>
          </a:xfrm>
          <a:prstGeom prst="rect">
            <a:avLst/>
          </a:prstGeom>
          <a:noFill/>
          <a:ln>
            <a:noFill/>
          </a:ln>
        </p:spPr>
        <p:txBody>
          <a:bodyPr spcFirstLastPara="1" wrap="square" lIns="0" tIns="0" rIns="0" bIns="0" anchor="t" anchorCtr="0">
            <a:noAutofit/>
          </a:bodyPr>
          <a:lstStyle/>
          <a:p>
            <a:pPr marL="457200" lvl="0" indent="-368300" algn="l" rtl="0">
              <a:lnSpc>
                <a:spcPct val="90000"/>
              </a:lnSpc>
              <a:spcBef>
                <a:spcPts val="3000"/>
              </a:spcBef>
              <a:spcAft>
                <a:spcPts val="0"/>
              </a:spcAft>
              <a:buClr>
                <a:schemeClr val="dk2"/>
              </a:buClr>
              <a:buSzPts val="2200"/>
              <a:buFont typeface="Calibri"/>
              <a:buChar char="●"/>
            </a:pPr>
            <a:r>
              <a:rPr lang="en-US">
                <a:solidFill>
                  <a:schemeClr val="dk2"/>
                </a:solidFill>
                <a:latin typeface="Calibri"/>
                <a:ea typeface="Calibri"/>
                <a:cs typeface="Calibri"/>
                <a:sym typeface="Calibri"/>
              </a:rPr>
              <a:t>I</a:t>
            </a:r>
            <a:r>
              <a:rPr lang="en-US">
                <a:solidFill>
                  <a:srgbClr val="000000"/>
                </a:solidFill>
                <a:latin typeface="Calibri"/>
                <a:ea typeface="Calibri"/>
                <a:cs typeface="Calibri"/>
                <a:sym typeface="Calibri"/>
              </a:rPr>
              <a:t>t is an important Mitzvah to be intimate.</a:t>
            </a:r>
            <a:endParaRPr>
              <a:solidFill>
                <a:srgbClr val="000000"/>
              </a:solidFill>
              <a:latin typeface="Calibri"/>
              <a:ea typeface="Calibri"/>
              <a:cs typeface="Calibri"/>
              <a:sym typeface="Calibri"/>
            </a:endParaRPr>
          </a:p>
          <a:p>
            <a:pPr marL="457200" lvl="0" indent="-368300" algn="l" rtl="0">
              <a:lnSpc>
                <a:spcPct val="90000"/>
              </a:lnSpc>
              <a:spcBef>
                <a:spcPts val="0"/>
              </a:spcBef>
              <a:spcAft>
                <a:spcPts val="0"/>
              </a:spcAft>
              <a:buClr>
                <a:srgbClr val="000000"/>
              </a:buClr>
              <a:buSzPts val="2200"/>
              <a:buFont typeface="Calibri"/>
              <a:buChar char="●"/>
            </a:pPr>
            <a:r>
              <a:rPr lang="en-US">
                <a:solidFill>
                  <a:srgbClr val="000000"/>
                </a:solidFill>
                <a:latin typeface="Calibri"/>
                <a:ea typeface="Calibri"/>
                <a:cs typeface="Calibri"/>
                <a:sym typeface="Calibri"/>
              </a:rPr>
              <a:t>Intimacy represents the true joining of two souls.</a:t>
            </a:r>
            <a:endParaRPr>
              <a:solidFill>
                <a:srgbClr val="000000"/>
              </a:solidFill>
              <a:latin typeface="Calibri"/>
              <a:ea typeface="Calibri"/>
              <a:cs typeface="Calibri"/>
              <a:sym typeface="Calibri"/>
            </a:endParaRPr>
          </a:p>
          <a:p>
            <a:pPr marL="457200" lvl="0" indent="-368300" algn="l" rtl="0">
              <a:lnSpc>
                <a:spcPct val="90000"/>
              </a:lnSpc>
              <a:spcBef>
                <a:spcPts val="0"/>
              </a:spcBef>
              <a:spcAft>
                <a:spcPts val="0"/>
              </a:spcAft>
              <a:buClr>
                <a:srgbClr val="000000"/>
              </a:buClr>
              <a:buSzPts val="2200"/>
              <a:buFont typeface="Calibri"/>
              <a:buChar char="●"/>
            </a:pPr>
            <a:r>
              <a:rPr lang="en-US">
                <a:solidFill>
                  <a:srgbClr val="000000"/>
                </a:solidFill>
                <a:latin typeface="Calibri"/>
                <a:ea typeface="Calibri"/>
                <a:cs typeface="Calibri"/>
                <a:sym typeface="Calibri"/>
              </a:rPr>
              <a:t>The physical act represents a spiritual reality. </a:t>
            </a:r>
            <a:endParaRPr>
              <a:solidFill>
                <a:srgbClr val="000000"/>
              </a:solidFill>
              <a:latin typeface="Calibri"/>
              <a:ea typeface="Calibri"/>
              <a:cs typeface="Calibri"/>
              <a:sym typeface="Calibri"/>
            </a:endParaRPr>
          </a:p>
          <a:p>
            <a:pPr marL="457200" lvl="0" indent="-368300" algn="l" rtl="0">
              <a:lnSpc>
                <a:spcPct val="90000"/>
              </a:lnSpc>
              <a:spcBef>
                <a:spcPts val="0"/>
              </a:spcBef>
              <a:spcAft>
                <a:spcPts val="0"/>
              </a:spcAft>
              <a:buClr>
                <a:srgbClr val="000000"/>
              </a:buClr>
              <a:buSzPts val="2200"/>
              <a:buFont typeface="Calibri"/>
              <a:buChar char="●"/>
            </a:pPr>
            <a:r>
              <a:rPr lang="en-US">
                <a:solidFill>
                  <a:srgbClr val="000000"/>
                </a:solidFill>
                <a:latin typeface="Calibri"/>
                <a:ea typeface="Calibri"/>
                <a:cs typeface="Calibri"/>
                <a:sym typeface="Calibri"/>
              </a:rPr>
              <a:t>Intimacy is a reflection of imitating G-d’s creative power in this world - to create a neshama.</a:t>
            </a:r>
            <a:endParaRPr>
              <a:solidFill>
                <a:srgbClr val="000000"/>
              </a:solidFill>
              <a:latin typeface="Calibri"/>
              <a:ea typeface="Calibri"/>
              <a:cs typeface="Calibri"/>
              <a:sym typeface="Calibri"/>
            </a:endParaRPr>
          </a:p>
          <a:p>
            <a:pPr marL="457200" lvl="0" indent="0" algn="l" rtl="0">
              <a:lnSpc>
                <a:spcPct val="115000"/>
              </a:lnSpc>
              <a:spcBef>
                <a:spcPts val="600"/>
              </a:spcBef>
              <a:spcAft>
                <a:spcPts val="0"/>
              </a:spcAft>
              <a:buSzPts val="2200"/>
              <a:buNone/>
            </a:pPr>
            <a:endParaRPr sz="2000">
              <a:solidFill>
                <a:srgbClr val="000000"/>
              </a:solidFill>
            </a:endParaRPr>
          </a:p>
        </p:txBody>
      </p:sp>
      <p:sp>
        <p:nvSpPr>
          <p:cNvPr id="606" name="Google Shape;606;p9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55</a:t>
            </a:fld>
            <a:endParaRPr/>
          </a:p>
        </p:txBody>
      </p:sp>
      <p:pic>
        <p:nvPicPr>
          <p:cNvPr id="607" name="Google Shape;607;p91"/>
          <p:cNvPicPr preferRelativeResize="0"/>
          <p:nvPr/>
        </p:nvPicPr>
        <p:blipFill rotWithShape="1">
          <a:blip r:embed="rId3">
            <a:alphaModFix/>
          </a:blip>
          <a:srcRect t="7076" b="9576"/>
          <a:stretch/>
        </p:blipFill>
        <p:spPr>
          <a:xfrm>
            <a:off x="5630025" y="1182325"/>
            <a:ext cx="2193575" cy="284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xEl>
                                              <p:pRg st="0" end="0"/>
                                            </p:txEl>
                                          </p:spTgt>
                                        </p:tgtEl>
                                        <p:attrNameLst>
                                          <p:attrName>style.visibility</p:attrName>
                                        </p:attrNameLst>
                                      </p:cBhvr>
                                      <p:to>
                                        <p:strVal val="visible"/>
                                      </p:to>
                                    </p:set>
                                    <p:animEffect transition="in" filter="fade">
                                      <p:cBhvr>
                                        <p:cTn id="7" dur="500"/>
                                        <p:tgtEl>
                                          <p:spTgt spid="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xEl>
                                              <p:pRg st="1" end="1"/>
                                            </p:txEl>
                                          </p:spTgt>
                                        </p:tgtEl>
                                        <p:attrNameLst>
                                          <p:attrName>style.visibility</p:attrName>
                                        </p:attrNameLst>
                                      </p:cBhvr>
                                      <p:to>
                                        <p:strVal val="visible"/>
                                      </p:to>
                                    </p:set>
                                    <p:animEffect transition="in" filter="fade">
                                      <p:cBhvr>
                                        <p:cTn id="12" dur="500"/>
                                        <p:tgtEl>
                                          <p:spTgt spid="6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5">
                                            <p:txEl>
                                              <p:pRg st="2" end="2"/>
                                            </p:txEl>
                                          </p:spTgt>
                                        </p:tgtEl>
                                        <p:attrNameLst>
                                          <p:attrName>style.visibility</p:attrName>
                                        </p:attrNameLst>
                                      </p:cBhvr>
                                      <p:to>
                                        <p:strVal val="visible"/>
                                      </p:to>
                                    </p:set>
                                    <p:animEffect transition="in" filter="fade">
                                      <p:cBhvr>
                                        <p:cTn id="17" dur="500"/>
                                        <p:tgtEl>
                                          <p:spTgt spid="6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5">
                                            <p:txEl>
                                              <p:pRg st="3" end="3"/>
                                            </p:txEl>
                                          </p:spTgt>
                                        </p:tgtEl>
                                        <p:attrNameLst>
                                          <p:attrName>style.visibility</p:attrName>
                                        </p:attrNameLst>
                                      </p:cBhvr>
                                      <p:to>
                                        <p:strVal val="visible"/>
                                      </p:to>
                                    </p:set>
                                    <p:animEffect transition="in" filter="fade">
                                      <p:cBhvr>
                                        <p:cTn id="22" dur="500"/>
                                        <p:tgtEl>
                                          <p:spTgt spid="6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5">
                                            <p:txEl>
                                              <p:pRg st="4" end="4"/>
                                            </p:txEl>
                                          </p:spTgt>
                                        </p:tgtEl>
                                        <p:attrNameLst>
                                          <p:attrName>style.visibility</p:attrName>
                                        </p:attrNameLst>
                                      </p:cBhvr>
                                      <p:to>
                                        <p:strVal val="visible"/>
                                      </p:to>
                                    </p:set>
                                    <p:animEffect transition="in" filter="fade">
                                      <p:cBhvr>
                                        <p:cTn id="27" dur="500"/>
                                        <p:tgtEl>
                                          <p:spTgt spid="6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ECF7FF"/>
            </a:gs>
            <a:gs pos="74000">
              <a:srgbClr val="5EB9FF"/>
            </a:gs>
            <a:gs pos="83000">
              <a:srgbClr val="5EB9FF"/>
            </a:gs>
            <a:gs pos="100000">
              <a:srgbClr val="93D0FF"/>
            </a:gs>
          </a:gsLst>
          <a:lin ang="5400700" scaled="0"/>
        </a:gradFill>
        <a:effectLst/>
      </p:bgPr>
    </p:bg>
    <p:spTree>
      <p:nvGrpSpPr>
        <p:cNvPr id="1" name="Shape 611"/>
        <p:cNvGrpSpPr/>
        <p:nvPr/>
      </p:nvGrpSpPr>
      <p:grpSpPr>
        <a:xfrm>
          <a:off x="0" y="0"/>
          <a:ext cx="0" cy="0"/>
          <a:chOff x="0" y="0"/>
          <a:chExt cx="0" cy="0"/>
        </a:xfrm>
      </p:grpSpPr>
      <p:sp>
        <p:nvSpPr>
          <p:cNvPr id="612" name="Google Shape;612;p9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
        <p:nvSpPr>
          <p:cNvPr id="613" name="Google Shape;613;p92"/>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614" name="Google Shape;614;p92"/>
          <p:cNvSpPr txBox="1"/>
          <p:nvPr/>
        </p:nvSpPr>
        <p:spPr>
          <a:xfrm>
            <a:off x="3939099" y="809075"/>
            <a:ext cx="3688157" cy="7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700" b="1" dirty="0" err="1">
                <a:solidFill>
                  <a:srgbClr val="1D2228"/>
                </a:solidFill>
                <a:latin typeface="Montserrat"/>
                <a:ea typeface="Montserrat"/>
                <a:cs typeface="Montserrat"/>
                <a:sym typeface="Montserrat"/>
              </a:rPr>
              <a:t>Mishkan</a:t>
            </a:r>
            <a:r>
              <a:rPr lang="en-US" sz="2700" b="1" dirty="0">
                <a:solidFill>
                  <a:srgbClr val="1D2228"/>
                </a:solidFill>
                <a:latin typeface="Montserrat"/>
                <a:ea typeface="Montserrat"/>
                <a:cs typeface="Montserrat"/>
                <a:sym typeface="Montserrat"/>
              </a:rPr>
              <a:t> Yisroel</a:t>
            </a:r>
            <a:endParaRPr sz="1800" b="1" dirty="0">
              <a:solidFill>
                <a:srgbClr val="1D2228"/>
              </a:solidFill>
              <a:latin typeface="Montserrat"/>
              <a:ea typeface="Montserrat"/>
              <a:cs typeface="Montserrat"/>
              <a:sym typeface="Montserrat"/>
            </a:endParaRPr>
          </a:p>
        </p:txBody>
      </p:sp>
      <p:pic>
        <p:nvPicPr>
          <p:cNvPr id="615" name="Google Shape;615;p92"/>
          <p:cNvPicPr preferRelativeResize="0"/>
          <p:nvPr/>
        </p:nvPicPr>
        <p:blipFill rotWithShape="1">
          <a:blip r:embed="rId3">
            <a:alphaModFix/>
          </a:blip>
          <a:srcRect l="40104" t="24628" r="41610" b="28937"/>
          <a:stretch/>
        </p:blipFill>
        <p:spPr>
          <a:xfrm>
            <a:off x="893700" y="1358649"/>
            <a:ext cx="1380802" cy="1972526"/>
          </a:xfrm>
          <a:prstGeom prst="rect">
            <a:avLst/>
          </a:prstGeom>
          <a:noFill/>
          <a:ln>
            <a:noFill/>
          </a:ln>
        </p:spPr>
      </p:pic>
      <p:sp>
        <p:nvSpPr>
          <p:cNvPr id="616" name="Google Shape;616;p92"/>
          <p:cNvSpPr txBox="1"/>
          <p:nvPr/>
        </p:nvSpPr>
        <p:spPr>
          <a:xfrm>
            <a:off x="3569000" y="1663550"/>
            <a:ext cx="5264100" cy="1972500"/>
          </a:xfrm>
          <a:prstGeom prst="rect">
            <a:avLst/>
          </a:prstGeom>
          <a:noFill/>
          <a:ln>
            <a:noFill/>
          </a:ln>
        </p:spPr>
        <p:txBody>
          <a:bodyPr spcFirstLastPara="1" wrap="square" lIns="91425" tIns="91425" rIns="91425" bIns="91425" anchor="t" anchorCtr="0">
            <a:noAutofit/>
          </a:bodyPr>
          <a:lstStyle/>
          <a:p>
            <a:pPr marL="457200" lvl="0" indent="-400050" algn="l" rtl="0">
              <a:lnSpc>
                <a:spcPct val="115000"/>
              </a:lnSpc>
              <a:spcBef>
                <a:spcPts val="0"/>
              </a:spcBef>
              <a:spcAft>
                <a:spcPts val="0"/>
              </a:spcAft>
              <a:buSzPts val="2700"/>
              <a:buFont typeface="Calibri"/>
              <a:buChar char="●"/>
            </a:pPr>
            <a:r>
              <a:rPr lang="en-US" sz="2700" dirty="0">
                <a:latin typeface="Calibri"/>
                <a:ea typeface="Calibri"/>
                <a:cs typeface="Calibri"/>
                <a:sym typeface="Calibri"/>
              </a:rPr>
              <a:t>Importance to “attach” to one’s wife</a:t>
            </a:r>
            <a:endParaRPr sz="2700" dirty="0">
              <a:latin typeface="Calibri"/>
              <a:ea typeface="Calibri"/>
              <a:cs typeface="Calibri"/>
              <a:sym typeface="Calibri"/>
            </a:endParaRPr>
          </a:p>
          <a:p>
            <a:pPr marL="457200" lvl="0" indent="-400050" algn="l" rtl="0">
              <a:lnSpc>
                <a:spcPct val="115000"/>
              </a:lnSpc>
              <a:spcBef>
                <a:spcPts val="0"/>
              </a:spcBef>
              <a:spcAft>
                <a:spcPts val="0"/>
              </a:spcAft>
              <a:buSzPts val="2700"/>
              <a:buFont typeface="Calibri"/>
              <a:buChar char="●"/>
            </a:pPr>
            <a:r>
              <a:rPr lang="en-US" sz="2700" dirty="0">
                <a:latin typeface="Calibri"/>
                <a:ea typeface="Calibri"/>
                <a:cs typeface="Calibri"/>
                <a:sym typeface="Calibri"/>
              </a:rPr>
              <a:t>Enhance feelings of Love</a:t>
            </a:r>
            <a:endParaRPr sz="2700" dirty="0">
              <a:latin typeface="Calibri"/>
              <a:ea typeface="Calibri"/>
              <a:cs typeface="Calibri"/>
              <a:sym typeface="Calibri"/>
            </a:endParaRPr>
          </a:p>
          <a:p>
            <a:pPr marL="457200" lvl="0" indent="-400050" algn="l" rtl="0">
              <a:lnSpc>
                <a:spcPct val="115000"/>
              </a:lnSpc>
              <a:spcBef>
                <a:spcPts val="0"/>
              </a:spcBef>
              <a:spcAft>
                <a:spcPts val="0"/>
              </a:spcAft>
              <a:buSzPts val="2700"/>
              <a:buFont typeface="Calibri"/>
              <a:buChar char="●"/>
            </a:pPr>
            <a:r>
              <a:rPr lang="en-US" sz="2700" dirty="0">
                <a:latin typeface="Calibri"/>
                <a:ea typeface="Calibri"/>
                <a:cs typeface="Calibri"/>
                <a:sym typeface="Calibri"/>
              </a:rPr>
              <a:t>Holiness and Love with one’s wife</a:t>
            </a:r>
            <a:endParaRPr sz="2700" dirty="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Shape 644"/>
        <p:cNvGrpSpPr/>
        <p:nvPr/>
      </p:nvGrpSpPr>
      <p:grpSpPr>
        <a:xfrm>
          <a:off x="0" y="0"/>
          <a:ext cx="0" cy="0"/>
          <a:chOff x="0" y="0"/>
          <a:chExt cx="0" cy="0"/>
        </a:xfrm>
      </p:grpSpPr>
      <p:sp>
        <p:nvSpPr>
          <p:cNvPr id="645" name="Google Shape;645;p96"/>
          <p:cNvSpPr txBox="1">
            <a:spLocks noGrp="1"/>
          </p:cNvSpPr>
          <p:nvPr>
            <p:ph type="title"/>
          </p:nvPr>
        </p:nvSpPr>
        <p:spPr>
          <a:xfrm>
            <a:off x="592045" y="298671"/>
            <a:ext cx="34947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p>
            <a:pPr marL="0" lvl="0" indent="0" algn="l" rtl="0">
              <a:lnSpc>
                <a:spcPct val="100000"/>
              </a:lnSpc>
              <a:spcBef>
                <a:spcPts val="0"/>
              </a:spcBef>
              <a:spcAft>
                <a:spcPts val="0"/>
              </a:spcAft>
              <a:buSzPts val="2600"/>
              <a:buNone/>
            </a:pPr>
            <a:r>
              <a:rPr lang="en-US" sz="2400" dirty="0">
                <a:solidFill>
                  <a:srgbClr val="000000"/>
                </a:solidFill>
              </a:rPr>
              <a:t>A SPIRITUAL UNION</a:t>
            </a:r>
            <a:endParaRPr sz="2400" dirty="0">
              <a:solidFill>
                <a:srgbClr val="000000"/>
              </a:solidFill>
            </a:endParaRPr>
          </a:p>
        </p:txBody>
      </p:sp>
      <p:sp>
        <p:nvSpPr>
          <p:cNvPr id="646" name="Google Shape;646;p96"/>
          <p:cNvSpPr txBox="1">
            <a:spLocks noGrp="1"/>
          </p:cNvSpPr>
          <p:nvPr>
            <p:ph type="body" idx="1"/>
          </p:nvPr>
        </p:nvSpPr>
        <p:spPr>
          <a:xfrm>
            <a:off x="442785" y="1337850"/>
            <a:ext cx="4506585" cy="2467800"/>
          </a:xfrm>
          <a:prstGeom prst="rect">
            <a:avLst/>
          </a:prstGeom>
          <a:noFill/>
          <a:ln>
            <a:noFill/>
          </a:ln>
        </p:spPr>
        <p:txBody>
          <a:bodyPr spcFirstLastPara="1" wrap="square" lIns="0" tIns="0" rIns="0" bIns="0" anchor="t" anchorCtr="0">
            <a:noAutofit/>
          </a:bodyPr>
          <a:lstStyle/>
          <a:p>
            <a:pPr marL="457200" lvl="0" indent="-381000" algn="l" rtl="0">
              <a:lnSpc>
                <a:spcPct val="150000"/>
              </a:lnSpc>
              <a:spcBef>
                <a:spcPts val="3000"/>
              </a:spcBef>
              <a:spcAft>
                <a:spcPts val="0"/>
              </a:spcAft>
              <a:buClr>
                <a:srgbClr val="000000"/>
              </a:buClr>
              <a:buSzPts val="2400"/>
              <a:buFont typeface="Calibri"/>
              <a:buChar char="●"/>
            </a:pPr>
            <a:r>
              <a:rPr lang="en-US" sz="2400" dirty="0">
                <a:solidFill>
                  <a:srgbClr val="000000"/>
                </a:solidFill>
                <a:latin typeface="Calibri"/>
                <a:ea typeface="Calibri"/>
                <a:cs typeface="Calibri"/>
                <a:sym typeface="Calibri"/>
              </a:rPr>
              <a:t>Two halves of one soul</a:t>
            </a:r>
            <a:endParaRPr sz="2400" dirty="0">
              <a:solidFill>
                <a:srgbClr val="000000"/>
              </a:solidFill>
              <a:latin typeface="Calibri"/>
              <a:ea typeface="Calibri"/>
              <a:cs typeface="Calibri"/>
              <a:sym typeface="Calibri"/>
            </a:endParaRPr>
          </a:p>
          <a:p>
            <a:pPr marL="457200" lvl="0" indent="-381000" algn="l" rtl="0">
              <a:lnSpc>
                <a:spcPct val="150000"/>
              </a:lnSpc>
              <a:spcBef>
                <a:spcPts val="0"/>
              </a:spcBef>
              <a:spcAft>
                <a:spcPts val="0"/>
              </a:spcAft>
              <a:buClr>
                <a:srgbClr val="000000"/>
              </a:buClr>
              <a:buSzPts val="2400"/>
              <a:buFont typeface="Calibri"/>
              <a:buChar char="●"/>
            </a:pPr>
            <a:r>
              <a:rPr lang="en-US" sz="2400" dirty="0" err="1">
                <a:solidFill>
                  <a:srgbClr val="000000"/>
                </a:solidFill>
                <a:latin typeface="Calibri"/>
                <a:ea typeface="Calibri"/>
                <a:cs typeface="Calibri"/>
                <a:sym typeface="Calibri"/>
              </a:rPr>
              <a:t>אישׁ</a:t>
            </a:r>
            <a:r>
              <a:rPr lang="en-US" sz="2400" dirty="0">
                <a:solidFill>
                  <a:srgbClr val="000000"/>
                </a:solidFill>
                <a:latin typeface="Calibri"/>
                <a:ea typeface="Calibri"/>
                <a:cs typeface="Calibri"/>
                <a:sym typeface="Calibri"/>
              </a:rPr>
              <a:t>, </a:t>
            </a:r>
            <a:r>
              <a:rPr lang="en-US" sz="2400" dirty="0" err="1">
                <a:solidFill>
                  <a:srgbClr val="000000"/>
                </a:solidFill>
                <a:latin typeface="Calibri"/>
                <a:ea typeface="Calibri"/>
                <a:cs typeface="Calibri"/>
                <a:sym typeface="Calibri"/>
              </a:rPr>
              <a:t>אשׁה</a:t>
            </a:r>
            <a:r>
              <a:rPr lang="en-US" sz="2400" dirty="0">
                <a:solidFill>
                  <a:srgbClr val="000000"/>
                </a:solidFill>
                <a:latin typeface="Calibri"/>
                <a:ea typeface="Calibri"/>
                <a:cs typeface="Calibri"/>
                <a:sym typeface="Calibri"/>
              </a:rPr>
              <a:t>	without G-d is </a:t>
            </a:r>
            <a:r>
              <a:rPr lang="en-US" sz="2400" dirty="0" err="1">
                <a:solidFill>
                  <a:srgbClr val="000000"/>
                </a:solidFill>
                <a:latin typeface="Calibri"/>
                <a:ea typeface="Calibri"/>
                <a:cs typeface="Calibri"/>
                <a:sym typeface="Calibri"/>
              </a:rPr>
              <a:t>אשׁ</a:t>
            </a:r>
            <a:endParaRPr lang="en-US" sz="2400" dirty="0">
              <a:solidFill>
                <a:srgbClr val="000000"/>
              </a:solidFill>
              <a:latin typeface="Calibri"/>
              <a:ea typeface="Calibri"/>
              <a:cs typeface="Calibri"/>
              <a:sym typeface="Calibri"/>
            </a:endParaRPr>
          </a:p>
          <a:p>
            <a:pPr marL="457200" lvl="0" indent="-381000" algn="l" rtl="0">
              <a:lnSpc>
                <a:spcPct val="150000"/>
              </a:lnSpc>
              <a:spcBef>
                <a:spcPts val="0"/>
              </a:spcBef>
              <a:spcAft>
                <a:spcPts val="0"/>
              </a:spcAft>
              <a:buClr>
                <a:srgbClr val="000000"/>
              </a:buClr>
              <a:buSzPts val="2400"/>
              <a:buFont typeface="Calibri"/>
              <a:buChar char="●"/>
            </a:pPr>
            <a:r>
              <a:rPr lang="en-US" sz="2400" dirty="0">
                <a:solidFill>
                  <a:srgbClr val="000000"/>
                </a:solidFill>
                <a:latin typeface="Calibri"/>
                <a:ea typeface="Calibri"/>
                <a:cs typeface="Calibri"/>
                <a:sym typeface="Calibri"/>
              </a:rPr>
              <a:t>Spiritual Forces Uniting</a:t>
            </a:r>
            <a:endParaRPr sz="2400" dirty="0">
              <a:solidFill>
                <a:srgbClr val="000000"/>
              </a:solidFill>
              <a:latin typeface="Calibri"/>
              <a:ea typeface="Calibri"/>
              <a:cs typeface="Calibri"/>
              <a:sym typeface="Calibri"/>
            </a:endParaRPr>
          </a:p>
          <a:p>
            <a:pPr marL="0" lvl="0" indent="0" algn="l" rtl="0">
              <a:lnSpc>
                <a:spcPct val="100000"/>
              </a:lnSpc>
              <a:spcBef>
                <a:spcPts val="3000"/>
              </a:spcBef>
              <a:spcAft>
                <a:spcPts val="0"/>
              </a:spcAft>
              <a:buNone/>
            </a:pPr>
            <a:endParaRPr dirty="0">
              <a:solidFill>
                <a:schemeClr val="dk2"/>
              </a:solidFill>
              <a:latin typeface="Calibri"/>
              <a:ea typeface="Calibri"/>
              <a:cs typeface="Calibri"/>
              <a:sym typeface="Calibri"/>
            </a:endParaRPr>
          </a:p>
          <a:p>
            <a:pPr marL="457200" lvl="0" indent="0" algn="l" rtl="0">
              <a:lnSpc>
                <a:spcPct val="115000"/>
              </a:lnSpc>
              <a:spcBef>
                <a:spcPts val="600"/>
              </a:spcBef>
              <a:spcAft>
                <a:spcPts val="0"/>
              </a:spcAft>
              <a:buSzPts val="2200"/>
              <a:buNone/>
            </a:pPr>
            <a:endParaRPr sz="2000" dirty="0"/>
          </a:p>
        </p:txBody>
      </p:sp>
      <p:sp>
        <p:nvSpPr>
          <p:cNvPr id="647" name="Google Shape;647;p9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5122" name="Picture 2" descr="Image result for two halves of one soul">
            <a:extLst>
              <a:ext uri="{FF2B5EF4-FFF2-40B4-BE49-F238E27FC236}">
                <a16:creationId xmlns:a16="http://schemas.microsoft.com/office/drawing/2014/main" id="{6F26767E-580A-4E6B-A8CC-AF4F1A937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207" y="1436461"/>
            <a:ext cx="26289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9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animEffect transition="in" filter="fade">
                                      <p:cBhvr>
                                        <p:cTn id="7" dur="500"/>
                                        <p:tgtEl>
                                          <p:spTgt spid="6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6">
                                            <p:txEl>
                                              <p:pRg st="1" end="1"/>
                                            </p:txEl>
                                          </p:spTgt>
                                        </p:tgtEl>
                                        <p:attrNameLst>
                                          <p:attrName>style.visibility</p:attrName>
                                        </p:attrNameLst>
                                      </p:cBhvr>
                                      <p:to>
                                        <p:strVal val="visible"/>
                                      </p:to>
                                    </p:set>
                                    <p:animEffect transition="in" filter="fade">
                                      <p:cBhvr>
                                        <p:cTn id="12" dur="500"/>
                                        <p:tgtEl>
                                          <p:spTgt spid="6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6">
                                            <p:txEl>
                                              <p:pRg st="2" end="2"/>
                                            </p:txEl>
                                          </p:spTgt>
                                        </p:tgtEl>
                                        <p:attrNameLst>
                                          <p:attrName>style.visibility</p:attrName>
                                        </p:attrNameLst>
                                      </p:cBhvr>
                                      <p:to>
                                        <p:strVal val="visible"/>
                                      </p:to>
                                    </p:set>
                                    <p:animEffect transition="in" filter="fade">
                                      <p:cBhvr>
                                        <p:cTn id="17" dur="500"/>
                                        <p:tgtEl>
                                          <p:spTgt spid="6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Shape 652"/>
        <p:cNvGrpSpPr/>
        <p:nvPr/>
      </p:nvGrpSpPr>
      <p:grpSpPr>
        <a:xfrm>
          <a:off x="0" y="0"/>
          <a:ext cx="0" cy="0"/>
          <a:chOff x="0" y="0"/>
          <a:chExt cx="0" cy="0"/>
        </a:xfrm>
      </p:grpSpPr>
      <p:sp>
        <p:nvSpPr>
          <p:cNvPr id="653" name="Google Shape;653;p97"/>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dirty="0"/>
              <a:t>Spiritual Forces Uniting</a:t>
            </a:r>
            <a:endParaRPr b="0" i="0" u="none" strike="noStrike" cap="none" dirty="0">
              <a:solidFill>
                <a:srgbClr val="FFFFFF"/>
              </a:solidFill>
              <a:latin typeface="Montserrat ExtraBold"/>
              <a:ea typeface="Montserrat ExtraBold"/>
              <a:cs typeface="Montserrat ExtraBold"/>
              <a:sym typeface="Montserrat ExtraBold"/>
            </a:endParaRPr>
          </a:p>
        </p:txBody>
      </p:sp>
      <p:sp>
        <p:nvSpPr>
          <p:cNvPr id="654" name="Google Shape;654;p9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pic>
        <p:nvPicPr>
          <p:cNvPr id="3" name="Picture 2">
            <a:extLst>
              <a:ext uri="{FF2B5EF4-FFF2-40B4-BE49-F238E27FC236}">
                <a16:creationId xmlns:a16="http://schemas.microsoft.com/office/drawing/2014/main" id="{709E90BF-8F96-4D2A-A610-B872C72BAF57}"/>
              </a:ext>
            </a:extLst>
          </p:cNvPr>
          <p:cNvPicPr>
            <a:picLocks noChangeAspect="1"/>
          </p:cNvPicPr>
          <p:nvPr/>
        </p:nvPicPr>
        <p:blipFill>
          <a:blip r:embed="rId3"/>
          <a:stretch>
            <a:fillRect/>
          </a:stretch>
        </p:blipFill>
        <p:spPr>
          <a:xfrm>
            <a:off x="3164262" y="1391394"/>
            <a:ext cx="2815475" cy="282969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652"/>
        <p:cNvGrpSpPr/>
        <p:nvPr/>
      </p:nvGrpSpPr>
      <p:grpSpPr>
        <a:xfrm>
          <a:off x="0" y="0"/>
          <a:ext cx="0" cy="0"/>
          <a:chOff x="0" y="0"/>
          <a:chExt cx="0" cy="0"/>
        </a:xfrm>
      </p:grpSpPr>
      <p:sp>
        <p:nvSpPr>
          <p:cNvPr id="654" name="Google Shape;654;p9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
        <p:nvSpPr>
          <p:cNvPr id="6" name="Google Shape;645;p96">
            <a:extLst>
              <a:ext uri="{FF2B5EF4-FFF2-40B4-BE49-F238E27FC236}">
                <a16:creationId xmlns:a16="http://schemas.microsoft.com/office/drawing/2014/main" id="{666DB3DC-D185-48FE-B076-5E4C47F3CCB1}"/>
              </a:ext>
            </a:extLst>
          </p:cNvPr>
          <p:cNvSpPr txBox="1">
            <a:spLocks/>
          </p:cNvSpPr>
          <p:nvPr/>
        </p:nvSpPr>
        <p:spPr>
          <a:xfrm>
            <a:off x="1542727" y="559928"/>
            <a:ext cx="6802987"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600"/>
            </a:pPr>
            <a:r>
              <a:rPr lang="en-US" sz="2400" b="1" dirty="0">
                <a:solidFill>
                  <a:schemeClr val="bg1"/>
                </a:solidFill>
                <a:latin typeface="Montserrat" panose="020B0604020202020204" charset="0"/>
              </a:rPr>
              <a:t>THE REBBE ON MARRIAGE AND LOVE</a:t>
            </a:r>
          </a:p>
        </p:txBody>
      </p:sp>
      <p:pic>
        <p:nvPicPr>
          <p:cNvPr id="7" name="Picture 2" descr="Image result for the rebbe with couple">
            <a:extLst>
              <a:ext uri="{FF2B5EF4-FFF2-40B4-BE49-F238E27FC236}">
                <a16:creationId xmlns:a16="http://schemas.microsoft.com/office/drawing/2014/main" id="{17E8D3F8-9A25-45C3-B606-A0441174A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916" y="1964873"/>
            <a:ext cx="256222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he rebbe with couple">
            <a:extLst>
              <a:ext uri="{FF2B5EF4-FFF2-40B4-BE49-F238E27FC236}">
                <a16:creationId xmlns:a16="http://schemas.microsoft.com/office/drawing/2014/main" id="{86D132B7-6E8D-4768-B66B-D85468C25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934" y="1883910"/>
            <a:ext cx="234315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5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Shape 311"/>
        <p:cNvGrpSpPr/>
        <p:nvPr/>
      </p:nvGrpSpPr>
      <p:grpSpPr>
        <a:xfrm>
          <a:off x="0" y="0"/>
          <a:ext cx="0" cy="0"/>
          <a:chOff x="0" y="0"/>
          <a:chExt cx="0" cy="0"/>
        </a:xfrm>
      </p:grpSpPr>
      <p:sp>
        <p:nvSpPr>
          <p:cNvPr id="313" name="Google Shape;313;p56"/>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14" name="Google Shape;314;p56"/>
          <p:cNvSpPr txBox="1"/>
          <p:nvPr/>
        </p:nvSpPr>
        <p:spPr>
          <a:xfrm>
            <a:off x="1386114" y="505904"/>
            <a:ext cx="7039429"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200" b="1" i="0" u="none" strike="noStrike" cap="none" dirty="0">
                <a:solidFill>
                  <a:schemeClr val="bg1"/>
                </a:solidFill>
                <a:latin typeface="Montserrat" panose="020B0604020202020204" charset="0"/>
                <a:sym typeface="Arial"/>
              </a:rPr>
              <a:t>Viktor Frankl &amp; Logotherapy</a:t>
            </a:r>
            <a:endParaRPr sz="3200" b="1" i="0" u="none" strike="noStrike" cap="none" dirty="0">
              <a:solidFill>
                <a:schemeClr val="bg1"/>
              </a:solidFill>
              <a:latin typeface="Montserrat" panose="020B0604020202020204" charset="0"/>
              <a:sym typeface="Arial"/>
            </a:endParaRPr>
          </a:p>
        </p:txBody>
      </p:sp>
      <p:pic>
        <p:nvPicPr>
          <p:cNvPr id="7174" name="Picture 6" descr="Image result for viktor frankl">
            <a:extLst>
              <a:ext uri="{FF2B5EF4-FFF2-40B4-BE49-F238E27FC236}">
                <a16:creationId xmlns:a16="http://schemas.microsoft.com/office/drawing/2014/main" id="{EECE77EC-B1BC-48A0-9999-38901D663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30" y="1493924"/>
            <a:ext cx="4508954" cy="270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57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20"/>
        <p:cNvGrpSpPr/>
        <p:nvPr/>
      </p:nvGrpSpPr>
      <p:grpSpPr>
        <a:xfrm>
          <a:off x="0" y="0"/>
          <a:ext cx="0" cy="0"/>
          <a:chOff x="0" y="0"/>
          <a:chExt cx="0" cy="0"/>
        </a:xfrm>
      </p:grpSpPr>
      <p:sp>
        <p:nvSpPr>
          <p:cNvPr id="621" name="Google Shape;621;p9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622" name="Google Shape;622;p93"/>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623" name="Google Shape;623;p93"/>
          <p:cNvSpPr txBox="1"/>
          <p:nvPr/>
        </p:nvSpPr>
        <p:spPr>
          <a:xfrm>
            <a:off x="3318588" y="285795"/>
            <a:ext cx="5636725" cy="3657600"/>
          </a:xfrm>
          <a:prstGeom prst="rect">
            <a:avLst/>
          </a:prstGeom>
          <a:noFill/>
          <a:ln>
            <a:noFill/>
          </a:ln>
        </p:spPr>
        <p:txBody>
          <a:bodyPr spcFirstLastPara="1" wrap="square" lIns="91425" tIns="91425" rIns="91425" bIns="91425" anchor="t" anchorCtr="0">
            <a:noAutofit/>
          </a:bodyPr>
          <a:lstStyle/>
          <a:p>
            <a:pPr lvl="0">
              <a:lnSpc>
                <a:spcPct val="150000"/>
              </a:lnSpc>
            </a:pPr>
            <a:r>
              <a:rPr lang="en-US" sz="2600" u="sng" dirty="0">
                <a:solidFill>
                  <a:schemeClr val="dk1"/>
                </a:solidFill>
                <a:latin typeface="+mn-lt"/>
                <a:ea typeface="Calibri"/>
                <a:cs typeface="Calibri"/>
                <a:sym typeface="Calibri"/>
              </a:rPr>
              <a:t>From Chana </a:t>
            </a:r>
            <a:r>
              <a:rPr lang="en-US" sz="2600" u="sng" dirty="0" err="1">
                <a:solidFill>
                  <a:schemeClr val="dk1"/>
                </a:solidFill>
                <a:latin typeface="+mn-lt"/>
                <a:ea typeface="Calibri"/>
                <a:cs typeface="Calibri"/>
                <a:sym typeface="Calibri"/>
              </a:rPr>
              <a:t>Sharfstein</a:t>
            </a:r>
            <a:br>
              <a:rPr lang="en-US" sz="1000" u="sng" dirty="0">
                <a:solidFill>
                  <a:schemeClr val="dk1"/>
                </a:solidFill>
                <a:latin typeface="+mn-lt"/>
                <a:ea typeface="Calibri"/>
                <a:cs typeface="Calibri"/>
                <a:sym typeface="Calibri"/>
              </a:rPr>
            </a:br>
            <a:endParaRPr lang="en-US" sz="1000" u="sng" dirty="0">
              <a:solidFill>
                <a:schemeClr val="dk1"/>
              </a:solidFill>
              <a:latin typeface="+mn-lt"/>
              <a:ea typeface="Calibri"/>
              <a:cs typeface="Calibri"/>
              <a:sym typeface="Calibri"/>
            </a:endParaRPr>
          </a:p>
          <a:p>
            <a:pPr lvl="0">
              <a:spcAft>
                <a:spcPts val="3600"/>
              </a:spcAft>
            </a:pPr>
            <a:r>
              <a:rPr lang="en-US" sz="2600" dirty="0">
                <a:solidFill>
                  <a:schemeClr val="dk1"/>
                </a:solidFill>
                <a:latin typeface="+mn-lt"/>
                <a:ea typeface="Calibri"/>
                <a:cs typeface="Calibri"/>
                <a:sym typeface="Calibri"/>
              </a:rPr>
              <a:t>“As a young, unmarried woman discussed with the </a:t>
            </a:r>
            <a:r>
              <a:rPr lang="en-US" sz="2600" dirty="0" err="1">
                <a:solidFill>
                  <a:schemeClr val="dk1"/>
                </a:solidFill>
                <a:latin typeface="+mn-lt"/>
                <a:ea typeface="Calibri"/>
                <a:cs typeface="Calibri"/>
                <a:sym typeface="Calibri"/>
              </a:rPr>
              <a:t>Rebbe</a:t>
            </a:r>
            <a:r>
              <a:rPr lang="en-US" sz="2600" dirty="0">
                <a:solidFill>
                  <a:schemeClr val="dk1"/>
                </a:solidFill>
                <a:latin typeface="+mn-lt"/>
                <a:ea typeface="Calibri"/>
                <a:cs typeface="Calibri"/>
                <a:sym typeface="Calibri"/>
              </a:rPr>
              <a:t> some prospective matches that had been </a:t>
            </a:r>
            <a:r>
              <a:rPr lang="en-US" sz="2600" dirty="0">
                <a:solidFill>
                  <a:schemeClr val="tx1"/>
                </a:solidFill>
                <a:uFill>
                  <a:noFill/>
                </a:uFill>
                <a:latin typeface="+mn-lt"/>
                <a:ea typeface="Calibri"/>
                <a:cs typeface="Calibri"/>
                <a:sym typeface="Calibri"/>
                <a:hlinkClick r:id="rId3">
                  <a:extLst>
                    <a:ext uri="{A12FA001-AC4F-418D-AE19-62706E023703}">
                      <ahyp:hlinkClr xmlns:ahyp="http://schemas.microsoft.com/office/drawing/2018/hyperlinkcolor" val="tx"/>
                    </a:ext>
                  </a:extLst>
                </a:hlinkClick>
              </a:rPr>
              <a:t>suggested to her</a:t>
            </a:r>
            <a:r>
              <a:rPr lang="en-US" sz="2600" dirty="0">
                <a:latin typeface="+mn-lt"/>
                <a:ea typeface="Calibri"/>
                <a:cs typeface="Calibri"/>
                <a:sym typeface="Calibri"/>
              </a:rPr>
              <a:t>, </a:t>
            </a:r>
            <a:r>
              <a:rPr lang="en-US" sz="2600" dirty="0">
                <a:solidFill>
                  <a:schemeClr val="dk1"/>
                </a:solidFill>
                <a:latin typeface="+mn-lt"/>
                <a:ea typeface="Calibri"/>
                <a:cs typeface="Calibri"/>
                <a:sym typeface="Calibri"/>
              </a:rPr>
              <a:t>and she explained why none of them appealed to her.</a:t>
            </a:r>
          </a:p>
          <a:p>
            <a:pPr lvl="0">
              <a:spcAft>
                <a:spcPts val="3600"/>
              </a:spcAft>
            </a:pPr>
            <a:r>
              <a:rPr lang="en-US" sz="2600" dirty="0">
                <a:solidFill>
                  <a:schemeClr val="dk1"/>
                </a:solidFill>
                <a:latin typeface="+mn-lt"/>
                <a:ea typeface="Calibri"/>
                <a:cs typeface="Calibri"/>
                <a:sym typeface="Calibri"/>
              </a:rPr>
              <a:t>The </a:t>
            </a:r>
            <a:r>
              <a:rPr lang="en-US" sz="2600" dirty="0" err="1">
                <a:solidFill>
                  <a:schemeClr val="dk1"/>
                </a:solidFill>
                <a:latin typeface="+mn-lt"/>
                <a:ea typeface="Calibri"/>
                <a:cs typeface="Calibri"/>
                <a:sym typeface="Calibri"/>
              </a:rPr>
              <a:t>Rebbe</a:t>
            </a:r>
            <a:r>
              <a:rPr lang="en-US" sz="2600" dirty="0">
                <a:solidFill>
                  <a:schemeClr val="dk1"/>
                </a:solidFill>
                <a:latin typeface="+mn-lt"/>
                <a:ea typeface="Calibri"/>
                <a:cs typeface="Calibri"/>
                <a:sym typeface="Calibri"/>
              </a:rPr>
              <a:t> responded:</a:t>
            </a:r>
            <a:endParaRPr sz="2600" dirty="0">
              <a:solidFill>
                <a:schemeClr val="dk1"/>
              </a:solidFill>
              <a:latin typeface="+mn-lt"/>
              <a:ea typeface="Calibri"/>
              <a:cs typeface="Calibri"/>
              <a:sym typeface="Calibri"/>
            </a:endParaRPr>
          </a:p>
          <a:p>
            <a:pPr marL="0" marR="0" lvl="0" indent="0" algn="l" rtl="0">
              <a:lnSpc>
                <a:spcPct val="100000"/>
              </a:lnSpc>
              <a:spcBef>
                <a:spcPts val="1100"/>
              </a:spcBef>
              <a:spcAft>
                <a:spcPts val="0"/>
              </a:spcAft>
              <a:buClr>
                <a:schemeClr val="dk1"/>
              </a:buClr>
              <a:buSzPts val="1100"/>
              <a:buFont typeface="Arial"/>
              <a:buNone/>
            </a:pPr>
            <a:endParaRPr sz="2600" dirty="0">
              <a:solidFill>
                <a:srgbClr val="1D2228"/>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600" dirty="0">
              <a:solidFill>
                <a:srgbClr val="1D2228"/>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latin typeface="Calibri"/>
              <a:ea typeface="Calibri"/>
              <a:cs typeface="Calibri"/>
              <a:sym typeface="Calibri"/>
            </a:endParaRPr>
          </a:p>
        </p:txBody>
      </p:sp>
      <p:pic>
        <p:nvPicPr>
          <p:cNvPr id="624" name="Google Shape;624;p93"/>
          <p:cNvPicPr preferRelativeResize="0"/>
          <p:nvPr/>
        </p:nvPicPr>
        <p:blipFill>
          <a:blip r:embed="rId4">
            <a:alphaModFix/>
          </a:blip>
          <a:stretch>
            <a:fillRect/>
          </a:stretch>
        </p:blipFill>
        <p:spPr>
          <a:xfrm>
            <a:off x="573700" y="1132800"/>
            <a:ext cx="2119125" cy="2829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28"/>
        <p:cNvGrpSpPr/>
        <p:nvPr/>
      </p:nvGrpSpPr>
      <p:grpSpPr>
        <a:xfrm>
          <a:off x="0" y="0"/>
          <a:ext cx="0" cy="0"/>
          <a:chOff x="0" y="0"/>
          <a:chExt cx="0" cy="0"/>
        </a:xfrm>
      </p:grpSpPr>
      <p:sp>
        <p:nvSpPr>
          <p:cNvPr id="629" name="Google Shape;629;p9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630" name="Google Shape;630;p94"/>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631" name="Google Shape;631;p94"/>
          <p:cNvSpPr txBox="1"/>
          <p:nvPr/>
        </p:nvSpPr>
        <p:spPr>
          <a:xfrm>
            <a:off x="3194650" y="556000"/>
            <a:ext cx="57918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800" dirty="0">
                <a:solidFill>
                  <a:schemeClr val="dk1"/>
                </a:solidFill>
                <a:latin typeface="Calibri"/>
                <a:ea typeface="Calibri"/>
                <a:cs typeface="Calibri"/>
                <a:sym typeface="Calibri"/>
              </a:rPr>
              <a:t>“You have read too many romance novels. Love is not the overwhelming, blinding emotion we find in the world of fiction. </a:t>
            </a:r>
            <a:endParaRPr sz="2800" dirty="0">
              <a:solidFill>
                <a:schemeClr val="dk1"/>
              </a:solidFill>
              <a:latin typeface="Calibri"/>
              <a:ea typeface="Calibri"/>
              <a:cs typeface="Calibri"/>
              <a:sym typeface="Calibri"/>
            </a:endParaRPr>
          </a:p>
          <a:p>
            <a:pPr marL="0" lvl="0" indent="0" algn="l" rtl="0">
              <a:lnSpc>
                <a:spcPct val="100000"/>
              </a:lnSpc>
              <a:spcBef>
                <a:spcPts val="1100"/>
              </a:spcBef>
              <a:spcAft>
                <a:spcPts val="0"/>
              </a:spcAft>
              <a:buNone/>
            </a:pPr>
            <a:r>
              <a:rPr lang="en-US" sz="2800" dirty="0">
                <a:solidFill>
                  <a:schemeClr val="dk1"/>
                </a:solidFill>
                <a:latin typeface="Calibri"/>
                <a:ea typeface="Calibri"/>
                <a:cs typeface="Calibri"/>
                <a:sym typeface="Calibri"/>
              </a:rPr>
              <a:t>Real love is an experience that intensifies throughout life. It is the small, everyday acts of being together that makes love flourish.” </a:t>
            </a:r>
            <a:endParaRPr sz="2800" dirty="0">
              <a:solidFill>
                <a:schemeClr val="dk1"/>
              </a:solidFill>
              <a:latin typeface="Calibri"/>
              <a:ea typeface="Calibri"/>
              <a:cs typeface="Calibri"/>
              <a:sym typeface="Calibri"/>
            </a:endParaRPr>
          </a:p>
          <a:p>
            <a:pPr marL="0" marR="0" lvl="0" indent="0" algn="l" rtl="0">
              <a:lnSpc>
                <a:spcPct val="100000"/>
              </a:lnSpc>
              <a:spcBef>
                <a:spcPts val="110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latin typeface="Calibri"/>
              <a:ea typeface="Calibri"/>
              <a:cs typeface="Calibri"/>
              <a:sym typeface="Calibri"/>
            </a:endParaRPr>
          </a:p>
        </p:txBody>
      </p:sp>
      <p:pic>
        <p:nvPicPr>
          <p:cNvPr id="632" name="Google Shape;632;p94"/>
          <p:cNvPicPr preferRelativeResize="0"/>
          <p:nvPr/>
        </p:nvPicPr>
        <p:blipFill>
          <a:blip r:embed="rId3">
            <a:alphaModFix/>
          </a:blip>
          <a:stretch>
            <a:fillRect/>
          </a:stretch>
        </p:blipFill>
        <p:spPr>
          <a:xfrm>
            <a:off x="573700" y="1132800"/>
            <a:ext cx="2119125" cy="28291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36"/>
        <p:cNvGrpSpPr/>
        <p:nvPr/>
      </p:nvGrpSpPr>
      <p:grpSpPr>
        <a:xfrm>
          <a:off x="0" y="0"/>
          <a:ext cx="0" cy="0"/>
          <a:chOff x="0" y="0"/>
          <a:chExt cx="0" cy="0"/>
        </a:xfrm>
      </p:grpSpPr>
      <p:sp>
        <p:nvSpPr>
          <p:cNvPr id="637" name="Google Shape;637;p9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638" name="Google Shape;638;p95"/>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639" name="Google Shape;639;p95"/>
          <p:cNvSpPr txBox="1"/>
          <p:nvPr/>
        </p:nvSpPr>
        <p:spPr>
          <a:xfrm>
            <a:off x="3260532" y="666750"/>
            <a:ext cx="5453400" cy="36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dk1"/>
                </a:solidFill>
                <a:latin typeface="Calibri"/>
                <a:ea typeface="Calibri"/>
                <a:cs typeface="Calibri"/>
                <a:sym typeface="Calibri"/>
              </a:rPr>
              <a:t>“It is </a:t>
            </a:r>
            <a:r>
              <a:rPr lang="en-US" sz="2800" i="1" dirty="0">
                <a:solidFill>
                  <a:schemeClr val="dk1"/>
                </a:solidFill>
                <a:latin typeface="Calibri"/>
                <a:ea typeface="Calibri"/>
                <a:cs typeface="Calibri"/>
                <a:sym typeface="Calibri"/>
              </a:rPr>
              <a:t>sharing</a:t>
            </a:r>
            <a:r>
              <a:rPr lang="en-US" sz="2800" dirty="0">
                <a:solidFill>
                  <a:schemeClr val="dk1"/>
                </a:solidFill>
                <a:latin typeface="Calibri"/>
                <a:ea typeface="Calibri"/>
                <a:cs typeface="Calibri"/>
                <a:sym typeface="Calibri"/>
              </a:rPr>
              <a:t>, </a:t>
            </a:r>
            <a:r>
              <a:rPr lang="en-US" sz="2800" i="1" dirty="0">
                <a:solidFill>
                  <a:schemeClr val="dk1"/>
                </a:solidFill>
                <a:latin typeface="Calibri"/>
                <a:ea typeface="Calibri"/>
                <a:cs typeface="Calibri"/>
                <a:sym typeface="Calibri"/>
              </a:rPr>
              <a:t>caring,</a:t>
            </a:r>
            <a:r>
              <a:rPr lang="en-US" sz="2800" dirty="0">
                <a:solidFill>
                  <a:schemeClr val="dk1"/>
                </a:solidFill>
                <a:latin typeface="Calibri"/>
                <a:ea typeface="Calibri"/>
                <a:cs typeface="Calibri"/>
                <a:sym typeface="Calibri"/>
              </a:rPr>
              <a:t> and </a:t>
            </a:r>
            <a:r>
              <a:rPr lang="en-US" sz="2800" i="1" dirty="0">
                <a:solidFill>
                  <a:schemeClr val="dk1"/>
                </a:solidFill>
                <a:latin typeface="Calibri"/>
                <a:ea typeface="Calibri"/>
                <a:cs typeface="Calibri"/>
                <a:sym typeface="Calibri"/>
              </a:rPr>
              <a:t>respecting</a:t>
            </a:r>
            <a:r>
              <a:rPr lang="en-US" sz="2800" dirty="0">
                <a:solidFill>
                  <a:schemeClr val="dk1"/>
                </a:solidFill>
                <a:latin typeface="Calibri"/>
                <a:ea typeface="Calibri"/>
                <a:cs typeface="Calibri"/>
                <a:sym typeface="Calibri"/>
              </a:rPr>
              <a:t> one another. It is building a life together, a family and a home. </a:t>
            </a:r>
            <a:endParaRPr sz="2800" dirty="0">
              <a:solidFill>
                <a:schemeClr val="dk1"/>
              </a:solidFill>
              <a:latin typeface="Calibri"/>
              <a:ea typeface="Calibri"/>
              <a:cs typeface="Calibri"/>
              <a:sym typeface="Calibri"/>
            </a:endParaRPr>
          </a:p>
          <a:p>
            <a:pPr marL="0" lvl="0" indent="0" algn="l" rtl="0">
              <a:spcBef>
                <a:spcPts val="1100"/>
              </a:spcBef>
              <a:spcAft>
                <a:spcPts val="0"/>
              </a:spcAft>
              <a:buClr>
                <a:schemeClr val="dk1"/>
              </a:buClr>
              <a:buSzPts val="1100"/>
              <a:buFont typeface="Arial"/>
              <a:buNone/>
            </a:pPr>
            <a:r>
              <a:rPr lang="en-US" sz="2800" dirty="0">
                <a:solidFill>
                  <a:schemeClr val="dk1"/>
                </a:solidFill>
                <a:latin typeface="Calibri"/>
                <a:ea typeface="Calibri"/>
                <a:cs typeface="Calibri"/>
                <a:sym typeface="Calibri"/>
              </a:rPr>
              <a:t>As two lives unite to form one, over time, there is a point where each partner feels they are a part of the other, where each partner can no longer visualize life without the other.”</a:t>
            </a:r>
            <a:endParaRPr sz="2800" dirty="0">
              <a:solidFill>
                <a:schemeClr val="dk1"/>
              </a:solidFill>
              <a:latin typeface="Calibri"/>
              <a:ea typeface="Calibri"/>
              <a:cs typeface="Calibri"/>
              <a:sym typeface="Calibri"/>
            </a:endParaRPr>
          </a:p>
          <a:p>
            <a:pPr marL="0" lvl="0" indent="0" algn="l" rtl="0">
              <a:spcBef>
                <a:spcPts val="110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lvl="0" indent="0" algn="l" rtl="0">
              <a:lnSpc>
                <a:spcPct val="10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00000"/>
              </a:lnSpc>
              <a:spcBef>
                <a:spcPts val="110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rgbClr val="1D222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latin typeface="Calibri"/>
              <a:ea typeface="Calibri"/>
              <a:cs typeface="Calibri"/>
              <a:sym typeface="Calibri"/>
            </a:endParaRPr>
          </a:p>
        </p:txBody>
      </p:sp>
      <p:pic>
        <p:nvPicPr>
          <p:cNvPr id="640" name="Google Shape;640;p95"/>
          <p:cNvPicPr preferRelativeResize="0"/>
          <p:nvPr/>
        </p:nvPicPr>
        <p:blipFill>
          <a:blip r:embed="rId3">
            <a:alphaModFix/>
          </a:blip>
          <a:stretch>
            <a:fillRect/>
          </a:stretch>
        </p:blipFill>
        <p:spPr>
          <a:xfrm>
            <a:off x="573700" y="1132800"/>
            <a:ext cx="2119125" cy="28291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652"/>
        <p:cNvGrpSpPr/>
        <p:nvPr/>
      </p:nvGrpSpPr>
      <p:grpSpPr>
        <a:xfrm>
          <a:off x="0" y="0"/>
          <a:ext cx="0" cy="0"/>
          <a:chOff x="0" y="0"/>
          <a:chExt cx="0" cy="0"/>
        </a:xfrm>
      </p:grpSpPr>
      <p:sp>
        <p:nvSpPr>
          <p:cNvPr id="653" name="Google Shape;653;p97"/>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a:t>Family Purity- Rabbi Maurice Lamb </a:t>
            </a:r>
            <a:endParaRPr b="0" i="0" u="none" strike="noStrike" cap="none">
              <a:solidFill>
                <a:srgbClr val="FFFFFF"/>
              </a:solidFill>
              <a:latin typeface="Montserrat ExtraBold"/>
              <a:ea typeface="Montserrat ExtraBold"/>
              <a:cs typeface="Montserrat ExtraBold"/>
              <a:sym typeface="Montserrat ExtraBold"/>
            </a:endParaRPr>
          </a:p>
        </p:txBody>
      </p:sp>
      <p:sp>
        <p:nvSpPr>
          <p:cNvPr id="654" name="Google Shape;654;p9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655" name="Google Shape;655;p97"/>
          <p:cNvSpPr txBox="1"/>
          <p:nvPr/>
        </p:nvSpPr>
        <p:spPr>
          <a:xfrm>
            <a:off x="680100" y="1528595"/>
            <a:ext cx="59697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200" dirty="0">
                <a:solidFill>
                  <a:srgbClr val="FFFFFF"/>
                </a:solidFill>
              </a:rPr>
              <a:t>“Unrestricted approachability leads to over-indulgence. And this over-familiarity, with its consequent satiety and boredom is a direct and powerful cause of marital disharmony. </a:t>
            </a:r>
            <a:endParaRPr sz="2200" dirty="0">
              <a:solidFill>
                <a:srgbClr val="FFFFFF"/>
              </a:solidFill>
            </a:endParaRPr>
          </a:p>
          <a:p>
            <a:pPr lvl="0">
              <a:spcBef>
                <a:spcPts val="1200"/>
              </a:spcBef>
              <a:buSzPts val="1400"/>
            </a:pPr>
            <a:r>
              <a:rPr lang="en-US" sz="2000" dirty="0">
                <a:solidFill>
                  <a:srgbClr val="FFFFFF"/>
                </a:solidFill>
                <a:latin typeface="+mj-lt"/>
                <a:ea typeface="Calibri"/>
                <a:cs typeface="Calibri"/>
                <a:sym typeface="Calibri"/>
              </a:rPr>
              <a:t>        (From </a:t>
            </a:r>
            <a:r>
              <a:rPr lang="en-US" sz="2000" i="1" dirty="0">
                <a:solidFill>
                  <a:srgbClr val="FFFFFF"/>
                </a:solidFill>
                <a:latin typeface="+mj-lt"/>
                <a:ea typeface="Calibri"/>
                <a:cs typeface="Calibri"/>
                <a:sym typeface="Calibri"/>
              </a:rPr>
              <a:t>The Jewish Way in Love &amp; Marriage</a:t>
            </a:r>
            <a:r>
              <a:rPr lang="en-US" sz="2000" dirty="0">
                <a:solidFill>
                  <a:srgbClr val="FFFFFF"/>
                </a:solidFill>
                <a:latin typeface="+mj-lt"/>
                <a:ea typeface="Calibri"/>
                <a:cs typeface="Calibri"/>
                <a:sym typeface="Calibri"/>
              </a:rPr>
              <a:t>)</a:t>
            </a:r>
            <a:endParaRPr sz="2000" dirty="0">
              <a:solidFill>
                <a:srgbClr val="FFFFFF"/>
              </a:solidFill>
              <a:latin typeface="+mj-lt"/>
              <a:ea typeface="Calibri"/>
              <a:cs typeface="Calibri"/>
              <a:sym typeface="Calibri"/>
            </a:endParaRPr>
          </a:p>
        </p:txBody>
      </p:sp>
      <p:pic>
        <p:nvPicPr>
          <p:cNvPr id="656" name="Google Shape;656;p97"/>
          <p:cNvPicPr preferRelativeResize="0"/>
          <p:nvPr/>
        </p:nvPicPr>
        <p:blipFill>
          <a:blip r:embed="rId3">
            <a:alphaModFix/>
          </a:blip>
          <a:stretch>
            <a:fillRect/>
          </a:stretch>
        </p:blipFill>
        <p:spPr>
          <a:xfrm>
            <a:off x="6727975" y="1217763"/>
            <a:ext cx="1752600" cy="2600325"/>
          </a:xfrm>
          <a:prstGeom prst="rect">
            <a:avLst/>
          </a:prstGeom>
          <a:noFill/>
          <a:ln>
            <a:noFill/>
          </a:ln>
        </p:spPr>
      </p:pic>
    </p:spTree>
    <p:extLst>
      <p:ext uri="{BB962C8B-B14F-4D97-AF65-F5344CB8AC3E}">
        <p14:creationId xmlns:p14="http://schemas.microsoft.com/office/powerpoint/2010/main" val="459239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652"/>
        <p:cNvGrpSpPr/>
        <p:nvPr/>
      </p:nvGrpSpPr>
      <p:grpSpPr>
        <a:xfrm>
          <a:off x="0" y="0"/>
          <a:ext cx="0" cy="0"/>
          <a:chOff x="0" y="0"/>
          <a:chExt cx="0" cy="0"/>
        </a:xfrm>
      </p:grpSpPr>
      <p:sp>
        <p:nvSpPr>
          <p:cNvPr id="653" name="Google Shape;653;p97"/>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a:t>Family Purity- Rabbi Maurice Lamb </a:t>
            </a:r>
            <a:endParaRPr b="0" i="0" u="none" strike="noStrike" cap="none">
              <a:solidFill>
                <a:srgbClr val="FFFFFF"/>
              </a:solidFill>
              <a:latin typeface="Montserrat ExtraBold"/>
              <a:ea typeface="Montserrat ExtraBold"/>
              <a:cs typeface="Montserrat ExtraBold"/>
              <a:sym typeface="Montserrat ExtraBold"/>
            </a:endParaRPr>
          </a:p>
        </p:txBody>
      </p:sp>
      <p:sp>
        <p:nvSpPr>
          <p:cNvPr id="654" name="Google Shape;654;p9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sp>
        <p:nvSpPr>
          <p:cNvPr id="655" name="Google Shape;655;p97"/>
          <p:cNvSpPr txBox="1"/>
          <p:nvPr/>
        </p:nvSpPr>
        <p:spPr>
          <a:xfrm>
            <a:off x="716385" y="1702771"/>
            <a:ext cx="59697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US" sz="2200" dirty="0">
                <a:solidFill>
                  <a:srgbClr val="FFFFFF"/>
                </a:solidFill>
              </a:rPr>
              <a:t>“When, however, the couple follows the Torah's sexual discipline and observes this period of separation, the ugly </a:t>
            </a:r>
            <a:r>
              <a:rPr lang="en-US" sz="2200" dirty="0" err="1">
                <a:solidFill>
                  <a:srgbClr val="FFFFFF"/>
                </a:solidFill>
              </a:rPr>
              <a:t>spectre</a:t>
            </a:r>
            <a:r>
              <a:rPr lang="en-US" sz="2200" dirty="0">
                <a:solidFill>
                  <a:srgbClr val="FFFFFF"/>
                </a:solidFill>
              </a:rPr>
              <a:t> of over-fulfillment and habituation is banished and the refreshing zest of early love is ever-present.”</a:t>
            </a:r>
            <a:endParaRPr sz="2200" dirty="0">
              <a:solidFill>
                <a:srgbClr val="FFFFFF"/>
              </a:solidFill>
            </a:endParaRPr>
          </a:p>
          <a:p>
            <a:pPr marL="0" lvl="0" indent="0" algn="l" rtl="0">
              <a:lnSpc>
                <a:spcPct val="100000"/>
              </a:lnSpc>
              <a:spcBef>
                <a:spcPts val="1200"/>
              </a:spcBef>
              <a:spcAft>
                <a:spcPts val="0"/>
              </a:spcAft>
              <a:buClr>
                <a:schemeClr val="dk1"/>
              </a:buClr>
              <a:buSzPts val="1100"/>
              <a:buFont typeface="Arial"/>
              <a:buNone/>
            </a:pPr>
            <a:endParaRPr sz="1300" dirty="0">
              <a:solidFill>
                <a:schemeClr val="dk1"/>
              </a:solidFill>
            </a:endParaRPr>
          </a:p>
          <a:p>
            <a:pPr marL="0" marR="0" lvl="0" indent="0" algn="l" rtl="0">
              <a:lnSpc>
                <a:spcPct val="100000"/>
              </a:lnSpc>
              <a:spcBef>
                <a:spcPts val="1200"/>
              </a:spcBef>
              <a:spcAft>
                <a:spcPts val="0"/>
              </a:spcAft>
              <a:buClr>
                <a:srgbClr val="000000"/>
              </a:buClr>
              <a:buSzPts val="1400"/>
              <a:buFont typeface="Arial"/>
              <a:buNone/>
            </a:pPr>
            <a:endParaRPr sz="2400" dirty="0">
              <a:solidFill>
                <a:srgbClr val="FFFFFF"/>
              </a:solidFill>
              <a:latin typeface="Calibri"/>
              <a:ea typeface="Calibri"/>
              <a:cs typeface="Calibri"/>
              <a:sym typeface="Calibri"/>
            </a:endParaRPr>
          </a:p>
        </p:txBody>
      </p:sp>
      <p:pic>
        <p:nvPicPr>
          <p:cNvPr id="656" name="Google Shape;656;p97"/>
          <p:cNvPicPr preferRelativeResize="0"/>
          <p:nvPr/>
        </p:nvPicPr>
        <p:blipFill>
          <a:blip r:embed="rId3">
            <a:alphaModFix/>
          </a:blip>
          <a:stretch>
            <a:fillRect/>
          </a:stretch>
        </p:blipFill>
        <p:spPr>
          <a:xfrm>
            <a:off x="6727975" y="1217763"/>
            <a:ext cx="1752600" cy="2600325"/>
          </a:xfrm>
          <a:prstGeom prst="rect">
            <a:avLst/>
          </a:prstGeom>
          <a:noFill/>
          <a:ln>
            <a:noFill/>
          </a:ln>
        </p:spPr>
      </p:pic>
    </p:spTree>
    <p:extLst>
      <p:ext uri="{BB962C8B-B14F-4D97-AF65-F5344CB8AC3E}">
        <p14:creationId xmlns:p14="http://schemas.microsoft.com/office/powerpoint/2010/main" val="1127690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lin ang="5400012" scaled="0"/>
        </a:gradFill>
        <a:effectLst/>
      </p:bgPr>
    </p:bg>
    <p:spTree>
      <p:nvGrpSpPr>
        <p:cNvPr id="1" name="Shape 660"/>
        <p:cNvGrpSpPr/>
        <p:nvPr/>
      </p:nvGrpSpPr>
      <p:grpSpPr>
        <a:xfrm>
          <a:off x="0" y="0"/>
          <a:ext cx="0" cy="0"/>
          <a:chOff x="0" y="0"/>
          <a:chExt cx="0" cy="0"/>
        </a:xfrm>
      </p:grpSpPr>
      <p:sp>
        <p:nvSpPr>
          <p:cNvPr id="661" name="Google Shape;661;p98"/>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Family Purity </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662" name="Google Shape;662;p9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sp>
        <p:nvSpPr>
          <p:cNvPr id="663" name="Google Shape;663;p98"/>
          <p:cNvSpPr txBox="1"/>
          <p:nvPr/>
        </p:nvSpPr>
        <p:spPr>
          <a:xfrm>
            <a:off x="716775" y="816400"/>
            <a:ext cx="63732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2200" dirty="0">
              <a:solidFill>
                <a:srgbClr val="FFFFFF"/>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2200" dirty="0">
                <a:solidFill>
                  <a:srgbClr val="FFFFFF"/>
                </a:solidFill>
                <a:latin typeface="Calibri"/>
                <a:ea typeface="Calibri"/>
                <a:cs typeface="Calibri"/>
                <a:sym typeface="Calibri"/>
              </a:rPr>
              <a:t>“With the institution of </a:t>
            </a:r>
            <a:r>
              <a:rPr lang="en-US" sz="2200" i="1" dirty="0" err="1">
                <a:solidFill>
                  <a:srgbClr val="FFFFFF"/>
                </a:solidFill>
                <a:latin typeface="Calibri"/>
                <a:ea typeface="Calibri"/>
                <a:cs typeface="Calibri"/>
                <a:sym typeface="Calibri"/>
              </a:rPr>
              <a:t>taharat</a:t>
            </a:r>
            <a:r>
              <a:rPr lang="en-US" sz="2200" i="1" dirty="0">
                <a:solidFill>
                  <a:srgbClr val="FFFFFF"/>
                </a:solidFill>
                <a:latin typeface="Calibri"/>
                <a:ea typeface="Calibri"/>
                <a:cs typeface="Calibri"/>
                <a:sym typeface="Calibri"/>
              </a:rPr>
              <a:t> ha-</a:t>
            </a:r>
            <a:r>
              <a:rPr lang="en-US" sz="2200" i="1" dirty="0" err="1">
                <a:solidFill>
                  <a:srgbClr val="FFFFFF"/>
                </a:solidFill>
                <a:latin typeface="Calibri"/>
                <a:ea typeface="Calibri"/>
                <a:cs typeface="Calibri"/>
                <a:sym typeface="Calibri"/>
              </a:rPr>
              <a:t>mishpahah</a:t>
            </a:r>
            <a:r>
              <a:rPr lang="en-US" sz="2200" i="1" dirty="0">
                <a:solidFill>
                  <a:srgbClr val="FFFFFF"/>
                </a:solidFill>
                <a:latin typeface="Calibri"/>
                <a:ea typeface="Calibri"/>
                <a:cs typeface="Calibri"/>
                <a:sym typeface="Calibri"/>
              </a:rPr>
              <a:t>...</a:t>
            </a:r>
            <a:r>
              <a:rPr lang="en-US" sz="2200" dirty="0">
                <a:solidFill>
                  <a:srgbClr val="FFFFFF"/>
                </a:solidFill>
                <a:latin typeface="Calibri"/>
                <a:ea typeface="Calibri"/>
                <a:cs typeface="Calibri"/>
                <a:sym typeface="Calibri"/>
              </a:rPr>
              <a:t> the drama of love-without sexual-contact followed by the loving union of husband and wife and their being together is repeated every month.</a:t>
            </a:r>
            <a:endParaRPr sz="2200" dirty="0">
              <a:solidFill>
                <a:srgbClr val="FFFFFF"/>
              </a:solidFill>
              <a:latin typeface="Calibri"/>
              <a:ea typeface="Calibri"/>
              <a:cs typeface="Calibri"/>
              <a:sym typeface="Calibri"/>
            </a:endParaRPr>
          </a:p>
          <a:p>
            <a:pPr marL="0" lvl="0" indent="0" algn="l" rtl="0">
              <a:lnSpc>
                <a:spcPct val="100000"/>
              </a:lnSpc>
              <a:spcBef>
                <a:spcPts val="1200"/>
              </a:spcBef>
              <a:spcAft>
                <a:spcPts val="1200"/>
              </a:spcAft>
              <a:buClr>
                <a:schemeClr val="dk1"/>
              </a:buClr>
              <a:buSzPts val="1100"/>
              <a:buFont typeface="Arial"/>
              <a:buNone/>
            </a:pPr>
            <a:r>
              <a:rPr lang="en-US" sz="2200" dirty="0">
                <a:solidFill>
                  <a:srgbClr val="FFFFFF"/>
                </a:solidFill>
                <a:latin typeface="Calibri"/>
                <a:ea typeface="Calibri"/>
                <a:cs typeface="Calibri"/>
                <a:sym typeface="Calibri"/>
              </a:rPr>
              <a:t>Separation of husband and wife physically during the period of </a:t>
            </a:r>
            <a:r>
              <a:rPr lang="en-US" sz="2200" i="1" dirty="0">
                <a:solidFill>
                  <a:srgbClr val="FFFFFF"/>
                </a:solidFill>
                <a:latin typeface="Calibri"/>
                <a:ea typeface="Calibri"/>
                <a:cs typeface="Calibri"/>
                <a:sym typeface="Calibri"/>
              </a:rPr>
              <a:t>niddah</a:t>
            </a:r>
            <a:r>
              <a:rPr lang="en-US" sz="2200" dirty="0">
                <a:solidFill>
                  <a:srgbClr val="FFFFFF"/>
                </a:solidFill>
                <a:latin typeface="Calibri"/>
                <a:ea typeface="Calibri"/>
                <a:cs typeface="Calibri"/>
                <a:sym typeface="Calibri"/>
              </a:rPr>
              <a:t> and the "seven clean days," when they may express to each other feelings of tenderness without any physical contact, is equivalent to the period of engagement.”</a:t>
            </a:r>
            <a:endParaRPr sz="2200" dirty="0">
              <a:solidFill>
                <a:srgbClr val="FFFFFF"/>
              </a:solidFill>
              <a:latin typeface="Calibri"/>
              <a:ea typeface="Calibri"/>
              <a:cs typeface="Calibri"/>
              <a:sym typeface="Calibri"/>
            </a:endParaRPr>
          </a:p>
        </p:txBody>
      </p:sp>
      <p:pic>
        <p:nvPicPr>
          <p:cNvPr id="664" name="Google Shape;664;p98"/>
          <p:cNvPicPr preferRelativeResize="0"/>
          <p:nvPr/>
        </p:nvPicPr>
        <p:blipFill>
          <a:blip r:embed="rId3">
            <a:alphaModFix/>
          </a:blip>
          <a:stretch>
            <a:fillRect/>
          </a:stretch>
        </p:blipFill>
        <p:spPr>
          <a:xfrm>
            <a:off x="7043100" y="1522975"/>
            <a:ext cx="1476200" cy="22183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lin ang="5400012" scaled="0"/>
        </a:gradFill>
        <a:effectLst/>
      </p:bgPr>
    </p:bg>
    <p:spTree>
      <p:nvGrpSpPr>
        <p:cNvPr id="1" name="Shape 668"/>
        <p:cNvGrpSpPr/>
        <p:nvPr/>
      </p:nvGrpSpPr>
      <p:grpSpPr>
        <a:xfrm>
          <a:off x="0" y="0"/>
          <a:ext cx="0" cy="0"/>
          <a:chOff x="0" y="0"/>
          <a:chExt cx="0" cy="0"/>
        </a:xfrm>
      </p:grpSpPr>
      <p:sp>
        <p:nvSpPr>
          <p:cNvPr id="669" name="Google Shape;669;p99"/>
          <p:cNvSpPr txBox="1">
            <a:spLocks noGrp="1"/>
          </p:cNvSpPr>
          <p:nvPr>
            <p:ph type="ctrTitle" idx="4294967295"/>
          </p:nvPr>
        </p:nvSpPr>
        <p:spPr>
          <a:xfrm>
            <a:off x="685800" y="4194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a:t>Family Purity </a:t>
            </a:r>
            <a:endParaRPr sz="3000" b="0" i="0" u="none" strike="noStrike" cap="none">
              <a:solidFill>
                <a:srgbClr val="FFFFFF"/>
              </a:solidFill>
              <a:latin typeface="Montserrat ExtraBold"/>
              <a:ea typeface="Montserrat ExtraBold"/>
              <a:cs typeface="Montserrat ExtraBold"/>
              <a:sym typeface="Montserrat ExtraBold"/>
            </a:endParaRPr>
          </a:p>
        </p:txBody>
      </p:sp>
      <p:sp>
        <p:nvSpPr>
          <p:cNvPr id="670" name="Google Shape;670;p9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sp>
        <p:nvSpPr>
          <p:cNvPr id="671" name="Google Shape;671;p99"/>
          <p:cNvSpPr txBox="1"/>
          <p:nvPr/>
        </p:nvSpPr>
        <p:spPr>
          <a:xfrm>
            <a:off x="716775" y="968800"/>
            <a:ext cx="5970300" cy="264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2600">
              <a:solidFill>
                <a:srgbClr val="FFFFFF"/>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en-US" sz="2600">
                <a:solidFill>
                  <a:srgbClr val="FFFFFF"/>
                </a:solidFill>
                <a:latin typeface="Calibri"/>
                <a:ea typeface="Calibri"/>
                <a:cs typeface="Calibri"/>
                <a:sym typeface="Calibri"/>
              </a:rPr>
              <a:t>“Then, just as she did when she was a bride, the wife undergoes the immersion in a </a:t>
            </a:r>
            <a:r>
              <a:rPr lang="en-US" sz="2600" i="1">
                <a:solidFill>
                  <a:srgbClr val="FFFFFF"/>
                </a:solidFill>
                <a:latin typeface="Calibri"/>
                <a:ea typeface="Calibri"/>
                <a:cs typeface="Calibri"/>
                <a:sym typeface="Calibri"/>
              </a:rPr>
              <a:t>mikvah</a:t>
            </a:r>
            <a:r>
              <a:rPr lang="en-US" sz="2600">
                <a:solidFill>
                  <a:srgbClr val="FFFFFF"/>
                </a:solidFill>
                <a:latin typeface="Calibri"/>
                <a:ea typeface="Calibri"/>
                <a:cs typeface="Calibri"/>
                <a:sym typeface="Calibri"/>
              </a:rPr>
              <a:t>, recites the same blessing she did as a bride and comes to her husband, in purity and love, as she did on her wedding night…”</a:t>
            </a:r>
            <a:endParaRPr sz="2600">
              <a:solidFill>
                <a:srgbClr val="FFFFFF"/>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endParaRPr sz="2200">
              <a:solidFill>
                <a:srgbClr val="FFFFFF"/>
              </a:solidFill>
              <a:latin typeface="Calibri"/>
              <a:ea typeface="Calibri"/>
              <a:cs typeface="Calibri"/>
              <a:sym typeface="Calibri"/>
            </a:endParaRPr>
          </a:p>
          <a:p>
            <a:pPr marL="0" lvl="0" indent="0" algn="l" rtl="0">
              <a:spcBef>
                <a:spcPts val="1200"/>
              </a:spcBef>
              <a:spcAft>
                <a:spcPts val="0"/>
              </a:spcAft>
              <a:buClr>
                <a:schemeClr val="dk1"/>
              </a:buClr>
              <a:buSzPts val="1400"/>
              <a:buFont typeface="Arial"/>
              <a:buNone/>
            </a:pPr>
            <a:endParaRPr sz="2200">
              <a:solidFill>
                <a:srgbClr val="FFFFFF"/>
              </a:solidFill>
              <a:latin typeface="Calibri"/>
              <a:ea typeface="Calibri"/>
              <a:cs typeface="Calibri"/>
              <a:sym typeface="Calibri"/>
            </a:endParaRPr>
          </a:p>
          <a:p>
            <a:pPr marL="0" lvl="0" indent="0" algn="l" rtl="0">
              <a:lnSpc>
                <a:spcPct val="100000"/>
              </a:lnSpc>
              <a:spcBef>
                <a:spcPts val="0"/>
              </a:spcBef>
              <a:spcAft>
                <a:spcPts val="1200"/>
              </a:spcAft>
              <a:buClr>
                <a:schemeClr val="dk1"/>
              </a:buClr>
              <a:buSzPts val="1100"/>
              <a:buFont typeface="Arial"/>
              <a:buNone/>
            </a:pPr>
            <a:endParaRPr sz="2200">
              <a:solidFill>
                <a:srgbClr val="FFFFFF"/>
              </a:solidFill>
              <a:latin typeface="Calibri"/>
              <a:ea typeface="Calibri"/>
              <a:cs typeface="Calibri"/>
              <a:sym typeface="Calibri"/>
            </a:endParaRPr>
          </a:p>
        </p:txBody>
      </p:sp>
      <p:pic>
        <p:nvPicPr>
          <p:cNvPr id="672" name="Google Shape;672;p99"/>
          <p:cNvPicPr preferRelativeResize="0"/>
          <p:nvPr/>
        </p:nvPicPr>
        <p:blipFill>
          <a:blip r:embed="rId3">
            <a:alphaModFix/>
          </a:blip>
          <a:stretch>
            <a:fillRect/>
          </a:stretch>
        </p:blipFill>
        <p:spPr>
          <a:xfrm>
            <a:off x="6687075" y="1535850"/>
            <a:ext cx="1743075" cy="26193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550"/>
        <p:cNvGrpSpPr/>
        <p:nvPr/>
      </p:nvGrpSpPr>
      <p:grpSpPr>
        <a:xfrm>
          <a:off x="0" y="0"/>
          <a:ext cx="0" cy="0"/>
          <a:chOff x="0" y="0"/>
          <a:chExt cx="0" cy="0"/>
        </a:xfrm>
      </p:grpSpPr>
      <p:sp>
        <p:nvSpPr>
          <p:cNvPr id="551" name="Google Shape;551;p84"/>
          <p:cNvSpPr txBox="1">
            <a:spLocks noGrp="1"/>
          </p:cNvSpPr>
          <p:nvPr>
            <p:ph type="ctrTitle" idx="4294967295"/>
          </p:nvPr>
        </p:nvSpPr>
        <p:spPr>
          <a:xfrm>
            <a:off x="685800" y="4956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3000" b="0" i="0" u="none" strike="noStrike" cap="none" dirty="0">
                <a:solidFill>
                  <a:srgbClr val="FFFFFF"/>
                </a:solidFill>
                <a:latin typeface="Montserrat ExtraBold"/>
                <a:ea typeface="Montserrat ExtraBold"/>
                <a:cs typeface="Montserrat ExtraBold"/>
                <a:sym typeface="Montserrat ExtraBold"/>
              </a:rPr>
              <a:t>The </a:t>
            </a:r>
            <a:r>
              <a:rPr lang="en-US" sz="3000" b="0" i="0" u="none" strike="noStrike" cap="none" dirty="0" err="1">
                <a:solidFill>
                  <a:srgbClr val="FFFFFF"/>
                </a:solidFill>
                <a:latin typeface="Montserrat ExtraBold"/>
                <a:ea typeface="Montserrat ExtraBold"/>
                <a:cs typeface="Montserrat ExtraBold"/>
                <a:sym typeface="Montserrat ExtraBold"/>
              </a:rPr>
              <a:t>Rebbe</a:t>
            </a:r>
            <a:r>
              <a:rPr lang="en-US" sz="3000" b="0" i="0" u="none" strike="noStrike" cap="none" dirty="0">
                <a:solidFill>
                  <a:srgbClr val="FFFFFF"/>
                </a:solidFill>
                <a:latin typeface="Montserrat ExtraBold"/>
                <a:ea typeface="Montserrat ExtraBold"/>
                <a:cs typeface="Montserrat ExtraBold"/>
                <a:sym typeface="Montserrat ExtraBold"/>
              </a:rPr>
              <a:t> on </a:t>
            </a:r>
            <a:r>
              <a:rPr lang="en-US" sz="3000" b="0" i="0" u="none" strike="noStrike" cap="none" dirty="0" err="1">
                <a:solidFill>
                  <a:srgbClr val="FFFFFF"/>
                </a:solidFill>
                <a:latin typeface="Montserrat ExtraBold"/>
                <a:ea typeface="Montserrat ExtraBold"/>
                <a:cs typeface="Montserrat ExtraBold"/>
                <a:sym typeface="Montserrat ExtraBold"/>
              </a:rPr>
              <a:t>Taharas</a:t>
            </a:r>
            <a:r>
              <a:rPr lang="en-US" sz="3000" b="0" i="0" u="none" strike="noStrike" cap="none" dirty="0">
                <a:solidFill>
                  <a:srgbClr val="FFFFFF"/>
                </a:solidFill>
                <a:latin typeface="Montserrat ExtraBold"/>
                <a:ea typeface="Montserrat ExtraBold"/>
                <a:cs typeface="Montserrat ExtraBold"/>
                <a:sym typeface="Montserrat ExtraBold"/>
              </a:rPr>
              <a:t> </a:t>
            </a:r>
            <a:r>
              <a:rPr lang="en-US" sz="3000" b="0" i="0" u="none" strike="noStrike" cap="none" dirty="0" err="1">
                <a:solidFill>
                  <a:srgbClr val="FFFFFF"/>
                </a:solidFill>
                <a:latin typeface="Montserrat ExtraBold"/>
                <a:ea typeface="Montserrat ExtraBold"/>
                <a:cs typeface="Montserrat ExtraBold"/>
                <a:sym typeface="Montserrat ExtraBold"/>
              </a:rPr>
              <a:t>Mishpocho</a:t>
            </a:r>
            <a:endParaRPr sz="3000" b="0" i="0" u="none" strike="noStrike" cap="none" dirty="0">
              <a:solidFill>
                <a:srgbClr val="FFFFFF"/>
              </a:solidFill>
              <a:latin typeface="Montserrat ExtraBold"/>
              <a:ea typeface="Montserrat ExtraBold"/>
              <a:cs typeface="Montserrat ExtraBold"/>
              <a:sym typeface="Montserrat ExtraBold"/>
            </a:endParaRPr>
          </a:p>
        </p:txBody>
      </p:sp>
      <p:sp>
        <p:nvSpPr>
          <p:cNvPr id="552" name="Google Shape;552;p8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pic>
        <p:nvPicPr>
          <p:cNvPr id="6146" name="Picture 2" descr="Image result for the rebbe at farbrengen">
            <a:extLst>
              <a:ext uri="{FF2B5EF4-FFF2-40B4-BE49-F238E27FC236}">
                <a16:creationId xmlns:a16="http://schemas.microsoft.com/office/drawing/2014/main" id="{1DBD7C6D-6659-4883-9736-2AF42AFBF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856" y="1509181"/>
            <a:ext cx="3316287" cy="249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20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Shape 330"/>
        <p:cNvGrpSpPr/>
        <p:nvPr/>
      </p:nvGrpSpPr>
      <p:grpSpPr>
        <a:xfrm>
          <a:off x="0" y="0"/>
          <a:ext cx="0" cy="0"/>
          <a:chOff x="0" y="0"/>
          <a:chExt cx="0" cy="0"/>
        </a:xfrm>
      </p:grpSpPr>
      <p:sp>
        <p:nvSpPr>
          <p:cNvPr id="331" name="Google Shape;331;p58"/>
          <p:cNvSpPr txBox="1"/>
          <p:nvPr/>
        </p:nvSpPr>
        <p:spPr>
          <a:xfrm>
            <a:off x="1300500" y="569850"/>
            <a:ext cx="33753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32" name="Google Shape;332;p58"/>
          <p:cNvSpPr txBox="1"/>
          <p:nvPr/>
        </p:nvSpPr>
        <p:spPr>
          <a:xfrm>
            <a:off x="1263950" y="1760775"/>
            <a:ext cx="6831300" cy="15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333" name="Google Shape;333;p58"/>
          <p:cNvSpPr txBox="1"/>
          <p:nvPr/>
        </p:nvSpPr>
        <p:spPr>
          <a:xfrm>
            <a:off x="1628775" y="324462"/>
            <a:ext cx="6390368" cy="4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500" b="0" i="0" u="none" strike="noStrike" cap="none" dirty="0">
                <a:solidFill>
                  <a:schemeClr val="bg1"/>
                </a:solidFill>
                <a:latin typeface="Arial"/>
                <a:ea typeface="Arial"/>
                <a:cs typeface="Arial"/>
                <a:sym typeface="Arial"/>
              </a:rPr>
              <a:t>Frankl Vs. Freud and Adler</a:t>
            </a:r>
            <a:endParaRPr sz="3500" b="0" i="0" u="none" strike="noStrike" cap="none" dirty="0">
              <a:solidFill>
                <a:schemeClr val="bg1"/>
              </a:solidFill>
              <a:latin typeface="Arial"/>
              <a:ea typeface="Arial"/>
              <a:cs typeface="Arial"/>
              <a:sym typeface="Arial"/>
            </a:endParaRPr>
          </a:p>
        </p:txBody>
      </p:sp>
      <p:pic>
        <p:nvPicPr>
          <p:cNvPr id="1026" name="Picture 2" descr="Image result for freud">
            <a:extLst>
              <a:ext uri="{FF2B5EF4-FFF2-40B4-BE49-F238E27FC236}">
                <a16:creationId xmlns:a16="http://schemas.microsoft.com/office/drawing/2014/main" id="{33DB13B4-1B9D-4F7E-A08D-6670F943A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780" y="1870931"/>
            <a:ext cx="1335240" cy="1825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dler">
            <a:extLst>
              <a:ext uri="{FF2B5EF4-FFF2-40B4-BE49-F238E27FC236}">
                <a16:creationId xmlns:a16="http://schemas.microsoft.com/office/drawing/2014/main" id="{E1135033-F3F3-46B4-8303-8359B8524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922" y="1243026"/>
            <a:ext cx="1340642" cy="1704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rankl">
            <a:extLst>
              <a:ext uri="{FF2B5EF4-FFF2-40B4-BE49-F238E27FC236}">
                <a16:creationId xmlns:a16="http://schemas.microsoft.com/office/drawing/2014/main" id="{355EE2E0-5165-4FB3-BB2C-6804B86B20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380" y="1882217"/>
            <a:ext cx="1652520" cy="181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974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Shape 109"/>
          <p:cNvSpPr txBox="1"/>
          <p:nvPr/>
        </p:nvSpPr>
        <p:spPr>
          <a:xfrm>
            <a:off x="652575" y="298650"/>
            <a:ext cx="7013400" cy="604500"/>
          </a:xfrm>
          <a:prstGeom prst="rect">
            <a:avLst/>
          </a:prstGeom>
          <a:noFill/>
          <a:ln>
            <a:noFill/>
          </a:ln>
        </p:spPr>
        <p:txBody>
          <a:bodyPr wrap="square" lIns="91425" tIns="91425" rIns="91425" bIns="91425" anchor="t" anchorCtr="0">
            <a:noAutofit/>
          </a:bodyPr>
          <a:lstStyle/>
          <a:p>
            <a:pPr lvl="0" rtl="0">
              <a:spcBef>
                <a:spcPts val="0"/>
              </a:spcBef>
              <a:buNone/>
            </a:pPr>
            <a:r>
              <a:rPr lang="en" sz="3000"/>
              <a:t>The Self   </a:t>
            </a:r>
            <a:r>
              <a:rPr lang="en" sz="3000">
                <a:solidFill>
                  <a:schemeClr val="lt1"/>
                </a:solidFill>
              </a:rPr>
              <a:t>Crumbaugh                 NOOS</a:t>
            </a:r>
          </a:p>
        </p:txBody>
      </p:sp>
      <p:sp>
        <p:nvSpPr>
          <p:cNvPr id="110" name="Shape 110"/>
          <p:cNvSpPr txBox="1"/>
          <p:nvPr/>
        </p:nvSpPr>
        <p:spPr>
          <a:xfrm>
            <a:off x="459350" y="1983525"/>
            <a:ext cx="310800" cy="2581200"/>
          </a:xfrm>
          <a:prstGeom prst="rect">
            <a:avLst/>
          </a:prstGeom>
          <a:noFill/>
          <a:ln>
            <a:noFill/>
          </a:ln>
        </p:spPr>
        <p:txBody>
          <a:bodyPr wrap="square" lIns="91425" tIns="91425" rIns="91425" bIns="91425" anchor="t" anchorCtr="0">
            <a:noAutofit/>
          </a:bodyPr>
          <a:lstStyle/>
          <a:p>
            <a:pPr lvl="0" algn="ctr">
              <a:spcBef>
                <a:spcPts val="0"/>
              </a:spcBef>
              <a:buNone/>
            </a:pPr>
            <a:r>
              <a:rPr lang="en"/>
              <a:t>DR  </a:t>
            </a:r>
          </a:p>
          <a:p>
            <a:pPr lvl="0" algn="ctr">
              <a:spcBef>
                <a:spcPts val="0"/>
              </a:spcBef>
              <a:buNone/>
            </a:pPr>
            <a:r>
              <a:rPr lang="en"/>
              <a:t>IVES</a:t>
            </a:r>
          </a:p>
        </p:txBody>
      </p:sp>
      <p:sp>
        <p:nvSpPr>
          <p:cNvPr id="111" name="Shape 111"/>
          <p:cNvSpPr txBox="1"/>
          <p:nvPr/>
        </p:nvSpPr>
        <p:spPr>
          <a:xfrm>
            <a:off x="828400" y="1384175"/>
            <a:ext cx="310800" cy="2581200"/>
          </a:xfrm>
          <a:prstGeom prst="rect">
            <a:avLst/>
          </a:prstGeom>
          <a:noFill/>
          <a:ln>
            <a:noFill/>
          </a:ln>
        </p:spPr>
        <p:txBody>
          <a:bodyPr wrap="square" lIns="91425" tIns="91425" rIns="91425" bIns="91425" anchor="t" anchorCtr="0">
            <a:noAutofit/>
          </a:bodyPr>
          <a:lstStyle/>
          <a:p>
            <a:pPr lvl="0" algn="ctr" rtl="0">
              <a:spcBef>
                <a:spcPts val="0"/>
              </a:spcBef>
              <a:buNone/>
            </a:pPr>
            <a:r>
              <a:rPr lang="en"/>
              <a:t>COGNITIONS</a:t>
            </a:r>
          </a:p>
        </p:txBody>
      </p:sp>
      <p:sp>
        <p:nvSpPr>
          <p:cNvPr id="112" name="Shape 112"/>
          <p:cNvSpPr txBox="1"/>
          <p:nvPr/>
        </p:nvSpPr>
        <p:spPr>
          <a:xfrm>
            <a:off x="1235175" y="1297725"/>
            <a:ext cx="310800" cy="2581200"/>
          </a:xfrm>
          <a:prstGeom prst="rect">
            <a:avLst/>
          </a:prstGeom>
          <a:noFill/>
          <a:ln>
            <a:noFill/>
          </a:ln>
        </p:spPr>
        <p:txBody>
          <a:bodyPr wrap="square" lIns="91425" tIns="91425" rIns="91425" bIns="91425" anchor="t" anchorCtr="0">
            <a:noAutofit/>
          </a:bodyPr>
          <a:lstStyle/>
          <a:p>
            <a:pPr lvl="0" algn="ctr" rtl="0">
              <a:spcBef>
                <a:spcPts val="0"/>
              </a:spcBef>
              <a:buNone/>
            </a:pPr>
            <a:r>
              <a:rPr lang="en"/>
              <a:t>EXPERIENCES</a:t>
            </a:r>
          </a:p>
        </p:txBody>
      </p:sp>
      <p:pic>
        <p:nvPicPr>
          <p:cNvPr id="113" name="Shape 113"/>
          <p:cNvPicPr preferRelativeResize="0"/>
          <p:nvPr/>
        </p:nvPicPr>
        <p:blipFill>
          <a:blip r:embed="rId3">
            <a:alphaModFix/>
          </a:blip>
          <a:stretch>
            <a:fillRect/>
          </a:stretch>
        </p:blipFill>
        <p:spPr>
          <a:xfrm>
            <a:off x="2941952" y="1297727"/>
            <a:ext cx="2534075" cy="2534075"/>
          </a:xfrm>
          <a:prstGeom prst="rect">
            <a:avLst/>
          </a:prstGeom>
          <a:noFill/>
          <a:ln>
            <a:noFill/>
          </a:ln>
        </p:spPr>
      </p:pic>
      <p:sp>
        <p:nvSpPr>
          <p:cNvPr id="114" name="Shape 114"/>
          <p:cNvSpPr txBox="1"/>
          <p:nvPr/>
        </p:nvSpPr>
        <p:spPr>
          <a:xfrm>
            <a:off x="1686525" y="1809750"/>
            <a:ext cx="310800" cy="2581200"/>
          </a:xfrm>
          <a:prstGeom prst="rect">
            <a:avLst/>
          </a:prstGeom>
          <a:noFill/>
          <a:ln>
            <a:noFill/>
          </a:ln>
        </p:spPr>
        <p:txBody>
          <a:bodyPr wrap="square" lIns="91425" tIns="91425" rIns="91425" bIns="91425" anchor="t" anchorCtr="0">
            <a:noAutofit/>
          </a:bodyPr>
          <a:lstStyle/>
          <a:p>
            <a:pPr lvl="0" algn="ctr" rtl="0">
              <a:spcBef>
                <a:spcPts val="0"/>
              </a:spcBef>
              <a:buNone/>
            </a:pPr>
            <a:r>
              <a:rPr lang="en"/>
              <a:t>TRAUMAS</a:t>
            </a:r>
          </a:p>
        </p:txBody>
      </p:sp>
      <p:cxnSp>
        <p:nvCxnSpPr>
          <p:cNvPr id="115" name="Shape 115"/>
          <p:cNvCxnSpPr/>
          <p:nvPr/>
        </p:nvCxnSpPr>
        <p:spPr>
          <a:xfrm rot="10800000" flipH="1">
            <a:off x="1326025" y="4236800"/>
            <a:ext cx="6170400" cy="18900"/>
          </a:xfrm>
          <a:prstGeom prst="straightConnector1">
            <a:avLst/>
          </a:prstGeom>
          <a:noFill/>
          <a:ln w="9525" cap="flat" cmpd="sng">
            <a:solidFill>
              <a:schemeClr val="dk2"/>
            </a:solidFill>
            <a:prstDash val="solid"/>
            <a:round/>
            <a:headEnd type="none" w="lg" len="lg"/>
            <a:tailEnd type="triangle" w="lg" len="lg"/>
          </a:ln>
        </p:spPr>
      </p:cxnSp>
      <p:sp>
        <p:nvSpPr>
          <p:cNvPr id="116" name="Shape 116"/>
          <p:cNvSpPr txBox="1"/>
          <p:nvPr/>
        </p:nvSpPr>
        <p:spPr>
          <a:xfrm>
            <a:off x="418175" y="4031400"/>
            <a:ext cx="733500" cy="324000"/>
          </a:xfrm>
          <a:prstGeom prst="rect">
            <a:avLst/>
          </a:prstGeom>
          <a:noFill/>
          <a:ln>
            <a:noFill/>
          </a:ln>
        </p:spPr>
        <p:txBody>
          <a:bodyPr wrap="square" lIns="91425" tIns="91425" rIns="91425" bIns="91425" anchor="t" anchorCtr="0">
            <a:noAutofit/>
          </a:bodyPr>
          <a:lstStyle/>
          <a:p>
            <a:pPr lvl="0">
              <a:spcBef>
                <a:spcPts val="0"/>
              </a:spcBef>
              <a:buNone/>
            </a:pPr>
            <a:r>
              <a:rPr lang="en"/>
              <a:t>Past</a:t>
            </a:r>
          </a:p>
        </p:txBody>
      </p:sp>
      <p:sp>
        <p:nvSpPr>
          <p:cNvPr id="117" name="Shape 117"/>
          <p:cNvSpPr txBox="1"/>
          <p:nvPr/>
        </p:nvSpPr>
        <p:spPr>
          <a:xfrm>
            <a:off x="7585050" y="4084250"/>
            <a:ext cx="733500" cy="324000"/>
          </a:xfrm>
          <a:prstGeom prst="rect">
            <a:avLst/>
          </a:prstGeom>
          <a:noFill/>
          <a:ln>
            <a:noFill/>
          </a:ln>
        </p:spPr>
        <p:txBody>
          <a:bodyPr wrap="square" lIns="91425" tIns="91425" rIns="91425" bIns="91425" anchor="t" anchorCtr="0">
            <a:noAutofit/>
          </a:bodyPr>
          <a:lstStyle/>
          <a:p>
            <a:pPr lvl="0" rtl="0">
              <a:spcBef>
                <a:spcPts val="0"/>
              </a:spcBef>
              <a:buNone/>
            </a:pPr>
            <a:r>
              <a:rPr lang="en">
                <a:solidFill>
                  <a:schemeClr val="lt1"/>
                </a:solidFill>
              </a:rPr>
              <a:t>Future</a:t>
            </a:r>
          </a:p>
        </p:txBody>
      </p:sp>
      <p:sp>
        <p:nvSpPr>
          <p:cNvPr id="118" name="Shape 118"/>
          <p:cNvSpPr txBox="1"/>
          <p:nvPr/>
        </p:nvSpPr>
        <p:spPr>
          <a:xfrm>
            <a:off x="2897175" y="750750"/>
            <a:ext cx="2829000" cy="257700"/>
          </a:xfrm>
          <a:prstGeom prst="rect">
            <a:avLst/>
          </a:prstGeom>
          <a:noFill/>
          <a:ln>
            <a:noFill/>
          </a:ln>
        </p:spPr>
        <p:txBody>
          <a:bodyPr wrap="square" lIns="91425" tIns="91425" rIns="91425" bIns="91425" anchor="t" anchorCtr="0">
            <a:noAutofit/>
          </a:bodyPr>
          <a:lstStyle/>
          <a:p>
            <a:pPr lvl="0">
              <a:spcBef>
                <a:spcPts val="0"/>
              </a:spcBef>
              <a:buNone/>
            </a:pPr>
            <a:r>
              <a:rPr lang="en" sz="1800"/>
              <a:t>Consciousness</a:t>
            </a:r>
          </a:p>
        </p:txBody>
      </p:sp>
      <p:sp>
        <p:nvSpPr>
          <p:cNvPr id="119" name="Shape 119"/>
          <p:cNvSpPr txBox="1"/>
          <p:nvPr/>
        </p:nvSpPr>
        <p:spPr>
          <a:xfrm>
            <a:off x="6457025" y="1259625"/>
            <a:ext cx="2667000" cy="1828800"/>
          </a:xfrm>
          <a:prstGeom prst="rect">
            <a:avLst/>
          </a:prstGeom>
          <a:noFill/>
          <a:ln>
            <a:noFill/>
          </a:ln>
        </p:spPr>
        <p:txBody>
          <a:bodyPr wrap="square" lIns="91425" tIns="91425" rIns="91425" bIns="91425" anchor="t" anchorCtr="0">
            <a:noAutofit/>
          </a:bodyPr>
          <a:lstStyle/>
          <a:p>
            <a:pPr lvl="0">
              <a:lnSpc>
                <a:spcPct val="200000"/>
              </a:lnSpc>
              <a:spcBef>
                <a:spcPts val="0"/>
              </a:spcBef>
              <a:buNone/>
            </a:pPr>
            <a:endParaRPr sz="1800"/>
          </a:p>
          <a:p>
            <a:pPr lvl="0">
              <a:lnSpc>
                <a:spcPct val="200000"/>
              </a:lnSpc>
              <a:spcBef>
                <a:spcPts val="0"/>
              </a:spcBef>
              <a:buNone/>
            </a:pPr>
            <a:r>
              <a:rPr lang="en" sz="1800">
                <a:solidFill>
                  <a:schemeClr val="lt1"/>
                </a:solidFill>
              </a:rPr>
              <a:t>VALUES</a:t>
            </a:r>
          </a:p>
          <a:p>
            <a:pPr lvl="0">
              <a:lnSpc>
                <a:spcPct val="200000"/>
              </a:lnSpc>
              <a:spcBef>
                <a:spcPts val="0"/>
              </a:spcBef>
              <a:buNone/>
            </a:pPr>
            <a:r>
              <a:rPr lang="en" sz="1800">
                <a:solidFill>
                  <a:schemeClr val="lt1"/>
                </a:solidFill>
              </a:rPr>
              <a:t>GOALS</a:t>
            </a:r>
          </a:p>
          <a:p>
            <a:pPr lvl="0">
              <a:lnSpc>
                <a:spcPct val="200000"/>
              </a:lnSpc>
              <a:spcBef>
                <a:spcPts val="0"/>
              </a:spcBef>
              <a:buNone/>
            </a:pPr>
            <a:r>
              <a:rPr lang="en" sz="1800">
                <a:solidFill>
                  <a:schemeClr val="lt1"/>
                </a:solidFill>
              </a:rPr>
              <a:t>MEANING</a:t>
            </a:r>
          </a:p>
        </p:txBody>
      </p:sp>
      <p:sp>
        <p:nvSpPr>
          <p:cNvPr id="2" name="Rectangle 1">
            <a:extLst>
              <a:ext uri="{FF2B5EF4-FFF2-40B4-BE49-F238E27FC236}">
                <a16:creationId xmlns:a16="http://schemas.microsoft.com/office/drawing/2014/main" id="{8496EB60-9BA3-4F0A-9536-73F034840DC7}"/>
              </a:ext>
            </a:extLst>
          </p:cNvPr>
          <p:cNvSpPr/>
          <p:nvPr/>
        </p:nvSpPr>
        <p:spPr>
          <a:xfrm>
            <a:off x="108857" y="4506686"/>
            <a:ext cx="4303486" cy="36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Shape 125"/>
          <p:cNvSpPr txBox="1"/>
          <p:nvPr/>
        </p:nvSpPr>
        <p:spPr>
          <a:xfrm>
            <a:off x="652575" y="298650"/>
            <a:ext cx="7013400" cy="604500"/>
          </a:xfrm>
          <a:prstGeom prst="rect">
            <a:avLst/>
          </a:prstGeom>
          <a:noFill/>
          <a:ln>
            <a:noFill/>
          </a:ln>
        </p:spPr>
        <p:txBody>
          <a:bodyPr wrap="square" lIns="91425" tIns="91425" rIns="91425" bIns="91425" anchor="t" anchorCtr="0">
            <a:noAutofit/>
          </a:bodyPr>
          <a:lstStyle/>
          <a:p>
            <a:pPr lvl="0" rtl="0">
              <a:spcBef>
                <a:spcPts val="0"/>
              </a:spcBef>
              <a:buNone/>
            </a:pPr>
            <a:r>
              <a:rPr lang="en" sz="3000"/>
              <a:t>The Self   </a:t>
            </a:r>
            <a:r>
              <a:rPr lang="en" sz="3000">
                <a:solidFill>
                  <a:schemeClr val="lt1"/>
                </a:solidFill>
              </a:rPr>
              <a:t>Crumbaugh                 NOOS</a:t>
            </a:r>
          </a:p>
        </p:txBody>
      </p:sp>
      <p:sp>
        <p:nvSpPr>
          <p:cNvPr id="126" name="Shape 126"/>
          <p:cNvSpPr txBox="1"/>
          <p:nvPr/>
        </p:nvSpPr>
        <p:spPr>
          <a:xfrm>
            <a:off x="418175" y="1655163"/>
            <a:ext cx="310800" cy="258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t>FREUD</a:t>
            </a:r>
          </a:p>
        </p:txBody>
      </p:sp>
      <p:sp>
        <p:nvSpPr>
          <p:cNvPr id="127" name="Shape 127"/>
          <p:cNvSpPr txBox="1"/>
          <p:nvPr/>
        </p:nvSpPr>
        <p:spPr>
          <a:xfrm>
            <a:off x="861838" y="1450200"/>
            <a:ext cx="310800" cy="25812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t>CBT</a:t>
            </a:r>
          </a:p>
          <a:p>
            <a:pPr lvl="0" algn="ctr" rtl="0">
              <a:spcBef>
                <a:spcPts val="0"/>
              </a:spcBef>
              <a:buNone/>
            </a:pPr>
            <a:endParaRPr sz="1800"/>
          </a:p>
          <a:p>
            <a:pPr lvl="0" algn="ctr" rtl="0">
              <a:spcBef>
                <a:spcPts val="0"/>
              </a:spcBef>
              <a:buNone/>
            </a:pPr>
            <a:r>
              <a:rPr lang="en" sz="1800"/>
              <a:t>BECK</a:t>
            </a:r>
          </a:p>
        </p:txBody>
      </p:sp>
      <p:pic>
        <p:nvPicPr>
          <p:cNvPr id="128" name="Shape 128"/>
          <p:cNvPicPr preferRelativeResize="0"/>
          <p:nvPr/>
        </p:nvPicPr>
        <p:blipFill>
          <a:blip r:embed="rId3">
            <a:alphaModFix/>
          </a:blip>
          <a:stretch>
            <a:fillRect/>
          </a:stretch>
        </p:blipFill>
        <p:spPr>
          <a:xfrm>
            <a:off x="2941952" y="1297727"/>
            <a:ext cx="2534075" cy="2534075"/>
          </a:xfrm>
          <a:prstGeom prst="rect">
            <a:avLst/>
          </a:prstGeom>
          <a:noFill/>
          <a:ln>
            <a:noFill/>
          </a:ln>
        </p:spPr>
      </p:pic>
      <p:sp>
        <p:nvSpPr>
          <p:cNvPr id="129" name="Shape 129"/>
          <p:cNvSpPr txBox="1"/>
          <p:nvPr/>
        </p:nvSpPr>
        <p:spPr>
          <a:xfrm>
            <a:off x="1457925" y="1983525"/>
            <a:ext cx="198600" cy="999000"/>
          </a:xfrm>
          <a:prstGeom prst="rect">
            <a:avLst/>
          </a:prstGeom>
          <a:noFill/>
          <a:ln>
            <a:noFill/>
          </a:ln>
        </p:spPr>
        <p:txBody>
          <a:bodyPr wrap="square" lIns="91425" tIns="91425" rIns="91425" bIns="91425" anchor="t" anchorCtr="0">
            <a:noAutofit/>
          </a:bodyPr>
          <a:lstStyle/>
          <a:p>
            <a:pPr lvl="0" algn="ctr" rtl="0">
              <a:spcBef>
                <a:spcPts val="0"/>
              </a:spcBef>
              <a:buNone/>
            </a:pPr>
            <a:r>
              <a:rPr lang="en" sz="1800"/>
              <a:t>EMDR</a:t>
            </a:r>
          </a:p>
        </p:txBody>
      </p:sp>
      <p:cxnSp>
        <p:nvCxnSpPr>
          <p:cNvPr id="130" name="Shape 130"/>
          <p:cNvCxnSpPr/>
          <p:nvPr/>
        </p:nvCxnSpPr>
        <p:spPr>
          <a:xfrm rot="10800000" flipH="1">
            <a:off x="1326025" y="4236800"/>
            <a:ext cx="6170400" cy="18900"/>
          </a:xfrm>
          <a:prstGeom prst="straightConnector1">
            <a:avLst/>
          </a:prstGeom>
          <a:noFill/>
          <a:ln w="9525" cap="flat" cmpd="sng">
            <a:solidFill>
              <a:schemeClr val="dk2"/>
            </a:solidFill>
            <a:prstDash val="solid"/>
            <a:round/>
            <a:headEnd type="none" w="lg" len="lg"/>
            <a:tailEnd type="triangle" w="lg" len="lg"/>
          </a:ln>
        </p:spPr>
      </p:cxnSp>
      <p:sp>
        <p:nvSpPr>
          <p:cNvPr id="131" name="Shape 131"/>
          <p:cNvSpPr txBox="1"/>
          <p:nvPr/>
        </p:nvSpPr>
        <p:spPr>
          <a:xfrm>
            <a:off x="418175" y="4031400"/>
            <a:ext cx="733500" cy="324000"/>
          </a:xfrm>
          <a:prstGeom prst="rect">
            <a:avLst/>
          </a:prstGeom>
          <a:noFill/>
          <a:ln>
            <a:noFill/>
          </a:ln>
        </p:spPr>
        <p:txBody>
          <a:bodyPr wrap="square" lIns="91425" tIns="91425" rIns="91425" bIns="91425" anchor="t" anchorCtr="0">
            <a:noAutofit/>
          </a:bodyPr>
          <a:lstStyle/>
          <a:p>
            <a:pPr lvl="0" rtl="0">
              <a:spcBef>
                <a:spcPts val="0"/>
              </a:spcBef>
              <a:buNone/>
            </a:pPr>
            <a:r>
              <a:rPr lang="en"/>
              <a:t>Past</a:t>
            </a:r>
          </a:p>
        </p:txBody>
      </p:sp>
      <p:sp>
        <p:nvSpPr>
          <p:cNvPr id="132" name="Shape 132"/>
          <p:cNvSpPr txBox="1"/>
          <p:nvPr/>
        </p:nvSpPr>
        <p:spPr>
          <a:xfrm>
            <a:off x="7585050" y="4084250"/>
            <a:ext cx="733500" cy="324000"/>
          </a:xfrm>
          <a:prstGeom prst="rect">
            <a:avLst/>
          </a:prstGeom>
          <a:noFill/>
          <a:ln>
            <a:noFill/>
          </a:ln>
        </p:spPr>
        <p:txBody>
          <a:bodyPr wrap="square" lIns="91425" tIns="91425" rIns="91425" bIns="91425" anchor="t" anchorCtr="0">
            <a:noAutofit/>
          </a:bodyPr>
          <a:lstStyle/>
          <a:p>
            <a:pPr lvl="0" rtl="0">
              <a:spcBef>
                <a:spcPts val="0"/>
              </a:spcBef>
              <a:buNone/>
            </a:pPr>
            <a:r>
              <a:rPr lang="en">
                <a:solidFill>
                  <a:schemeClr val="lt1"/>
                </a:solidFill>
              </a:rPr>
              <a:t>Future</a:t>
            </a:r>
          </a:p>
        </p:txBody>
      </p:sp>
      <p:sp>
        <p:nvSpPr>
          <p:cNvPr id="133" name="Shape 133"/>
          <p:cNvSpPr txBox="1"/>
          <p:nvPr/>
        </p:nvSpPr>
        <p:spPr>
          <a:xfrm>
            <a:off x="2820975" y="903150"/>
            <a:ext cx="2829000" cy="257700"/>
          </a:xfrm>
          <a:prstGeom prst="rect">
            <a:avLst/>
          </a:prstGeom>
          <a:noFill/>
          <a:ln>
            <a:noFill/>
          </a:ln>
        </p:spPr>
        <p:txBody>
          <a:bodyPr wrap="square" lIns="91425" tIns="91425" rIns="91425" bIns="91425" anchor="t" anchorCtr="0">
            <a:noAutofit/>
          </a:bodyPr>
          <a:lstStyle/>
          <a:p>
            <a:pPr lvl="0" rtl="0">
              <a:spcBef>
                <a:spcPts val="0"/>
              </a:spcBef>
              <a:buNone/>
            </a:pPr>
            <a:r>
              <a:rPr lang="en" sz="1800"/>
              <a:t>MINDFULNESS</a:t>
            </a:r>
          </a:p>
        </p:txBody>
      </p:sp>
      <p:sp>
        <p:nvSpPr>
          <p:cNvPr id="134" name="Shape 134"/>
          <p:cNvSpPr txBox="1"/>
          <p:nvPr/>
        </p:nvSpPr>
        <p:spPr>
          <a:xfrm>
            <a:off x="6457025" y="1259625"/>
            <a:ext cx="2667000" cy="1828800"/>
          </a:xfrm>
          <a:prstGeom prst="rect">
            <a:avLst/>
          </a:prstGeom>
          <a:noFill/>
          <a:ln>
            <a:noFill/>
          </a:ln>
        </p:spPr>
        <p:txBody>
          <a:bodyPr wrap="square" lIns="91425" tIns="91425" rIns="91425" bIns="91425" anchor="t" anchorCtr="0">
            <a:noAutofit/>
          </a:bodyPr>
          <a:lstStyle/>
          <a:p>
            <a:pPr lvl="0" rtl="0">
              <a:lnSpc>
                <a:spcPct val="200000"/>
              </a:lnSpc>
              <a:spcBef>
                <a:spcPts val="0"/>
              </a:spcBef>
              <a:buNone/>
            </a:pPr>
            <a:r>
              <a:rPr lang="en" sz="1800" dirty="0">
                <a:solidFill>
                  <a:schemeClr val="lt1"/>
                </a:solidFill>
              </a:rPr>
              <a:t>FRANKL</a:t>
            </a:r>
          </a:p>
          <a:p>
            <a:pPr lvl="0" rtl="0">
              <a:lnSpc>
                <a:spcPct val="200000"/>
              </a:lnSpc>
              <a:spcBef>
                <a:spcPts val="0"/>
              </a:spcBef>
              <a:buNone/>
            </a:pPr>
            <a:r>
              <a:rPr lang="en" sz="1800" dirty="0">
                <a:solidFill>
                  <a:schemeClr val="lt1"/>
                </a:solidFill>
              </a:rPr>
              <a:t>LOGOTHERAPY</a:t>
            </a:r>
          </a:p>
          <a:p>
            <a:pPr lvl="0" rtl="0">
              <a:lnSpc>
                <a:spcPct val="200000"/>
              </a:lnSpc>
              <a:spcBef>
                <a:spcPts val="0"/>
              </a:spcBef>
              <a:buNone/>
            </a:pPr>
            <a:r>
              <a:rPr lang="en" sz="1800" dirty="0">
                <a:solidFill>
                  <a:schemeClr val="lt1"/>
                </a:solidFill>
              </a:rPr>
              <a:t>SP</a:t>
            </a:r>
            <a:r>
              <a:rPr lang="en-US" sz="1800" dirty="0">
                <a:solidFill>
                  <a:schemeClr val="lt1"/>
                </a:solidFill>
              </a:rPr>
              <a:t>IRITUALITY</a:t>
            </a:r>
            <a:endParaRPr lang="en" sz="1800" dirty="0">
              <a:solidFill>
                <a:schemeClr val="lt1"/>
              </a:solidFill>
            </a:endParaRPr>
          </a:p>
          <a:p>
            <a:pPr lvl="0" rtl="0">
              <a:lnSpc>
                <a:spcPct val="200000"/>
              </a:lnSpc>
              <a:spcBef>
                <a:spcPts val="0"/>
              </a:spcBef>
              <a:buNone/>
            </a:pPr>
            <a:r>
              <a:rPr lang="en-US" sz="1800" dirty="0">
                <a:solidFill>
                  <a:schemeClr val="lt1"/>
                </a:solidFill>
              </a:rPr>
              <a:t>COACHING</a:t>
            </a:r>
            <a:endParaRPr lang="en" sz="1800" dirty="0">
              <a:solidFill>
                <a:schemeClr val="lt1"/>
              </a:solidFill>
            </a:endParaRPr>
          </a:p>
        </p:txBody>
      </p:sp>
      <p:sp>
        <p:nvSpPr>
          <p:cNvPr id="13" name="Rectangle 12">
            <a:extLst>
              <a:ext uri="{FF2B5EF4-FFF2-40B4-BE49-F238E27FC236}">
                <a16:creationId xmlns:a16="http://schemas.microsoft.com/office/drawing/2014/main" id="{E6204F66-D12E-4ECB-B948-B9FED231216F}"/>
              </a:ext>
            </a:extLst>
          </p:cNvPr>
          <p:cNvSpPr/>
          <p:nvPr/>
        </p:nvSpPr>
        <p:spPr>
          <a:xfrm>
            <a:off x="195943" y="4568271"/>
            <a:ext cx="4303486" cy="36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2284</TotalTime>
  <Words>2341</Words>
  <Application>Microsoft Office PowerPoint</Application>
  <PresentationFormat>On-screen Show (16:9)</PresentationFormat>
  <Paragraphs>321</Paragraphs>
  <Slides>67</Slides>
  <Notes>65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67</vt:i4>
      </vt:variant>
    </vt:vector>
  </HeadingPairs>
  <TitlesOfParts>
    <vt:vector size="82" baseType="lpstr">
      <vt:lpstr>Century Gothic</vt:lpstr>
      <vt:lpstr>Montserrat Light</vt:lpstr>
      <vt:lpstr>Montserrat</vt:lpstr>
      <vt:lpstr>Montserrat ExtraBold</vt:lpstr>
      <vt:lpstr>Calibri</vt:lpstr>
      <vt:lpstr>Arial</vt:lpstr>
      <vt:lpstr>Roboto Slab</vt:lpstr>
      <vt:lpstr>Gill Sans</vt:lpstr>
      <vt:lpstr>Roboto</vt:lpstr>
      <vt:lpstr>Raleway</vt:lpstr>
      <vt:lpstr>Lato</vt:lpstr>
      <vt:lpstr>Geometric</vt:lpstr>
      <vt:lpstr>Swiss</vt:lpstr>
      <vt:lpstr>Swiss</vt:lpstr>
      <vt:lpstr>Juliet template</vt:lpstr>
      <vt:lpstr>Viktor Frankl  Marriage &amp; Intimacy Coaching With Rabbi Daniel Schonbuch, LMFT  Week 11</vt:lpstr>
      <vt:lpstr> RABBI DANIEL SCHONBUCH, LMFT Director: TorahPsychology.org </vt:lpstr>
      <vt:lpstr>INTIMACY &amp; SPIRITUALITY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Man’s Search for Meaning</vt:lpstr>
      <vt:lpstr>PowerPoint Presentation</vt:lpstr>
      <vt:lpstr>Man’s Search for Meaning  “When we are no longer able to change a situation, we are challenged to change ourselves.”   ― Viktor E. Frankl, Man's Search for Meaning </vt:lpstr>
      <vt:lpstr>“Those who have a 'why' to live, can bear with almost any 'how'.”   ― Viktor E. Frankl, Man's Search for Meaning</vt:lpstr>
      <vt:lpstr>“Ultimately, man should not ask what the meaning of his life is, but rather must recognize that it is he who is asked.   In a word, each man is questioned by life; and he can only answer to life by answering for his own life; to life he can only respond by being responsible.”  </vt:lpstr>
      <vt:lpstr>The Doctor and the Soul</vt:lpstr>
      <vt:lpstr>The Unconscious G-d</vt:lpstr>
      <vt:lpstr>PowerPoint Presentation</vt:lpstr>
      <vt:lpstr>Focusing on The Meaning of Marriage</vt:lpstr>
      <vt:lpstr>PowerPoint Presentation</vt:lpstr>
      <vt:lpstr>Purpose in Marriage Test</vt:lpstr>
      <vt:lpstr>THE DOCTOR  &amp;  THE SOUL</vt:lpstr>
      <vt:lpstr>3 LEVELS OF LOVE</vt:lpstr>
      <vt:lpstr>PHYSICAL LOVE</vt:lpstr>
      <vt:lpstr>EROTICISM</vt:lpstr>
      <vt:lpstr>SPIRITUAL LOVE</vt:lpstr>
      <vt:lpstr>SPIRITUAL LOVE</vt:lpstr>
      <vt:lpstr>PowerPoint Presentation</vt:lpstr>
      <vt:lpstr>SPIRITUAL LOVE</vt:lpstr>
      <vt:lpstr>PowerPoint Presentation</vt:lpstr>
      <vt:lpstr>SEXUALITY AND MEANING</vt:lpstr>
      <vt:lpstr>Hyper-Intention Hyper-reflection</vt:lpstr>
      <vt:lpstr>De-reflection</vt:lpstr>
      <vt:lpstr>PowerPoint Presentation</vt:lpstr>
      <vt:lpstr>PowerPoint Presentation</vt:lpstr>
      <vt:lpstr>Have Couples Meditate on Meaning of  Marriage and Sexual Connection Before  Being Intimate</vt:lpstr>
      <vt:lpstr>PowerPoint Presentation</vt:lpstr>
      <vt:lpstr>1. River - Physical  2. Kettle - Emotional  3. Bird - Spiritual   </vt:lpstr>
      <vt:lpstr>Have Couples Read Shir HaShirim</vt:lpstr>
      <vt:lpstr>Meditations on Shir HaShirim</vt:lpstr>
      <vt:lpstr>Shir HaShirim</vt:lpstr>
      <vt:lpstr>Shir HaShirim</vt:lpstr>
      <vt:lpstr>Shir HaShirim</vt:lpstr>
      <vt:lpstr>Shir HaShirim</vt:lpstr>
      <vt:lpstr>Shir HaShirim</vt:lpstr>
      <vt:lpstr>Shir HaShirim</vt:lpstr>
      <vt:lpstr>Shir HaShirim</vt:lpstr>
      <vt:lpstr>Ohel Rachel</vt:lpstr>
      <vt:lpstr>PowerPoint Presentation</vt:lpstr>
      <vt:lpstr>A SPIRITUAL UNION</vt:lpstr>
      <vt:lpstr>Spiritual Forces Uniting</vt:lpstr>
      <vt:lpstr>PowerPoint Presentation</vt:lpstr>
      <vt:lpstr>PowerPoint Presentation</vt:lpstr>
      <vt:lpstr>PowerPoint Presentation</vt:lpstr>
      <vt:lpstr>PowerPoint Presentation</vt:lpstr>
      <vt:lpstr>Family Purity- Rabbi Maurice Lamb </vt:lpstr>
      <vt:lpstr>Family Purity- Rabbi Maurice Lamb </vt:lpstr>
      <vt:lpstr>Family Purity </vt:lpstr>
      <vt:lpstr>Family Purity </vt:lpstr>
      <vt:lpstr>The Rebbe on Taharas Mishpocho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Viktor Frankl  Marriage &amp; Intimacy Coaching With Rabbi Daniel Schonbuch, LMFT  Week 11</dc:title>
  <dc:creator>Daniel Schonbuch</dc:creator>
  <cp:lastModifiedBy>Daniel Schonbuch</cp:lastModifiedBy>
  <cp:revision>2</cp:revision>
  <dcterms:modified xsi:type="dcterms:W3CDTF">2020-01-26T16:16:57Z</dcterms:modified>
</cp:coreProperties>
</file>