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3"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Lst>
  <p:sldSz cy="5143500" cx="9144000"/>
  <p:notesSz cx="6858000" cy="9144000"/>
  <p:embeddedFontLst>
    <p:embeddedFont>
      <p:font typeface="Lato"/>
      <p:regular r:id="rId80"/>
      <p:bold r:id="rId81"/>
      <p:italic r:id="rId82"/>
      <p:boldItalic r:id="rId83"/>
    </p:embeddedFont>
    <p:embeddedFont>
      <p:font typeface="DM Sans"/>
      <p:regular r:id="rId84"/>
      <p:bold r:id="rId85"/>
      <p:italic r:id="rId86"/>
      <p:boldItalic r:id="rId8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84" Type="http://schemas.openxmlformats.org/officeDocument/2006/relationships/font" Target="fonts/DMSans-regular.fntdata"/><Relationship Id="rId83" Type="http://schemas.openxmlformats.org/officeDocument/2006/relationships/font" Target="fonts/Lato-boldItalic.fntdata"/><Relationship Id="rId42" Type="http://schemas.openxmlformats.org/officeDocument/2006/relationships/slide" Target="slides/slide38.xml"/><Relationship Id="rId86" Type="http://schemas.openxmlformats.org/officeDocument/2006/relationships/font" Target="fonts/DMSans-italic.fntdata"/><Relationship Id="rId41" Type="http://schemas.openxmlformats.org/officeDocument/2006/relationships/slide" Target="slides/slide37.xml"/><Relationship Id="rId85" Type="http://schemas.openxmlformats.org/officeDocument/2006/relationships/font" Target="fonts/DMSans-bold.fntdata"/><Relationship Id="rId44" Type="http://schemas.openxmlformats.org/officeDocument/2006/relationships/slide" Target="slides/slide40.xml"/><Relationship Id="rId43" Type="http://schemas.openxmlformats.org/officeDocument/2006/relationships/slide" Target="slides/slide39.xml"/><Relationship Id="rId87" Type="http://schemas.openxmlformats.org/officeDocument/2006/relationships/font" Target="fonts/DMSans-boldItalic.fntdata"/><Relationship Id="rId46" Type="http://schemas.openxmlformats.org/officeDocument/2006/relationships/slide" Target="slides/slide42.xml"/><Relationship Id="rId45" Type="http://schemas.openxmlformats.org/officeDocument/2006/relationships/slide" Target="slides/slide41.xml"/><Relationship Id="rId80" Type="http://schemas.openxmlformats.org/officeDocument/2006/relationships/font" Target="fonts/Lato-regular.fntdata"/><Relationship Id="rId82" Type="http://schemas.openxmlformats.org/officeDocument/2006/relationships/font" Target="fonts/Lato-italic.fntdata"/><Relationship Id="rId81" Type="http://schemas.openxmlformats.org/officeDocument/2006/relationships/font" Target="fonts/Lato-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73" Type="http://schemas.openxmlformats.org/officeDocument/2006/relationships/slide" Target="slides/slide69.xml"/><Relationship Id="rId72" Type="http://schemas.openxmlformats.org/officeDocument/2006/relationships/slide" Target="slides/slide68.xml"/><Relationship Id="rId31" Type="http://schemas.openxmlformats.org/officeDocument/2006/relationships/slide" Target="slides/slide27.xml"/><Relationship Id="rId75" Type="http://schemas.openxmlformats.org/officeDocument/2006/relationships/slide" Target="slides/slide71.xml"/><Relationship Id="rId30" Type="http://schemas.openxmlformats.org/officeDocument/2006/relationships/slide" Target="slides/slide26.xml"/><Relationship Id="rId74" Type="http://schemas.openxmlformats.org/officeDocument/2006/relationships/slide" Target="slides/slide70.xml"/><Relationship Id="rId33" Type="http://schemas.openxmlformats.org/officeDocument/2006/relationships/slide" Target="slides/slide29.xml"/><Relationship Id="rId77" Type="http://schemas.openxmlformats.org/officeDocument/2006/relationships/slide" Target="slides/slide73.xml"/><Relationship Id="rId32" Type="http://schemas.openxmlformats.org/officeDocument/2006/relationships/slide" Target="slides/slide28.xml"/><Relationship Id="rId76" Type="http://schemas.openxmlformats.org/officeDocument/2006/relationships/slide" Target="slides/slide72.xml"/><Relationship Id="rId35" Type="http://schemas.openxmlformats.org/officeDocument/2006/relationships/slide" Target="slides/slide31.xml"/><Relationship Id="rId79" Type="http://schemas.openxmlformats.org/officeDocument/2006/relationships/slide" Target="slides/slide75.xml"/><Relationship Id="rId34" Type="http://schemas.openxmlformats.org/officeDocument/2006/relationships/slide" Target="slides/slide30.xml"/><Relationship Id="rId78" Type="http://schemas.openxmlformats.org/officeDocument/2006/relationships/slide" Target="slides/slide74.xml"/><Relationship Id="rId71" Type="http://schemas.openxmlformats.org/officeDocument/2006/relationships/slide" Target="slides/slide67.xml"/><Relationship Id="rId70" Type="http://schemas.openxmlformats.org/officeDocument/2006/relationships/slide" Target="slides/slide66.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62" Type="http://schemas.openxmlformats.org/officeDocument/2006/relationships/slide" Target="slides/slide58.xml"/><Relationship Id="rId61" Type="http://schemas.openxmlformats.org/officeDocument/2006/relationships/slide" Target="slides/slide57.xml"/><Relationship Id="rId20" Type="http://schemas.openxmlformats.org/officeDocument/2006/relationships/slide" Target="slides/slide16.xml"/><Relationship Id="rId64" Type="http://schemas.openxmlformats.org/officeDocument/2006/relationships/slide" Target="slides/slide60.xml"/><Relationship Id="rId63" Type="http://schemas.openxmlformats.org/officeDocument/2006/relationships/slide" Target="slides/slide59.xml"/><Relationship Id="rId22" Type="http://schemas.openxmlformats.org/officeDocument/2006/relationships/slide" Target="slides/slide18.xml"/><Relationship Id="rId66" Type="http://schemas.openxmlformats.org/officeDocument/2006/relationships/slide" Target="slides/slide62.xml"/><Relationship Id="rId21" Type="http://schemas.openxmlformats.org/officeDocument/2006/relationships/slide" Target="slides/slide17.xml"/><Relationship Id="rId65" Type="http://schemas.openxmlformats.org/officeDocument/2006/relationships/slide" Target="slides/slide61.xml"/><Relationship Id="rId24" Type="http://schemas.openxmlformats.org/officeDocument/2006/relationships/slide" Target="slides/slide20.xml"/><Relationship Id="rId68" Type="http://schemas.openxmlformats.org/officeDocument/2006/relationships/slide" Target="slides/slide64.xml"/><Relationship Id="rId23" Type="http://schemas.openxmlformats.org/officeDocument/2006/relationships/slide" Target="slides/slide19.xml"/><Relationship Id="rId67" Type="http://schemas.openxmlformats.org/officeDocument/2006/relationships/slide" Target="slides/slide63.xml"/><Relationship Id="rId60" Type="http://schemas.openxmlformats.org/officeDocument/2006/relationships/slide" Target="slides/slide56.xml"/><Relationship Id="rId26" Type="http://schemas.openxmlformats.org/officeDocument/2006/relationships/slide" Target="slides/slide22.xml"/><Relationship Id="rId25" Type="http://schemas.openxmlformats.org/officeDocument/2006/relationships/slide" Target="slides/slide21.xml"/><Relationship Id="rId69" Type="http://schemas.openxmlformats.org/officeDocument/2006/relationships/slide" Target="slides/slide65.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slide" Target="slides/slide51.xml"/><Relationship Id="rId10" Type="http://schemas.openxmlformats.org/officeDocument/2006/relationships/slide" Target="slides/slide6.xml"/><Relationship Id="rId54" Type="http://schemas.openxmlformats.org/officeDocument/2006/relationships/slide" Target="slides/slide50.xml"/><Relationship Id="rId13" Type="http://schemas.openxmlformats.org/officeDocument/2006/relationships/slide" Target="slides/slide9.xml"/><Relationship Id="rId57" Type="http://schemas.openxmlformats.org/officeDocument/2006/relationships/slide" Target="slides/slide53.xml"/><Relationship Id="rId12" Type="http://schemas.openxmlformats.org/officeDocument/2006/relationships/slide" Target="slides/slide8.xml"/><Relationship Id="rId56" Type="http://schemas.openxmlformats.org/officeDocument/2006/relationships/slide" Target="slides/slide52.xml"/><Relationship Id="rId15" Type="http://schemas.openxmlformats.org/officeDocument/2006/relationships/slide" Target="slides/slide11.xml"/><Relationship Id="rId59" Type="http://schemas.openxmlformats.org/officeDocument/2006/relationships/slide" Target="slides/slide55.xml"/><Relationship Id="rId14" Type="http://schemas.openxmlformats.org/officeDocument/2006/relationships/slide" Target="slides/slide10.xml"/><Relationship Id="rId58" Type="http://schemas.openxmlformats.org/officeDocument/2006/relationships/slide" Target="slides/slide54.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ILDy6kYU-xQ"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jA89KNfJUEY&amp;feature=emb_logo" TargetMode="Externa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fVOt_KOT8Zk&amp;feature=emb_logo" TargetMode="Externa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51553a4d2504353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51553a4d2504353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b2aa0cb6fe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b2aa0cb6f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b330a261ca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b330a261c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b330a261ca_0_2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b330a261ca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4b610a7a4c051c0a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4b610a7a4c051c0a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b330a261ca_0_4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b330a261ca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a4cba01882_0_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a4cba01882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b2aa0cb6fe_0_1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b2aa0cb6fe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b2aa0cb6fe_0_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b2aa0cb6fe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a4cba01882_0_1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a4cba01882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35f391192_0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35f391192_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a4cba01882_0_2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a4cba01882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b0906d4322_2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b0906d4322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https://www.youtube.com/watch?v=ILDy6kYU-xQ</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Until 2:23 then at 2:43 till 5:00</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b0906d4322_1_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b0906d4322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6d90736e5eeb5f8b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6d90736e5eeb5f8b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b1400c9649_0_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b1400c9649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b330a261ca_0_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b330a261ca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b0906d4322_1_1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b0906d4322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b0906d4322_1_1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b0906d4322_1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b1400c9649_0_1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b1400c9649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b1400c9649_0_2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b1400c9649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a177383d99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2" name="Google Shape;112;ga177383d99_0_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2"/>
              </a:buClr>
              <a:buSzPts val="1100"/>
              <a:buFont typeface="Arial"/>
              <a:buNone/>
            </a:pPr>
            <a:r>
              <a:rPr lang="en" sz="1000">
                <a:solidFill>
                  <a:srgbClr val="26282A"/>
                </a:solidFill>
                <a:highlight>
                  <a:srgbClr val="FFFFFF"/>
                </a:highlight>
              </a:rPr>
              <a:t>he focus of coaching is the coaching client relationship.</a:t>
            </a:r>
            <a:endParaRPr/>
          </a:p>
          <a:p>
            <a:pPr indent="0" lvl="0" marL="0" rtl="0" algn="l">
              <a:lnSpc>
                <a:spcPct val="115000"/>
              </a:lnSpc>
              <a:spcBef>
                <a:spcPts val="0"/>
              </a:spcBef>
              <a:spcAft>
                <a:spcPts val="0"/>
              </a:spcAft>
              <a:buClr>
                <a:schemeClr val="dk2"/>
              </a:buClr>
              <a:buSzPts val="1100"/>
              <a:buFont typeface="Arial"/>
              <a:buNone/>
            </a:pPr>
            <a:r>
              <a:t/>
            </a:r>
            <a:endParaRPr sz="1000">
              <a:solidFill>
                <a:srgbClr val="26282A"/>
              </a:solidFill>
              <a:highlight>
                <a:srgbClr val="FFFFFF"/>
              </a:highlight>
            </a:endParaRPr>
          </a:p>
          <a:p>
            <a:pPr indent="0" lvl="0" marL="0" rtl="0" algn="l">
              <a:lnSpc>
                <a:spcPct val="115000"/>
              </a:lnSpc>
              <a:spcBef>
                <a:spcPts val="0"/>
              </a:spcBef>
              <a:spcAft>
                <a:spcPts val="0"/>
              </a:spcAft>
              <a:buClr>
                <a:schemeClr val="dk2"/>
              </a:buClr>
              <a:buSzPts val="1100"/>
              <a:buFont typeface="Arial"/>
              <a:buNone/>
            </a:pPr>
            <a:r>
              <a:rPr lang="en" sz="1000">
                <a:solidFill>
                  <a:srgbClr val="26282A"/>
                </a:solidFill>
                <a:highlight>
                  <a:srgbClr val="FFFFFF"/>
                </a:highlight>
              </a:rPr>
              <a:t>People participate in coaching because I want things to be different. And looking for change or they have important goals. They may be motivated to cheat specific goals to write a book start a business for the help of a healthier body.</a:t>
            </a:r>
            <a:endParaRPr/>
          </a:p>
          <a:p>
            <a:pPr indent="0" lvl="0" marL="0" rtl="0" algn="l">
              <a:lnSpc>
                <a:spcPct val="115000"/>
              </a:lnSpc>
              <a:spcBef>
                <a:spcPts val="0"/>
              </a:spcBef>
              <a:spcAft>
                <a:spcPts val="0"/>
              </a:spcAft>
              <a:buClr>
                <a:schemeClr val="dk2"/>
              </a:buClr>
              <a:buSzPts val="1100"/>
              <a:buFont typeface="Arial"/>
              <a:buNone/>
            </a:pPr>
            <a:r>
              <a:t/>
            </a:r>
            <a:endParaRPr sz="1000">
              <a:solidFill>
                <a:srgbClr val="26282A"/>
              </a:solidFill>
              <a:highlight>
                <a:srgbClr val="FFFFFF"/>
              </a:highlight>
            </a:endParaRPr>
          </a:p>
          <a:p>
            <a:pPr indent="0" lvl="0" marL="0" rtl="0" algn="l">
              <a:lnSpc>
                <a:spcPct val="115000"/>
              </a:lnSpc>
              <a:spcBef>
                <a:spcPts val="0"/>
              </a:spcBef>
              <a:spcAft>
                <a:spcPts val="0"/>
              </a:spcAft>
              <a:buClr>
                <a:schemeClr val="dk2"/>
              </a:buClr>
              <a:buSzPts val="1100"/>
              <a:buFont typeface="Arial"/>
              <a:buNone/>
            </a:pPr>
            <a:r>
              <a:rPr lang="en" sz="1000">
                <a:solidFill>
                  <a:srgbClr val="26282A"/>
                </a:solidFill>
                <a:highlight>
                  <a:srgbClr val="FFFFFF"/>
                </a:highlight>
              </a:rPr>
              <a:t>Sometimes people just want more peace of mind less confusion and less financial pressures. All of this begins with during Kochi towards motivation</a:t>
            </a:r>
            <a:endParaRPr/>
          </a:p>
          <a:p>
            <a:pPr indent="0" lvl="0" marL="0" rtl="0" algn="l">
              <a:lnSpc>
                <a:spcPct val="115000"/>
              </a:lnSpc>
              <a:spcBef>
                <a:spcPts val="0"/>
              </a:spcBef>
              <a:spcAft>
                <a:spcPts val="0"/>
              </a:spcAft>
              <a:buClr>
                <a:schemeClr val="dk2"/>
              </a:buClr>
              <a:buSzPts val="1100"/>
              <a:buFont typeface="Arial"/>
              <a:buNone/>
            </a:pPr>
            <a:r>
              <a:t/>
            </a:r>
            <a:endParaRPr sz="1000">
              <a:solidFill>
                <a:srgbClr val="26282A"/>
              </a:solidFill>
              <a:highlight>
                <a:srgbClr val="FFFFFF"/>
              </a:highlight>
            </a:endParaRPr>
          </a:p>
          <a:p>
            <a:pPr indent="0" lvl="0" marL="0" rtl="0" algn="l">
              <a:lnSpc>
                <a:spcPct val="115000"/>
              </a:lnSpc>
              <a:spcBef>
                <a:spcPts val="0"/>
              </a:spcBef>
              <a:spcAft>
                <a:spcPts val="0"/>
              </a:spcAft>
              <a:buClr>
                <a:schemeClr val="dk2"/>
              </a:buClr>
              <a:buSzPts val="1100"/>
              <a:buFont typeface="Arial"/>
              <a:buNone/>
            </a:pPr>
            <a:r>
              <a:rPr lang="en" sz="1000">
                <a:solidFill>
                  <a:srgbClr val="26282A"/>
                </a:solidFill>
                <a:highlight>
                  <a:srgbClr val="FFFFFF"/>
                </a:highlight>
              </a:rPr>
              <a:t>One of the focuses of this program will be the coactive coaching model.</a:t>
            </a:r>
            <a:endParaRPr/>
          </a:p>
          <a:p>
            <a:pPr indent="0" lvl="0" marL="0" rtl="0" algn="l">
              <a:lnSpc>
                <a:spcPct val="115000"/>
              </a:lnSpc>
              <a:spcBef>
                <a:spcPts val="0"/>
              </a:spcBef>
              <a:spcAft>
                <a:spcPts val="0"/>
              </a:spcAft>
              <a:buClr>
                <a:schemeClr val="dk2"/>
              </a:buClr>
              <a:buSzPts val="1100"/>
              <a:buFont typeface="Arial"/>
              <a:buNone/>
            </a:pPr>
            <a:r>
              <a:t/>
            </a:r>
            <a:endParaRPr sz="1000">
              <a:solidFill>
                <a:srgbClr val="26282A"/>
              </a:solidFill>
              <a:highlight>
                <a:srgbClr val="FFFFFF"/>
              </a:highlight>
            </a:endParaRPr>
          </a:p>
          <a:p>
            <a:pPr indent="0" lvl="0" marL="0" rtl="0" algn="l">
              <a:lnSpc>
                <a:spcPct val="115000"/>
              </a:lnSpc>
              <a:spcBef>
                <a:spcPts val="0"/>
              </a:spcBef>
              <a:spcAft>
                <a:spcPts val="0"/>
              </a:spcAft>
              <a:buClr>
                <a:schemeClr val="dk2"/>
              </a:buClr>
              <a:buSzPts val="1100"/>
              <a:buFont typeface="Arial"/>
              <a:buNone/>
            </a:pPr>
            <a:r>
              <a:rPr lang="en" sz="1000">
                <a:solidFill>
                  <a:srgbClr val="26282A"/>
                </a:solidFill>
                <a:highlight>
                  <a:srgbClr val="FFFFFF"/>
                </a:highlight>
              </a:rPr>
              <a:t>There are 4/4 cornerstone.</a:t>
            </a:r>
            <a:endParaRPr/>
          </a:p>
          <a:p>
            <a:pPr indent="0" lvl="0" marL="0" rtl="0" algn="l">
              <a:lnSpc>
                <a:spcPct val="115000"/>
              </a:lnSpc>
              <a:spcBef>
                <a:spcPts val="0"/>
              </a:spcBef>
              <a:spcAft>
                <a:spcPts val="0"/>
              </a:spcAft>
              <a:buClr>
                <a:schemeClr val="dk2"/>
              </a:buClr>
              <a:buSzPts val="1100"/>
              <a:buFont typeface="Arial"/>
              <a:buNone/>
            </a:pPr>
            <a:r>
              <a:t/>
            </a:r>
            <a:endParaRPr sz="1000">
              <a:solidFill>
                <a:srgbClr val="26282A"/>
              </a:solidFill>
              <a:highlight>
                <a:srgbClr val="FFFFFF"/>
              </a:highlight>
            </a:endParaRPr>
          </a:p>
          <a:p>
            <a:pPr indent="0" lvl="0" marL="0" rtl="0" algn="l">
              <a:lnSpc>
                <a:spcPct val="115000"/>
              </a:lnSpc>
              <a:spcBef>
                <a:spcPts val="0"/>
              </a:spcBef>
              <a:spcAft>
                <a:spcPts val="0"/>
              </a:spcAft>
              <a:buClr>
                <a:schemeClr val="dk2"/>
              </a:buClr>
              <a:buSzPts val="1100"/>
              <a:buFont typeface="Arial"/>
              <a:buNone/>
            </a:pPr>
            <a:r>
              <a:rPr lang="en" sz="1000">
                <a:solidFill>
                  <a:srgbClr val="26282A"/>
                </a:solidFill>
                <a:highlight>
                  <a:srgbClr val="FFFFFF"/>
                </a:highlight>
              </a:rPr>
              <a:t>People are naturally creative in capable of finding answers</a:t>
            </a:r>
            <a:endParaRPr/>
          </a:p>
          <a:p>
            <a:pPr indent="0" lvl="0" marL="0" rtl="0" algn="l">
              <a:lnSpc>
                <a:spcPct val="115000"/>
              </a:lnSpc>
              <a:spcBef>
                <a:spcPts val="0"/>
              </a:spcBef>
              <a:spcAft>
                <a:spcPts val="0"/>
              </a:spcAft>
              <a:buClr>
                <a:schemeClr val="dk2"/>
              </a:buClr>
              <a:buSzPts val="1100"/>
              <a:buFont typeface="Arial"/>
              <a:buNone/>
            </a:pPr>
            <a:r>
              <a:t/>
            </a:r>
            <a:endParaRPr sz="1000">
              <a:solidFill>
                <a:srgbClr val="26282A"/>
              </a:solidFill>
              <a:highlight>
                <a:srgbClr val="FFFFFF"/>
              </a:highlight>
            </a:endParaRPr>
          </a:p>
          <a:p>
            <a:pPr indent="0" lvl="0" marL="0" rtl="0" algn="l">
              <a:lnSpc>
                <a:spcPct val="115000"/>
              </a:lnSpc>
              <a:spcBef>
                <a:spcPts val="0"/>
              </a:spcBef>
              <a:spcAft>
                <a:spcPts val="0"/>
              </a:spcAft>
              <a:buClr>
                <a:schemeClr val="dk2"/>
              </a:buClr>
              <a:buSzPts val="1100"/>
              <a:buFont typeface="Arial"/>
              <a:buNone/>
            </a:pPr>
            <a:r>
              <a:rPr lang="en" sz="1000">
                <a:solidFill>
                  <a:srgbClr val="26282A"/>
                </a:solidFill>
                <a:highlight>
                  <a:srgbClr val="FFFFFF"/>
                </a:highlight>
              </a:rPr>
              <a:t>Focus on the whole person that means they are thoughts feelings and actions relationships in their body</a:t>
            </a:r>
            <a:endParaRPr/>
          </a:p>
          <a:p>
            <a:pPr indent="0" lvl="0" marL="0" rtl="0" algn="l">
              <a:lnSpc>
                <a:spcPct val="115000"/>
              </a:lnSpc>
              <a:spcBef>
                <a:spcPts val="0"/>
              </a:spcBef>
              <a:spcAft>
                <a:spcPts val="0"/>
              </a:spcAft>
              <a:buClr>
                <a:schemeClr val="dk2"/>
              </a:buClr>
              <a:buSzPts val="1100"/>
              <a:buFont typeface="Arial"/>
              <a:buNone/>
            </a:pPr>
            <a:r>
              <a:t/>
            </a:r>
            <a:endParaRPr sz="1000">
              <a:solidFill>
                <a:srgbClr val="26282A"/>
              </a:solidFill>
              <a:highlight>
                <a:srgbClr val="FFFFFF"/>
              </a:highlight>
            </a:endParaRPr>
          </a:p>
          <a:p>
            <a:pPr indent="0" lvl="0" marL="0" rtl="0" algn="l">
              <a:lnSpc>
                <a:spcPct val="115000"/>
              </a:lnSpc>
              <a:spcBef>
                <a:spcPts val="0"/>
              </a:spcBef>
              <a:spcAft>
                <a:spcPts val="0"/>
              </a:spcAft>
              <a:buClr>
                <a:schemeClr val="dk2"/>
              </a:buClr>
              <a:buSzPts val="1100"/>
              <a:buFont typeface="Arial"/>
              <a:buNone/>
            </a:pPr>
            <a:r>
              <a:t/>
            </a:r>
            <a:endParaRPr sz="1000">
              <a:solidFill>
                <a:srgbClr val="26282A"/>
              </a:solidFill>
              <a:highlight>
                <a:srgbClr val="FFFFFF"/>
              </a:highlight>
            </a:endParaRPr>
          </a:p>
          <a:p>
            <a:pPr indent="0" lvl="0" marL="0" rtl="0" algn="l">
              <a:lnSpc>
                <a:spcPct val="115000"/>
              </a:lnSpc>
              <a:spcBef>
                <a:spcPts val="0"/>
              </a:spcBef>
              <a:spcAft>
                <a:spcPts val="0"/>
              </a:spcAft>
              <a:buClr>
                <a:schemeClr val="dk2"/>
              </a:buClr>
              <a:buSzPts val="1100"/>
              <a:buFont typeface="Arial"/>
              <a:buNone/>
            </a:pPr>
            <a:r>
              <a:rPr lang="en" sz="1000">
                <a:solidFill>
                  <a:srgbClr val="26282A"/>
                </a:solidFill>
                <a:highlight>
                  <a:srgbClr val="FFFFFF"/>
                </a:highlight>
              </a:rPr>
              <a:t>Dance in the moment. Every moment is an opportunity to listen or deeply and to create a new tone mood for this means we have to be able to dance with the client to follow your lead.</a:t>
            </a:r>
            <a:endParaRPr/>
          </a:p>
          <a:p>
            <a:pPr indent="0" lvl="0" marL="0" rtl="0" algn="l">
              <a:lnSpc>
                <a:spcPct val="115000"/>
              </a:lnSpc>
              <a:spcBef>
                <a:spcPts val="0"/>
              </a:spcBef>
              <a:spcAft>
                <a:spcPts val="0"/>
              </a:spcAft>
              <a:buClr>
                <a:schemeClr val="dk2"/>
              </a:buClr>
              <a:buSzPts val="1100"/>
              <a:buFont typeface="Arial"/>
              <a:buNone/>
            </a:pPr>
            <a:r>
              <a:t/>
            </a:r>
            <a:endParaRPr sz="1000">
              <a:solidFill>
                <a:srgbClr val="26282A"/>
              </a:solidFill>
              <a:highlight>
                <a:srgbClr val="FFFFFF"/>
              </a:highlight>
            </a:endParaRPr>
          </a:p>
          <a:p>
            <a:pPr indent="0" lvl="0" marL="0" rtl="0" algn="l">
              <a:lnSpc>
                <a:spcPct val="115000"/>
              </a:lnSpc>
              <a:spcBef>
                <a:spcPts val="0"/>
              </a:spcBef>
              <a:spcAft>
                <a:spcPts val="0"/>
              </a:spcAft>
              <a:buClr>
                <a:schemeClr val="dk2"/>
              </a:buClr>
              <a:buSzPts val="1100"/>
              <a:buFont typeface="Arial"/>
              <a:buNone/>
            </a:pPr>
            <a:r>
              <a:rPr lang="en" sz="1000">
                <a:solidFill>
                  <a:srgbClr val="26282A"/>
                </a:solidFill>
                <a:highlight>
                  <a:srgbClr val="FFFFFF"/>
                </a:highlight>
              </a:rPr>
              <a:t>Evoke transformation.</a:t>
            </a:r>
            <a:endParaRPr/>
          </a:p>
          <a:p>
            <a:pPr indent="0" lvl="0" marL="0" rtl="0" algn="l">
              <a:lnSpc>
                <a:spcPct val="115000"/>
              </a:lnSpc>
              <a:spcBef>
                <a:spcPts val="0"/>
              </a:spcBef>
              <a:spcAft>
                <a:spcPts val="0"/>
              </a:spcAft>
              <a:buClr>
                <a:schemeClr val="dk2"/>
              </a:buClr>
              <a:buSzPts val="1100"/>
              <a:buFont typeface="Arial"/>
              <a:buNone/>
            </a:pPr>
            <a:r>
              <a:t/>
            </a:r>
            <a:endParaRPr sz="1000">
              <a:solidFill>
                <a:srgbClr val="26282A"/>
              </a:solidFill>
              <a:highlight>
                <a:srgbClr val="FFFFFF"/>
              </a:highlight>
            </a:endParaRPr>
          </a:p>
          <a:p>
            <a:pPr indent="0" lvl="0" marL="0" rtl="0" algn="l">
              <a:lnSpc>
                <a:spcPct val="115000"/>
              </a:lnSpc>
              <a:spcBef>
                <a:spcPts val="0"/>
              </a:spcBef>
              <a:spcAft>
                <a:spcPts val="0"/>
              </a:spcAft>
              <a:buClr>
                <a:schemeClr val="dk2"/>
              </a:buClr>
              <a:buSzPts val="1100"/>
              <a:buFont typeface="Arial"/>
              <a:buNone/>
            </a:pPr>
            <a:r>
              <a:rPr lang="en" sz="1000">
                <a:solidFill>
                  <a:srgbClr val="26282A"/>
                </a:solidFill>
                <a:highlight>
                  <a:srgbClr val="FFFFFF"/>
                </a:highlight>
              </a:rPr>
              <a:t>The coach is able to take the entire person of him and with the coach he hold two and model of the vision that they want to achieve. The key here however is to look for the connection between igniting today's goals in life potential visit. This is what we call transformation. It moves a person from the satisfaction of ahh to breakthrough awareness of  aha finding a new strength for covering a renewed capacity. It's like finding a muscle didn't know you had or had forgotten. This brings towards a deeper awareness that the coach he has an expanded capacity to reach his or her capacity potential. Another words provoking transformation means that the coach plays eight dynamic role of holding the vision of what is possible</a:t>
            </a:r>
            <a:endParaRPr/>
          </a:p>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a4cba01882_0_3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a4cba01882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b0906d4322_0_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b0906d4322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b0906d4322_0_1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b0906d4322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b340a696b9_1_7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b340a696b9_1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a5da450b10_0_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68" name="Google Shape;368;ga5da450b10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268098196d31c48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268098196d31c48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5d069e24276dd805_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84" name="Google Shape;384;g5d069e24276dd805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5d069e24276dd805_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91" name="Google Shape;391;g5d069e24276dd805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57751da64f0d975b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97" name="Google Shape;397;g57751da64f0d975b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b0906d4322_2_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05" name="Google Shape;405;gb0906d4322_2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b340a696b9_1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9" name="Google Shape;119;gb340a696b9_1_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2"/>
              </a:buClr>
              <a:buSzPts val="1100"/>
              <a:buFont typeface="Arial"/>
              <a:buNone/>
            </a:pPr>
            <a:r>
              <a:rPr lang="en" sz="1000">
                <a:solidFill>
                  <a:srgbClr val="26282A"/>
                </a:solidFill>
                <a:highlight>
                  <a:srgbClr val="FFFFFF"/>
                </a:highlight>
              </a:rPr>
              <a:t>he focus of coaching is the coaching client relationship.</a:t>
            </a:r>
            <a:endParaRPr/>
          </a:p>
          <a:p>
            <a:pPr indent="0" lvl="0" marL="0" rtl="0" algn="l">
              <a:lnSpc>
                <a:spcPct val="115000"/>
              </a:lnSpc>
              <a:spcBef>
                <a:spcPts val="0"/>
              </a:spcBef>
              <a:spcAft>
                <a:spcPts val="0"/>
              </a:spcAft>
              <a:buClr>
                <a:schemeClr val="dk2"/>
              </a:buClr>
              <a:buSzPts val="1100"/>
              <a:buFont typeface="Arial"/>
              <a:buNone/>
            </a:pPr>
            <a:r>
              <a:t/>
            </a:r>
            <a:endParaRPr sz="1000">
              <a:solidFill>
                <a:srgbClr val="26282A"/>
              </a:solidFill>
              <a:highlight>
                <a:srgbClr val="FFFFFF"/>
              </a:highlight>
            </a:endParaRPr>
          </a:p>
          <a:p>
            <a:pPr indent="0" lvl="0" marL="0" rtl="0" algn="l">
              <a:lnSpc>
                <a:spcPct val="115000"/>
              </a:lnSpc>
              <a:spcBef>
                <a:spcPts val="0"/>
              </a:spcBef>
              <a:spcAft>
                <a:spcPts val="0"/>
              </a:spcAft>
              <a:buClr>
                <a:schemeClr val="dk2"/>
              </a:buClr>
              <a:buSzPts val="1100"/>
              <a:buFont typeface="Arial"/>
              <a:buNone/>
            </a:pPr>
            <a:r>
              <a:rPr lang="en" sz="1000">
                <a:solidFill>
                  <a:srgbClr val="26282A"/>
                </a:solidFill>
                <a:highlight>
                  <a:srgbClr val="FFFFFF"/>
                </a:highlight>
              </a:rPr>
              <a:t>People participate in coaching because I want things to be different. And looking for change or they have important goals. They may be motivated to cheat specific goals to write a book start a business for the help of a healthier body.</a:t>
            </a:r>
            <a:endParaRPr/>
          </a:p>
          <a:p>
            <a:pPr indent="0" lvl="0" marL="0" rtl="0" algn="l">
              <a:lnSpc>
                <a:spcPct val="115000"/>
              </a:lnSpc>
              <a:spcBef>
                <a:spcPts val="0"/>
              </a:spcBef>
              <a:spcAft>
                <a:spcPts val="0"/>
              </a:spcAft>
              <a:buClr>
                <a:schemeClr val="dk2"/>
              </a:buClr>
              <a:buSzPts val="1100"/>
              <a:buFont typeface="Arial"/>
              <a:buNone/>
            </a:pPr>
            <a:r>
              <a:t/>
            </a:r>
            <a:endParaRPr sz="1000">
              <a:solidFill>
                <a:srgbClr val="26282A"/>
              </a:solidFill>
              <a:highlight>
                <a:srgbClr val="FFFFFF"/>
              </a:highlight>
            </a:endParaRPr>
          </a:p>
          <a:p>
            <a:pPr indent="0" lvl="0" marL="0" rtl="0" algn="l">
              <a:lnSpc>
                <a:spcPct val="115000"/>
              </a:lnSpc>
              <a:spcBef>
                <a:spcPts val="0"/>
              </a:spcBef>
              <a:spcAft>
                <a:spcPts val="0"/>
              </a:spcAft>
              <a:buClr>
                <a:schemeClr val="dk2"/>
              </a:buClr>
              <a:buSzPts val="1100"/>
              <a:buFont typeface="Arial"/>
              <a:buNone/>
            </a:pPr>
            <a:r>
              <a:rPr lang="en" sz="1000">
                <a:solidFill>
                  <a:srgbClr val="26282A"/>
                </a:solidFill>
                <a:highlight>
                  <a:srgbClr val="FFFFFF"/>
                </a:highlight>
              </a:rPr>
              <a:t>Sometimes people just want more peace of mind less confusion and less financial pressures. All of this begins with during Kochi towards motivation</a:t>
            </a:r>
            <a:endParaRPr/>
          </a:p>
          <a:p>
            <a:pPr indent="0" lvl="0" marL="0" rtl="0" algn="l">
              <a:lnSpc>
                <a:spcPct val="115000"/>
              </a:lnSpc>
              <a:spcBef>
                <a:spcPts val="0"/>
              </a:spcBef>
              <a:spcAft>
                <a:spcPts val="0"/>
              </a:spcAft>
              <a:buClr>
                <a:schemeClr val="dk2"/>
              </a:buClr>
              <a:buSzPts val="1100"/>
              <a:buFont typeface="Arial"/>
              <a:buNone/>
            </a:pPr>
            <a:r>
              <a:t/>
            </a:r>
            <a:endParaRPr sz="1000">
              <a:solidFill>
                <a:srgbClr val="26282A"/>
              </a:solidFill>
              <a:highlight>
                <a:srgbClr val="FFFFFF"/>
              </a:highlight>
            </a:endParaRPr>
          </a:p>
          <a:p>
            <a:pPr indent="0" lvl="0" marL="0" rtl="0" algn="l">
              <a:lnSpc>
                <a:spcPct val="115000"/>
              </a:lnSpc>
              <a:spcBef>
                <a:spcPts val="0"/>
              </a:spcBef>
              <a:spcAft>
                <a:spcPts val="0"/>
              </a:spcAft>
              <a:buClr>
                <a:schemeClr val="dk2"/>
              </a:buClr>
              <a:buSzPts val="1100"/>
              <a:buFont typeface="Arial"/>
              <a:buNone/>
            </a:pPr>
            <a:r>
              <a:rPr lang="en" sz="1000">
                <a:solidFill>
                  <a:srgbClr val="26282A"/>
                </a:solidFill>
                <a:highlight>
                  <a:srgbClr val="FFFFFF"/>
                </a:highlight>
              </a:rPr>
              <a:t>One of the focuses of this program will be the coactive coaching model.</a:t>
            </a:r>
            <a:endParaRPr/>
          </a:p>
          <a:p>
            <a:pPr indent="0" lvl="0" marL="0" rtl="0" algn="l">
              <a:lnSpc>
                <a:spcPct val="115000"/>
              </a:lnSpc>
              <a:spcBef>
                <a:spcPts val="0"/>
              </a:spcBef>
              <a:spcAft>
                <a:spcPts val="0"/>
              </a:spcAft>
              <a:buClr>
                <a:schemeClr val="dk2"/>
              </a:buClr>
              <a:buSzPts val="1100"/>
              <a:buFont typeface="Arial"/>
              <a:buNone/>
            </a:pPr>
            <a:r>
              <a:t/>
            </a:r>
            <a:endParaRPr sz="1000">
              <a:solidFill>
                <a:srgbClr val="26282A"/>
              </a:solidFill>
              <a:highlight>
                <a:srgbClr val="FFFFFF"/>
              </a:highlight>
            </a:endParaRPr>
          </a:p>
          <a:p>
            <a:pPr indent="0" lvl="0" marL="0" rtl="0" algn="l">
              <a:lnSpc>
                <a:spcPct val="115000"/>
              </a:lnSpc>
              <a:spcBef>
                <a:spcPts val="0"/>
              </a:spcBef>
              <a:spcAft>
                <a:spcPts val="0"/>
              </a:spcAft>
              <a:buClr>
                <a:schemeClr val="dk2"/>
              </a:buClr>
              <a:buSzPts val="1100"/>
              <a:buFont typeface="Arial"/>
              <a:buNone/>
            </a:pPr>
            <a:r>
              <a:rPr lang="en" sz="1000">
                <a:solidFill>
                  <a:srgbClr val="26282A"/>
                </a:solidFill>
                <a:highlight>
                  <a:srgbClr val="FFFFFF"/>
                </a:highlight>
              </a:rPr>
              <a:t>There are 4/4 cornerstone.</a:t>
            </a:r>
            <a:endParaRPr/>
          </a:p>
          <a:p>
            <a:pPr indent="0" lvl="0" marL="0" rtl="0" algn="l">
              <a:lnSpc>
                <a:spcPct val="115000"/>
              </a:lnSpc>
              <a:spcBef>
                <a:spcPts val="0"/>
              </a:spcBef>
              <a:spcAft>
                <a:spcPts val="0"/>
              </a:spcAft>
              <a:buClr>
                <a:schemeClr val="dk2"/>
              </a:buClr>
              <a:buSzPts val="1100"/>
              <a:buFont typeface="Arial"/>
              <a:buNone/>
            </a:pPr>
            <a:r>
              <a:t/>
            </a:r>
            <a:endParaRPr sz="1000">
              <a:solidFill>
                <a:srgbClr val="26282A"/>
              </a:solidFill>
              <a:highlight>
                <a:srgbClr val="FFFFFF"/>
              </a:highlight>
            </a:endParaRPr>
          </a:p>
          <a:p>
            <a:pPr indent="0" lvl="0" marL="0" rtl="0" algn="l">
              <a:lnSpc>
                <a:spcPct val="115000"/>
              </a:lnSpc>
              <a:spcBef>
                <a:spcPts val="0"/>
              </a:spcBef>
              <a:spcAft>
                <a:spcPts val="0"/>
              </a:spcAft>
              <a:buClr>
                <a:schemeClr val="dk2"/>
              </a:buClr>
              <a:buSzPts val="1100"/>
              <a:buFont typeface="Arial"/>
              <a:buNone/>
            </a:pPr>
            <a:r>
              <a:rPr lang="en" sz="1000">
                <a:solidFill>
                  <a:srgbClr val="26282A"/>
                </a:solidFill>
                <a:highlight>
                  <a:srgbClr val="FFFFFF"/>
                </a:highlight>
              </a:rPr>
              <a:t>People are naturally creative in capable of finding answers</a:t>
            </a:r>
            <a:endParaRPr/>
          </a:p>
          <a:p>
            <a:pPr indent="0" lvl="0" marL="0" rtl="0" algn="l">
              <a:lnSpc>
                <a:spcPct val="115000"/>
              </a:lnSpc>
              <a:spcBef>
                <a:spcPts val="0"/>
              </a:spcBef>
              <a:spcAft>
                <a:spcPts val="0"/>
              </a:spcAft>
              <a:buClr>
                <a:schemeClr val="dk2"/>
              </a:buClr>
              <a:buSzPts val="1100"/>
              <a:buFont typeface="Arial"/>
              <a:buNone/>
            </a:pPr>
            <a:r>
              <a:t/>
            </a:r>
            <a:endParaRPr sz="1000">
              <a:solidFill>
                <a:srgbClr val="26282A"/>
              </a:solidFill>
              <a:highlight>
                <a:srgbClr val="FFFFFF"/>
              </a:highlight>
            </a:endParaRPr>
          </a:p>
          <a:p>
            <a:pPr indent="0" lvl="0" marL="0" rtl="0" algn="l">
              <a:lnSpc>
                <a:spcPct val="115000"/>
              </a:lnSpc>
              <a:spcBef>
                <a:spcPts val="0"/>
              </a:spcBef>
              <a:spcAft>
                <a:spcPts val="0"/>
              </a:spcAft>
              <a:buClr>
                <a:schemeClr val="dk2"/>
              </a:buClr>
              <a:buSzPts val="1100"/>
              <a:buFont typeface="Arial"/>
              <a:buNone/>
            </a:pPr>
            <a:r>
              <a:rPr lang="en" sz="1000">
                <a:solidFill>
                  <a:srgbClr val="26282A"/>
                </a:solidFill>
                <a:highlight>
                  <a:srgbClr val="FFFFFF"/>
                </a:highlight>
              </a:rPr>
              <a:t>Focus on the whole person that means they are thoughts feelings and actions relationships in their body</a:t>
            </a:r>
            <a:endParaRPr/>
          </a:p>
          <a:p>
            <a:pPr indent="0" lvl="0" marL="0" rtl="0" algn="l">
              <a:lnSpc>
                <a:spcPct val="115000"/>
              </a:lnSpc>
              <a:spcBef>
                <a:spcPts val="0"/>
              </a:spcBef>
              <a:spcAft>
                <a:spcPts val="0"/>
              </a:spcAft>
              <a:buClr>
                <a:schemeClr val="dk2"/>
              </a:buClr>
              <a:buSzPts val="1100"/>
              <a:buFont typeface="Arial"/>
              <a:buNone/>
            </a:pPr>
            <a:r>
              <a:t/>
            </a:r>
            <a:endParaRPr sz="1000">
              <a:solidFill>
                <a:srgbClr val="26282A"/>
              </a:solidFill>
              <a:highlight>
                <a:srgbClr val="FFFFFF"/>
              </a:highlight>
            </a:endParaRPr>
          </a:p>
          <a:p>
            <a:pPr indent="0" lvl="0" marL="0" rtl="0" algn="l">
              <a:lnSpc>
                <a:spcPct val="115000"/>
              </a:lnSpc>
              <a:spcBef>
                <a:spcPts val="0"/>
              </a:spcBef>
              <a:spcAft>
                <a:spcPts val="0"/>
              </a:spcAft>
              <a:buClr>
                <a:schemeClr val="dk2"/>
              </a:buClr>
              <a:buSzPts val="1100"/>
              <a:buFont typeface="Arial"/>
              <a:buNone/>
            </a:pPr>
            <a:r>
              <a:t/>
            </a:r>
            <a:endParaRPr sz="1000">
              <a:solidFill>
                <a:srgbClr val="26282A"/>
              </a:solidFill>
              <a:highlight>
                <a:srgbClr val="FFFFFF"/>
              </a:highlight>
            </a:endParaRPr>
          </a:p>
          <a:p>
            <a:pPr indent="0" lvl="0" marL="0" rtl="0" algn="l">
              <a:lnSpc>
                <a:spcPct val="115000"/>
              </a:lnSpc>
              <a:spcBef>
                <a:spcPts val="0"/>
              </a:spcBef>
              <a:spcAft>
                <a:spcPts val="0"/>
              </a:spcAft>
              <a:buClr>
                <a:schemeClr val="dk2"/>
              </a:buClr>
              <a:buSzPts val="1100"/>
              <a:buFont typeface="Arial"/>
              <a:buNone/>
            </a:pPr>
            <a:r>
              <a:rPr lang="en" sz="1000">
                <a:solidFill>
                  <a:srgbClr val="26282A"/>
                </a:solidFill>
                <a:highlight>
                  <a:srgbClr val="FFFFFF"/>
                </a:highlight>
              </a:rPr>
              <a:t>Dance in the moment. Every moment is an opportunity to listen or deeply and to create a new tone mood for this means we have to be able to dance with the client to follow your lead.</a:t>
            </a:r>
            <a:endParaRPr/>
          </a:p>
          <a:p>
            <a:pPr indent="0" lvl="0" marL="0" rtl="0" algn="l">
              <a:lnSpc>
                <a:spcPct val="115000"/>
              </a:lnSpc>
              <a:spcBef>
                <a:spcPts val="0"/>
              </a:spcBef>
              <a:spcAft>
                <a:spcPts val="0"/>
              </a:spcAft>
              <a:buClr>
                <a:schemeClr val="dk2"/>
              </a:buClr>
              <a:buSzPts val="1100"/>
              <a:buFont typeface="Arial"/>
              <a:buNone/>
            </a:pPr>
            <a:r>
              <a:t/>
            </a:r>
            <a:endParaRPr sz="1000">
              <a:solidFill>
                <a:srgbClr val="26282A"/>
              </a:solidFill>
              <a:highlight>
                <a:srgbClr val="FFFFFF"/>
              </a:highlight>
            </a:endParaRPr>
          </a:p>
          <a:p>
            <a:pPr indent="0" lvl="0" marL="0" rtl="0" algn="l">
              <a:lnSpc>
                <a:spcPct val="115000"/>
              </a:lnSpc>
              <a:spcBef>
                <a:spcPts val="0"/>
              </a:spcBef>
              <a:spcAft>
                <a:spcPts val="0"/>
              </a:spcAft>
              <a:buClr>
                <a:schemeClr val="dk2"/>
              </a:buClr>
              <a:buSzPts val="1100"/>
              <a:buFont typeface="Arial"/>
              <a:buNone/>
            </a:pPr>
            <a:r>
              <a:rPr lang="en" sz="1000">
                <a:solidFill>
                  <a:srgbClr val="26282A"/>
                </a:solidFill>
                <a:highlight>
                  <a:srgbClr val="FFFFFF"/>
                </a:highlight>
              </a:rPr>
              <a:t>Evoke transformation.</a:t>
            </a:r>
            <a:endParaRPr/>
          </a:p>
          <a:p>
            <a:pPr indent="0" lvl="0" marL="0" rtl="0" algn="l">
              <a:lnSpc>
                <a:spcPct val="115000"/>
              </a:lnSpc>
              <a:spcBef>
                <a:spcPts val="0"/>
              </a:spcBef>
              <a:spcAft>
                <a:spcPts val="0"/>
              </a:spcAft>
              <a:buClr>
                <a:schemeClr val="dk2"/>
              </a:buClr>
              <a:buSzPts val="1100"/>
              <a:buFont typeface="Arial"/>
              <a:buNone/>
            </a:pPr>
            <a:r>
              <a:t/>
            </a:r>
            <a:endParaRPr sz="1000">
              <a:solidFill>
                <a:srgbClr val="26282A"/>
              </a:solidFill>
              <a:highlight>
                <a:srgbClr val="FFFFFF"/>
              </a:highlight>
            </a:endParaRPr>
          </a:p>
          <a:p>
            <a:pPr indent="0" lvl="0" marL="0" rtl="0" algn="l">
              <a:lnSpc>
                <a:spcPct val="115000"/>
              </a:lnSpc>
              <a:spcBef>
                <a:spcPts val="0"/>
              </a:spcBef>
              <a:spcAft>
                <a:spcPts val="0"/>
              </a:spcAft>
              <a:buClr>
                <a:schemeClr val="dk2"/>
              </a:buClr>
              <a:buSzPts val="1100"/>
              <a:buFont typeface="Arial"/>
              <a:buNone/>
            </a:pPr>
            <a:r>
              <a:rPr lang="en" sz="1000">
                <a:solidFill>
                  <a:srgbClr val="26282A"/>
                </a:solidFill>
                <a:highlight>
                  <a:srgbClr val="FFFFFF"/>
                </a:highlight>
              </a:rPr>
              <a:t>The coach is able to take the entire person of him and with the coach he hold two and model of the vision that they want to achieve. The key here however is to look for the connection between igniting today's goals in life potential visit. This is what we call transformation. It moves a person from the satisfaction of ahh to breakthrough awareness of  aha finding a new strength for covering a renewed capacity. It's like finding a muscle didn't know you had or had forgotten. This brings towards a deeper awareness that the coach he has an expanded capacity to reach his or her capacity potential. Another words provoking transformation means that the coach plays eight dynamic role of holding the vision of what is possible</a:t>
            </a:r>
            <a:endParaRPr/>
          </a:p>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a91cc3e223_1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17" name="Google Shape;417;ga91cc3e223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ga91cc3e223_1_1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23" name="Google Shape;423;ga91cc3e223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208636"/>
              </a:lnSpc>
              <a:spcBef>
                <a:spcPts val="0"/>
              </a:spcBef>
              <a:spcAft>
                <a:spcPts val="2000"/>
              </a:spcAft>
              <a:buClr>
                <a:schemeClr val="dk1"/>
              </a:buClr>
              <a:buSzPts val="1100"/>
              <a:buFont typeface="Arial"/>
              <a:buNone/>
            </a:pPr>
            <a:r>
              <a:rPr lang="en">
                <a:solidFill>
                  <a:schemeClr val="dk1"/>
                </a:solidFill>
                <a:highlight>
                  <a:srgbClr val="FFFFFF"/>
                </a:highlight>
              </a:rPr>
              <a:t>https://www.chabad.org/library/article_cdo/aid/67778/jewish/Discourse-15.htm#footnote1a67778</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b330a261ca_0_1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28" name="Google Shape;428;gb330a261ca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208636"/>
              </a:lnSpc>
              <a:spcBef>
                <a:spcPts val="0"/>
              </a:spcBef>
              <a:spcAft>
                <a:spcPts val="2000"/>
              </a:spcAft>
              <a:buClr>
                <a:schemeClr val="dk1"/>
              </a:buClr>
              <a:buSzPts val="1100"/>
              <a:buFont typeface="Arial"/>
              <a:buNone/>
            </a:pPr>
            <a:r>
              <a:rPr lang="en">
                <a:solidFill>
                  <a:schemeClr val="dk1"/>
                </a:solidFill>
                <a:highlight>
                  <a:srgbClr val="FFFFFF"/>
                </a:highlight>
              </a:rPr>
              <a:t>https://www.chabad.org/library/article_cdo/aid/67778/jewish/Discourse-15.htm#footnote1a67778</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b1ec178d8b_0_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34" name="Google Shape;434;gb1ec178d8b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g96026ece82_0_40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44" name="Google Shape;444;g96026ece82_0_4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gb0906d4322_0_3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65" name="Google Shape;465;gb0906d4322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g563aaab87086b39d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73" name="Google Shape;473;g563aaab87086b39d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g9ff8adeb4e_0_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80" name="Google Shape;480;g9ff8adeb4e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g9ff8adeb4e_0_1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88" name="Google Shape;488;g9ff8adeb4e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g9ff8adeb4e_0_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96" name="Google Shape;496;g9ff8adeb4e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b340a696b9_1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7" name="Google Shape;127;gb340a696b9_1_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g9ff8adeb4e_0_2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04" name="Google Shape;504;g9ff8adeb4e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g269610923790bbbc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13" name="Google Shape;513;g269610923790bbbc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g3682890ca900f69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21" name="Google Shape;521;g3682890ca900f69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g3682890ca900f69_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29" name="Google Shape;529;g3682890ca900f69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g9d3016b685_0_1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38" name="Google Shape;538;g9d3016b685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https://www.youtube.com/watch?v=jA89KNfJUEY&amp;feature=emb_logo</a:t>
            </a:r>
            <a:endParaRPr/>
          </a:p>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g96026ece82_0_45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45" name="Google Shape;545;g96026ece82_0_4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g9ff8adeb4e_0_4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53" name="Google Shape;553;g9ff8adeb4e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g9ff8adeb4e_0_4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61" name="Google Shape;561;g9ff8adeb4e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ga177383d99_0_7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69" name="Google Shape;569;ga177383d99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https://www.youtube.com/watch?v=W-8jTTIsJ7Q&amp;feature=emb_logo</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g9ff8adeb4e_0_5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75" name="Google Shape;575;g9ff8adeb4e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b340a696b9_1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3" name="Google Shape;133;gb340a696b9_1_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g9ff8adeb4e_0_6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83" name="Google Shape;583;g9ff8adeb4e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7" name="Shape 587"/>
        <p:cNvGrpSpPr/>
        <p:nvPr/>
      </p:nvGrpSpPr>
      <p:grpSpPr>
        <a:xfrm>
          <a:off x="0" y="0"/>
          <a:ext cx="0" cy="0"/>
          <a:chOff x="0" y="0"/>
          <a:chExt cx="0" cy="0"/>
        </a:xfrm>
      </p:grpSpPr>
      <p:sp>
        <p:nvSpPr>
          <p:cNvPr id="588" name="Google Shape;588;g5fcfdac1270bee56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89" name="Google Shape;589;g5fcfdac1270bee56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g1cf07ee25a0_0_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96" name="Google Shape;596;g1cf07ee25a0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208636"/>
              </a:lnSpc>
              <a:spcBef>
                <a:spcPts val="0"/>
              </a:spcBef>
              <a:spcAft>
                <a:spcPts val="2000"/>
              </a:spcAft>
              <a:buClr>
                <a:schemeClr val="dk1"/>
              </a:buClr>
              <a:buSzPts val="1100"/>
              <a:buFont typeface="Arial"/>
              <a:buNone/>
            </a:pPr>
            <a:r>
              <a:rPr lang="en">
                <a:solidFill>
                  <a:schemeClr val="dk1"/>
                </a:solidFill>
                <a:highlight>
                  <a:srgbClr val="FFFFFF"/>
                </a:highlight>
              </a:rPr>
              <a:t>https://www.chabad.org/library/article_cdo/aid/67778/jewish/Discourse-15.htm#footnote1a67778</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g9ff8adeb4e_0_7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02" name="Google Shape;602;g9ff8adeb4e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 name="Shape 621"/>
        <p:cNvGrpSpPr/>
        <p:nvPr/>
      </p:nvGrpSpPr>
      <p:grpSpPr>
        <a:xfrm>
          <a:off x="0" y="0"/>
          <a:ext cx="0" cy="0"/>
          <a:chOff x="0" y="0"/>
          <a:chExt cx="0" cy="0"/>
        </a:xfrm>
      </p:grpSpPr>
      <p:sp>
        <p:nvSpPr>
          <p:cNvPr id="622" name="Google Shape;622;g96026ece82_0_42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23" name="Google Shape;623;g96026ece82_0_4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 name="Shape 627"/>
        <p:cNvGrpSpPr/>
        <p:nvPr/>
      </p:nvGrpSpPr>
      <p:grpSpPr>
        <a:xfrm>
          <a:off x="0" y="0"/>
          <a:ext cx="0" cy="0"/>
          <a:chOff x="0" y="0"/>
          <a:chExt cx="0" cy="0"/>
        </a:xfrm>
      </p:grpSpPr>
      <p:sp>
        <p:nvSpPr>
          <p:cNvPr id="628" name="Google Shape;628;g9ff8adeb4e_0_12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29" name="Google Shape;629;g9ff8adeb4e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5" name="Shape 635"/>
        <p:cNvGrpSpPr/>
        <p:nvPr/>
      </p:nvGrpSpPr>
      <p:grpSpPr>
        <a:xfrm>
          <a:off x="0" y="0"/>
          <a:ext cx="0" cy="0"/>
          <a:chOff x="0" y="0"/>
          <a:chExt cx="0" cy="0"/>
        </a:xfrm>
      </p:grpSpPr>
      <p:sp>
        <p:nvSpPr>
          <p:cNvPr id="636" name="Google Shape;636;g9ff8adeb4e_0_14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37" name="Google Shape;637;g9ff8adeb4e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 name="Shape 643"/>
        <p:cNvGrpSpPr/>
        <p:nvPr/>
      </p:nvGrpSpPr>
      <p:grpSpPr>
        <a:xfrm>
          <a:off x="0" y="0"/>
          <a:ext cx="0" cy="0"/>
          <a:chOff x="0" y="0"/>
          <a:chExt cx="0" cy="0"/>
        </a:xfrm>
      </p:grpSpPr>
      <p:sp>
        <p:nvSpPr>
          <p:cNvPr id="644" name="Google Shape;644;gb340a696b9_1_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45" name="Google Shape;645;gb340a696b9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ga01e8343fd_1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53" name="Google Shape;653;ga01e8343fd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https://www.youtube.com/watch?v=fVOt_KOT8Zk&amp;feature=emb_logo</a:t>
            </a:r>
            <a:endParaRPr/>
          </a:p>
          <a:p>
            <a:pPr indent="0" lvl="0" marL="0" rtl="0" algn="l">
              <a:spcBef>
                <a:spcPts val="0"/>
              </a:spcBef>
              <a:spcAft>
                <a:spcPts val="0"/>
              </a:spcAft>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g9ff8adeb4e_0_13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60" name="Google Shape;660;g9ff8adeb4e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b1400c999d_0_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b1400c999d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6" name="Shape 666"/>
        <p:cNvGrpSpPr/>
        <p:nvPr/>
      </p:nvGrpSpPr>
      <p:grpSpPr>
        <a:xfrm>
          <a:off x="0" y="0"/>
          <a:ext cx="0" cy="0"/>
          <a:chOff x="0" y="0"/>
          <a:chExt cx="0" cy="0"/>
        </a:xfrm>
      </p:grpSpPr>
      <p:sp>
        <p:nvSpPr>
          <p:cNvPr id="667" name="Google Shape;667;gab2abcaf00_2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68" name="Google Shape;668;gab2abcaf00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8" name="Shape 678"/>
        <p:cNvGrpSpPr/>
        <p:nvPr/>
      </p:nvGrpSpPr>
      <p:grpSpPr>
        <a:xfrm>
          <a:off x="0" y="0"/>
          <a:ext cx="0" cy="0"/>
          <a:chOff x="0" y="0"/>
          <a:chExt cx="0" cy="0"/>
        </a:xfrm>
      </p:grpSpPr>
      <p:sp>
        <p:nvSpPr>
          <p:cNvPr id="679" name="Google Shape;679;g9ff8adeb4e_0_10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80" name="Google Shape;680;g9ff8adeb4e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6" name="Shape 686"/>
        <p:cNvGrpSpPr/>
        <p:nvPr/>
      </p:nvGrpSpPr>
      <p:grpSpPr>
        <a:xfrm>
          <a:off x="0" y="0"/>
          <a:ext cx="0" cy="0"/>
          <a:chOff x="0" y="0"/>
          <a:chExt cx="0" cy="0"/>
        </a:xfrm>
      </p:grpSpPr>
      <p:sp>
        <p:nvSpPr>
          <p:cNvPr id="687" name="Google Shape;687;gb340a696b9_1_4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88" name="Google Shape;688;gb340a696b9_1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4" name="Shape 694"/>
        <p:cNvGrpSpPr/>
        <p:nvPr/>
      </p:nvGrpSpPr>
      <p:grpSpPr>
        <a:xfrm>
          <a:off x="0" y="0"/>
          <a:ext cx="0" cy="0"/>
          <a:chOff x="0" y="0"/>
          <a:chExt cx="0" cy="0"/>
        </a:xfrm>
      </p:grpSpPr>
      <p:sp>
        <p:nvSpPr>
          <p:cNvPr id="695" name="Google Shape;695;g48ef04e55e61dddd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96" name="Google Shape;696;g48ef04e55e61dddd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2" name="Shape 702"/>
        <p:cNvGrpSpPr/>
        <p:nvPr/>
      </p:nvGrpSpPr>
      <p:grpSpPr>
        <a:xfrm>
          <a:off x="0" y="0"/>
          <a:ext cx="0" cy="0"/>
          <a:chOff x="0" y="0"/>
          <a:chExt cx="0" cy="0"/>
        </a:xfrm>
      </p:grpSpPr>
      <p:sp>
        <p:nvSpPr>
          <p:cNvPr id="703" name="Google Shape;703;g1cf07ee25a0_0_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04" name="Google Shape;704;g1cf07ee25a0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9" name="Shape 709"/>
        <p:cNvGrpSpPr/>
        <p:nvPr/>
      </p:nvGrpSpPr>
      <p:grpSpPr>
        <a:xfrm>
          <a:off x="0" y="0"/>
          <a:ext cx="0" cy="0"/>
          <a:chOff x="0" y="0"/>
          <a:chExt cx="0" cy="0"/>
        </a:xfrm>
      </p:grpSpPr>
      <p:sp>
        <p:nvSpPr>
          <p:cNvPr id="710" name="Google Shape;710;g1cf07ee25a0_0_1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11" name="Google Shape;711;g1cf07ee25a0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b039fc1295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b039fc129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a4cba01882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a4cba0188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2"/>
          <p:cNvSpPr/>
          <p:nvPr/>
        </p:nvSpPr>
        <p:spPr>
          <a:xfrm>
            <a:off x="0" y="0"/>
            <a:ext cx="3048000" cy="5143500"/>
          </a:xfrm>
          <a:prstGeom prst="rect">
            <a:avLst/>
          </a:prstGeom>
          <a:gradFill>
            <a:gsLst>
              <a:gs pos="0">
                <a:srgbClr val="05B3F1">
                  <a:alpha val="0"/>
                </a:srgbClr>
              </a:gs>
              <a:gs pos="100000">
                <a:schemeClr val="accent1"/>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0" y="2946600"/>
            <a:ext cx="6096000" cy="1739700"/>
          </a:xfrm>
          <a:prstGeom prst="rect">
            <a:avLst/>
          </a:prstGeom>
          <a:solidFill>
            <a:schemeClr val="lt1"/>
          </a:solidFill>
          <a:ln>
            <a:noFill/>
          </a:ln>
          <a:effectLst>
            <a:outerShdw blurRad="271463" rotWithShape="0" algn="bl" dist="66675">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244750" y="3059700"/>
            <a:ext cx="5647800" cy="1503600"/>
          </a:xfrm>
          <a:prstGeom prst="rect">
            <a:avLst/>
          </a:prstGeom>
        </p:spPr>
        <p:txBody>
          <a:bodyPr anchorCtr="0" anchor="ctr" bIns="0" lIns="0" spcFirstLastPara="1" rIns="0" wrap="square" tIns="0">
            <a:noAutofit/>
          </a:bodyPr>
          <a:lstStyle>
            <a:lvl1pPr lvl="0">
              <a:lnSpc>
                <a:spcPct val="80000"/>
              </a:lnSpc>
              <a:spcBef>
                <a:spcPts val="0"/>
              </a:spcBef>
              <a:spcAft>
                <a:spcPts val="0"/>
              </a:spcAft>
              <a:buSzPts val="4800"/>
              <a:buNone/>
              <a:defRPr sz="4800"/>
            </a:lvl1pPr>
            <a:lvl2pPr lvl="1">
              <a:lnSpc>
                <a:spcPct val="80000"/>
              </a:lnSpc>
              <a:spcBef>
                <a:spcPts val="0"/>
              </a:spcBef>
              <a:spcAft>
                <a:spcPts val="0"/>
              </a:spcAft>
              <a:buSzPts val="4800"/>
              <a:buNone/>
              <a:defRPr sz="4800"/>
            </a:lvl2pPr>
            <a:lvl3pPr lvl="2">
              <a:lnSpc>
                <a:spcPct val="80000"/>
              </a:lnSpc>
              <a:spcBef>
                <a:spcPts val="0"/>
              </a:spcBef>
              <a:spcAft>
                <a:spcPts val="0"/>
              </a:spcAft>
              <a:buSzPts val="4800"/>
              <a:buNone/>
              <a:defRPr sz="4800"/>
            </a:lvl3pPr>
            <a:lvl4pPr lvl="3">
              <a:lnSpc>
                <a:spcPct val="80000"/>
              </a:lnSpc>
              <a:spcBef>
                <a:spcPts val="0"/>
              </a:spcBef>
              <a:spcAft>
                <a:spcPts val="0"/>
              </a:spcAft>
              <a:buSzPts val="4800"/>
              <a:buNone/>
              <a:defRPr sz="4800"/>
            </a:lvl4pPr>
            <a:lvl5pPr lvl="4">
              <a:lnSpc>
                <a:spcPct val="80000"/>
              </a:lnSpc>
              <a:spcBef>
                <a:spcPts val="0"/>
              </a:spcBef>
              <a:spcAft>
                <a:spcPts val="0"/>
              </a:spcAft>
              <a:buSzPts val="4800"/>
              <a:buNone/>
              <a:defRPr sz="4800"/>
            </a:lvl5pPr>
            <a:lvl6pPr lvl="5">
              <a:lnSpc>
                <a:spcPct val="80000"/>
              </a:lnSpc>
              <a:spcBef>
                <a:spcPts val="0"/>
              </a:spcBef>
              <a:spcAft>
                <a:spcPts val="0"/>
              </a:spcAft>
              <a:buSzPts val="4800"/>
              <a:buNone/>
              <a:defRPr sz="4800"/>
            </a:lvl6pPr>
            <a:lvl7pPr lvl="6">
              <a:lnSpc>
                <a:spcPct val="80000"/>
              </a:lnSpc>
              <a:spcBef>
                <a:spcPts val="0"/>
              </a:spcBef>
              <a:spcAft>
                <a:spcPts val="0"/>
              </a:spcAft>
              <a:buSzPts val="4800"/>
              <a:buNone/>
              <a:defRPr sz="4800"/>
            </a:lvl7pPr>
            <a:lvl8pPr lvl="7">
              <a:lnSpc>
                <a:spcPct val="80000"/>
              </a:lnSpc>
              <a:spcBef>
                <a:spcPts val="0"/>
              </a:spcBef>
              <a:spcAft>
                <a:spcPts val="0"/>
              </a:spcAft>
              <a:buSzPts val="4800"/>
              <a:buNone/>
              <a:defRPr sz="4800"/>
            </a:lvl8pPr>
            <a:lvl9pPr lvl="8">
              <a:lnSpc>
                <a:spcPct val="80000"/>
              </a:lnSpc>
              <a:spcBef>
                <a:spcPts val="0"/>
              </a:spcBef>
              <a:spcAft>
                <a:spcPts val="0"/>
              </a:spcAft>
              <a:buSzPts val="4800"/>
              <a:buNone/>
              <a:defRPr sz="4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2" name="Shape 62"/>
        <p:cNvGrpSpPr/>
        <p:nvPr/>
      </p:nvGrpSpPr>
      <p:grpSpPr>
        <a:xfrm>
          <a:off x="0" y="0"/>
          <a:ext cx="0" cy="0"/>
          <a:chOff x="0" y="0"/>
          <a:chExt cx="0" cy="0"/>
        </a:xfrm>
      </p:grpSpPr>
      <p:sp>
        <p:nvSpPr>
          <p:cNvPr id="63" name="Google Shape;63;p11"/>
          <p:cNvSpPr/>
          <p:nvPr/>
        </p:nvSpPr>
        <p:spPr>
          <a:xfrm>
            <a:off x="-7000" y="-25"/>
            <a:ext cx="9150900" cy="5143500"/>
          </a:xfrm>
          <a:prstGeom prst="frame">
            <a:avLst>
              <a:gd fmla="val 2453" name="adj1"/>
            </a:avLst>
          </a:prstGeom>
          <a:gradFill>
            <a:gsLst>
              <a:gs pos="0">
                <a:srgbClr val="05B3F1">
                  <a:alpha val="21568"/>
                </a:srgbClr>
              </a:gs>
              <a:gs pos="100000">
                <a:schemeClr val="accent1"/>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1"/>
          <p:cNvSpPr/>
          <p:nvPr/>
        </p:nvSpPr>
        <p:spPr>
          <a:xfrm>
            <a:off x="4337163" y="4673700"/>
            <a:ext cx="469800" cy="469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1"/>
          <p:cNvSpPr txBox="1"/>
          <p:nvPr>
            <p:ph idx="12" type="sldNum"/>
          </p:nvPr>
        </p:nvSpPr>
        <p:spPr>
          <a:xfrm>
            <a:off x="4337038" y="4673650"/>
            <a:ext cx="469800" cy="4698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bg>
      <p:bgPr>
        <a:solidFill>
          <a:srgbClr val="FFFFFF"/>
        </a:solidFill>
      </p:bgPr>
    </p:bg>
    <p:spTree>
      <p:nvGrpSpPr>
        <p:cNvPr id="66" name="Shape 66"/>
        <p:cNvGrpSpPr/>
        <p:nvPr/>
      </p:nvGrpSpPr>
      <p:grpSpPr>
        <a:xfrm>
          <a:off x="0" y="0"/>
          <a:ext cx="0" cy="0"/>
          <a:chOff x="0" y="0"/>
          <a:chExt cx="0" cy="0"/>
        </a:xfrm>
      </p:grpSpPr>
      <p:sp>
        <p:nvSpPr>
          <p:cNvPr id="67" name="Google Shape;67;p12"/>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12"/>
          <p:cNvSpPr/>
          <p:nvPr/>
        </p:nvSpPr>
        <p:spPr>
          <a:xfrm flipH="1">
            <a:off x="3225000" y="1448425"/>
            <a:ext cx="5919000" cy="3695100"/>
          </a:xfrm>
          <a:prstGeom prst="rtTriangle">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p12"/>
          <p:cNvSpPr/>
          <p:nvPr/>
        </p:nvSpPr>
        <p:spPr>
          <a:xfrm flipH="1">
            <a:off x="3397800" y="1448425"/>
            <a:ext cx="5746200" cy="3695100"/>
          </a:xfrm>
          <a:prstGeom prst="rtTriangle">
            <a:avLst/>
          </a:prstGeom>
          <a:solidFill>
            <a:srgbClr val="E0E0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12"/>
          <p:cNvSpPr/>
          <p:nvPr/>
        </p:nvSpPr>
        <p:spPr>
          <a:xfrm flipH="1">
            <a:off x="3836700" y="1448475"/>
            <a:ext cx="5307300" cy="3695100"/>
          </a:xfrm>
          <a:prstGeom prst="rtTriangl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12"/>
          <p:cNvSpPr txBox="1"/>
          <p:nvPr>
            <p:ph type="ctrTitle"/>
          </p:nvPr>
        </p:nvSpPr>
        <p:spPr>
          <a:xfrm>
            <a:off x="335250" y="932100"/>
            <a:ext cx="5508300" cy="1655700"/>
          </a:xfrm>
          <a:prstGeom prst="rect">
            <a:avLst/>
          </a:prstGeom>
          <a:noFill/>
          <a:ln>
            <a:noFill/>
          </a:ln>
        </p:spPr>
        <p:txBody>
          <a:bodyPr anchorCtr="0" anchor="b" bIns="91425" lIns="91425" spcFirstLastPara="1" rIns="91425" wrap="square" tIns="91425">
            <a:noAutofit/>
          </a:bodyPr>
          <a:lstStyle>
            <a:lvl1pPr lvl="0" rtl="0" algn="l">
              <a:lnSpc>
                <a:spcPct val="100000"/>
              </a:lnSpc>
              <a:spcBef>
                <a:spcPts val="0"/>
              </a:spcBef>
              <a:spcAft>
                <a:spcPts val="0"/>
              </a:spcAft>
              <a:buClr>
                <a:schemeClr val="dk1"/>
              </a:buClr>
              <a:buSzPts val="5200"/>
              <a:buNone/>
              <a:defRPr b="1" sz="5200">
                <a:solidFill>
                  <a:schemeClr val="dk1"/>
                </a:solidFill>
              </a:defRPr>
            </a:lvl1pPr>
            <a:lvl2pPr lvl="1" rtl="0" algn="l">
              <a:lnSpc>
                <a:spcPct val="100000"/>
              </a:lnSpc>
              <a:spcBef>
                <a:spcPts val="0"/>
              </a:spcBef>
              <a:spcAft>
                <a:spcPts val="0"/>
              </a:spcAft>
              <a:buClr>
                <a:schemeClr val="dk1"/>
              </a:buClr>
              <a:buSzPts val="5200"/>
              <a:buNone/>
              <a:defRPr b="1" sz="5200">
                <a:solidFill>
                  <a:schemeClr val="dk1"/>
                </a:solidFill>
              </a:defRPr>
            </a:lvl2pPr>
            <a:lvl3pPr lvl="2" rtl="0" algn="l">
              <a:lnSpc>
                <a:spcPct val="100000"/>
              </a:lnSpc>
              <a:spcBef>
                <a:spcPts val="0"/>
              </a:spcBef>
              <a:spcAft>
                <a:spcPts val="0"/>
              </a:spcAft>
              <a:buClr>
                <a:schemeClr val="dk1"/>
              </a:buClr>
              <a:buSzPts val="5200"/>
              <a:buNone/>
              <a:defRPr b="1" sz="5200">
                <a:solidFill>
                  <a:schemeClr val="dk1"/>
                </a:solidFill>
              </a:defRPr>
            </a:lvl3pPr>
            <a:lvl4pPr lvl="3" rtl="0" algn="l">
              <a:lnSpc>
                <a:spcPct val="100000"/>
              </a:lnSpc>
              <a:spcBef>
                <a:spcPts val="0"/>
              </a:spcBef>
              <a:spcAft>
                <a:spcPts val="0"/>
              </a:spcAft>
              <a:buClr>
                <a:schemeClr val="dk1"/>
              </a:buClr>
              <a:buSzPts val="5200"/>
              <a:buNone/>
              <a:defRPr b="1" sz="5200">
                <a:solidFill>
                  <a:schemeClr val="dk1"/>
                </a:solidFill>
              </a:defRPr>
            </a:lvl4pPr>
            <a:lvl5pPr lvl="4" rtl="0" algn="l">
              <a:lnSpc>
                <a:spcPct val="100000"/>
              </a:lnSpc>
              <a:spcBef>
                <a:spcPts val="0"/>
              </a:spcBef>
              <a:spcAft>
                <a:spcPts val="0"/>
              </a:spcAft>
              <a:buClr>
                <a:schemeClr val="dk1"/>
              </a:buClr>
              <a:buSzPts val="5200"/>
              <a:buNone/>
              <a:defRPr b="1" sz="5200">
                <a:solidFill>
                  <a:schemeClr val="dk1"/>
                </a:solidFill>
              </a:defRPr>
            </a:lvl5pPr>
            <a:lvl6pPr lvl="5" rtl="0" algn="l">
              <a:lnSpc>
                <a:spcPct val="100000"/>
              </a:lnSpc>
              <a:spcBef>
                <a:spcPts val="0"/>
              </a:spcBef>
              <a:spcAft>
                <a:spcPts val="0"/>
              </a:spcAft>
              <a:buClr>
                <a:schemeClr val="dk1"/>
              </a:buClr>
              <a:buSzPts val="5200"/>
              <a:buNone/>
              <a:defRPr b="1" sz="5200">
                <a:solidFill>
                  <a:schemeClr val="dk1"/>
                </a:solidFill>
              </a:defRPr>
            </a:lvl6pPr>
            <a:lvl7pPr lvl="6" rtl="0" algn="l">
              <a:lnSpc>
                <a:spcPct val="100000"/>
              </a:lnSpc>
              <a:spcBef>
                <a:spcPts val="0"/>
              </a:spcBef>
              <a:spcAft>
                <a:spcPts val="0"/>
              </a:spcAft>
              <a:buClr>
                <a:schemeClr val="dk1"/>
              </a:buClr>
              <a:buSzPts val="5200"/>
              <a:buNone/>
              <a:defRPr b="1" sz="5200">
                <a:solidFill>
                  <a:schemeClr val="dk1"/>
                </a:solidFill>
              </a:defRPr>
            </a:lvl7pPr>
            <a:lvl8pPr lvl="7" rtl="0" algn="l">
              <a:lnSpc>
                <a:spcPct val="100000"/>
              </a:lnSpc>
              <a:spcBef>
                <a:spcPts val="0"/>
              </a:spcBef>
              <a:spcAft>
                <a:spcPts val="0"/>
              </a:spcAft>
              <a:buClr>
                <a:schemeClr val="dk1"/>
              </a:buClr>
              <a:buSzPts val="5200"/>
              <a:buNone/>
              <a:defRPr b="1" sz="5200">
                <a:solidFill>
                  <a:schemeClr val="dk1"/>
                </a:solidFill>
              </a:defRPr>
            </a:lvl8pPr>
            <a:lvl9pPr lvl="8" rtl="0" algn="l">
              <a:lnSpc>
                <a:spcPct val="100000"/>
              </a:lnSpc>
              <a:spcBef>
                <a:spcPts val="0"/>
              </a:spcBef>
              <a:spcAft>
                <a:spcPts val="0"/>
              </a:spcAft>
              <a:buClr>
                <a:schemeClr val="dk1"/>
              </a:buClr>
              <a:buSzPts val="5200"/>
              <a:buNone/>
              <a:defRPr b="1" sz="5200">
                <a:solidFill>
                  <a:schemeClr val="dk1"/>
                </a:solidFill>
              </a:defRPr>
            </a:lvl9pPr>
          </a:lstStyle>
          <a:p/>
        </p:txBody>
      </p:sp>
      <p:sp>
        <p:nvSpPr>
          <p:cNvPr id="72" name="Google Shape;72;p12"/>
          <p:cNvSpPr txBox="1"/>
          <p:nvPr>
            <p:ph idx="1" type="subTitle"/>
          </p:nvPr>
        </p:nvSpPr>
        <p:spPr>
          <a:xfrm>
            <a:off x="335250" y="2727850"/>
            <a:ext cx="3914700" cy="16125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chemeClr val="dk2"/>
              </a:buClr>
              <a:buSzPts val="2400"/>
              <a:buNone/>
              <a:defRPr sz="2400">
                <a:solidFill>
                  <a:schemeClr val="dk2"/>
                </a:solidFill>
              </a:defRPr>
            </a:lvl1pPr>
            <a:lvl2pPr lvl="1" rtl="0" algn="l">
              <a:lnSpc>
                <a:spcPct val="100000"/>
              </a:lnSpc>
              <a:spcBef>
                <a:spcPts val="0"/>
              </a:spcBef>
              <a:spcAft>
                <a:spcPts val="0"/>
              </a:spcAft>
              <a:buClr>
                <a:schemeClr val="dk2"/>
              </a:buClr>
              <a:buSzPts val="2400"/>
              <a:buNone/>
              <a:defRPr sz="2400">
                <a:solidFill>
                  <a:schemeClr val="dk2"/>
                </a:solidFill>
              </a:defRPr>
            </a:lvl2pPr>
            <a:lvl3pPr lvl="2" rtl="0" algn="l">
              <a:lnSpc>
                <a:spcPct val="100000"/>
              </a:lnSpc>
              <a:spcBef>
                <a:spcPts val="0"/>
              </a:spcBef>
              <a:spcAft>
                <a:spcPts val="0"/>
              </a:spcAft>
              <a:buClr>
                <a:schemeClr val="dk2"/>
              </a:buClr>
              <a:buSzPts val="2400"/>
              <a:buNone/>
              <a:defRPr sz="2400">
                <a:solidFill>
                  <a:schemeClr val="dk2"/>
                </a:solidFill>
              </a:defRPr>
            </a:lvl3pPr>
            <a:lvl4pPr lvl="3" rtl="0" algn="l">
              <a:lnSpc>
                <a:spcPct val="100000"/>
              </a:lnSpc>
              <a:spcBef>
                <a:spcPts val="0"/>
              </a:spcBef>
              <a:spcAft>
                <a:spcPts val="0"/>
              </a:spcAft>
              <a:buClr>
                <a:schemeClr val="dk2"/>
              </a:buClr>
              <a:buSzPts val="2400"/>
              <a:buNone/>
              <a:defRPr sz="2400">
                <a:solidFill>
                  <a:schemeClr val="dk2"/>
                </a:solidFill>
              </a:defRPr>
            </a:lvl4pPr>
            <a:lvl5pPr lvl="4" rtl="0" algn="l">
              <a:lnSpc>
                <a:spcPct val="100000"/>
              </a:lnSpc>
              <a:spcBef>
                <a:spcPts val="0"/>
              </a:spcBef>
              <a:spcAft>
                <a:spcPts val="0"/>
              </a:spcAft>
              <a:buClr>
                <a:schemeClr val="dk2"/>
              </a:buClr>
              <a:buSzPts val="2400"/>
              <a:buNone/>
              <a:defRPr sz="2400">
                <a:solidFill>
                  <a:schemeClr val="dk2"/>
                </a:solidFill>
              </a:defRPr>
            </a:lvl5pPr>
            <a:lvl6pPr lvl="5" rtl="0" algn="l">
              <a:lnSpc>
                <a:spcPct val="100000"/>
              </a:lnSpc>
              <a:spcBef>
                <a:spcPts val="0"/>
              </a:spcBef>
              <a:spcAft>
                <a:spcPts val="0"/>
              </a:spcAft>
              <a:buClr>
                <a:schemeClr val="dk2"/>
              </a:buClr>
              <a:buSzPts val="2400"/>
              <a:buNone/>
              <a:defRPr sz="2400">
                <a:solidFill>
                  <a:schemeClr val="dk2"/>
                </a:solidFill>
              </a:defRPr>
            </a:lvl6pPr>
            <a:lvl7pPr lvl="6" rtl="0" algn="l">
              <a:lnSpc>
                <a:spcPct val="100000"/>
              </a:lnSpc>
              <a:spcBef>
                <a:spcPts val="0"/>
              </a:spcBef>
              <a:spcAft>
                <a:spcPts val="0"/>
              </a:spcAft>
              <a:buClr>
                <a:schemeClr val="dk2"/>
              </a:buClr>
              <a:buSzPts val="2400"/>
              <a:buNone/>
              <a:defRPr sz="2400">
                <a:solidFill>
                  <a:schemeClr val="dk2"/>
                </a:solidFill>
              </a:defRPr>
            </a:lvl7pPr>
            <a:lvl8pPr lvl="7" rtl="0" algn="l">
              <a:lnSpc>
                <a:spcPct val="100000"/>
              </a:lnSpc>
              <a:spcBef>
                <a:spcPts val="0"/>
              </a:spcBef>
              <a:spcAft>
                <a:spcPts val="0"/>
              </a:spcAft>
              <a:buClr>
                <a:schemeClr val="dk2"/>
              </a:buClr>
              <a:buSzPts val="2400"/>
              <a:buNone/>
              <a:defRPr sz="2400">
                <a:solidFill>
                  <a:schemeClr val="dk2"/>
                </a:solidFill>
              </a:defRPr>
            </a:lvl8pPr>
            <a:lvl9pPr lvl="8" rtl="0" algn="l">
              <a:lnSpc>
                <a:spcPct val="100000"/>
              </a:lnSpc>
              <a:spcBef>
                <a:spcPts val="0"/>
              </a:spcBef>
              <a:spcAft>
                <a:spcPts val="0"/>
              </a:spcAft>
              <a:buClr>
                <a:schemeClr val="dk2"/>
              </a:buClr>
              <a:buSzPts val="2400"/>
              <a:buNone/>
              <a:defRPr sz="2400">
                <a:solidFill>
                  <a:schemeClr val="dk2"/>
                </a:solidFill>
              </a:defRPr>
            </a:lvl9pPr>
          </a:lstStyle>
          <a:p/>
        </p:txBody>
      </p:sp>
      <p:sp>
        <p:nvSpPr>
          <p:cNvPr id="73" name="Google Shape;73;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rtl="0" algn="r">
              <a:lnSpc>
                <a:spcPct val="100000"/>
              </a:lnSpc>
              <a:spcBef>
                <a:spcPts val="0"/>
              </a:spcBef>
              <a:spcAft>
                <a:spcPts val="0"/>
              </a:spcAft>
              <a:buClr>
                <a:schemeClr val="lt1"/>
              </a:buClr>
              <a:buSzPts val="1000"/>
              <a:buFont typeface="Arial"/>
              <a:buNone/>
              <a:defRPr sz="1000">
                <a:solidFill>
                  <a:schemeClr val="lt1"/>
                </a:solidFill>
              </a:defRPr>
            </a:lvl1pPr>
            <a:lvl2pPr indent="0" lvl="1" marL="0" rtl="0" algn="r">
              <a:lnSpc>
                <a:spcPct val="100000"/>
              </a:lnSpc>
              <a:spcBef>
                <a:spcPts val="0"/>
              </a:spcBef>
              <a:spcAft>
                <a:spcPts val="0"/>
              </a:spcAft>
              <a:buClr>
                <a:schemeClr val="lt1"/>
              </a:buClr>
              <a:buSzPts val="1000"/>
              <a:buFont typeface="Arial"/>
              <a:buNone/>
              <a:defRPr sz="1000">
                <a:solidFill>
                  <a:schemeClr val="lt1"/>
                </a:solidFill>
              </a:defRPr>
            </a:lvl2pPr>
            <a:lvl3pPr indent="0" lvl="2" marL="0" rtl="0" algn="r">
              <a:lnSpc>
                <a:spcPct val="100000"/>
              </a:lnSpc>
              <a:spcBef>
                <a:spcPts val="0"/>
              </a:spcBef>
              <a:spcAft>
                <a:spcPts val="0"/>
              </a:spcAft>
              <a:buClr>
                <a:schemeClr val="lt1"/>
              </a:buClr>
              <a:buSzPts val="1000"/>
              <a:buFont typeface="Arial"/>
              <a:buNone/>
              <a:defRPr sz="1000">
                <a:solidFill>
                  <a:schemeClr val="lt1"/>
                </a:solidFill>
              </a:defRPr>
            </a:lvl3pPr>
            <a:lvl4pPr indent="0" lvl="3" marL="0" rtl="0" algn="r">
              <a:lnSpc>
                <a:spcPct val="100000"/>
              </a:lnSpc>
              <a:spcBef>
                <a:spcPts val="0"/>
              </a:spcBef>
              <a:spcAft>
                <a:spcPts val="0"/>
              </a:spcAft>
              <a:buClr>
                <a:schemeClr val="lt1"/>
              </a:buClr>
              <a:buSzPts val="1000"/>
              <a:buFont typeface="Arial"/>
              <a:buNone/>
              <a:defRPr sz="1000">
                <a:solidFill>
                  <a:schemeClr val="lt1"/>
                </a:solidFill>
              </a:defRPr>
            </a:lvl4pPr>
            <a:lvl5pPr indent="0" lvl="4" marL="0" rtl="0" algn="r">
              <a:lnSpc>
                <a:spcPct val="100000"/>
              </a:lnSpc>
              <a:spcBef>
                <a:spcPts val="0"/>
              </a:spcBef>
              <a:spcAft>
                <a:spcPts val="0"/>
              </a:spcAft>
              <a:buClr>
                <a:schemeClr val="lt1"/>
              </a:buClr>
              <a:buSzPts val="1000"/>
              <a:buFont typeface="Arial"/>
              <a:buNone/>
              <a:defRPr sz="1000">
                <a:solidFill>
                  <a:schemeClr val="lt1"/>
                </a:solidFill>
              </a:defRPr>
            </a:lvl5pPr>
            <a:lvl6pPr indent="0" lvl="5" marL="0" rtl="0" algn="r">
              <a:lnSpc>
                <a:spcPct val="100000"/>
              </a:lnSpc>
              <a:spcBef>
                <a:spcPts val="0"/>
              </a:spcBef>
              <a:spcAft>
                <a:spcPts val="0"/>
              </a:spcAft>
              <a:buClr>
                <a:schemeClr val="lt1"/>
              </a:buClr>
              <a:buSzPts val="1000"/>
              <a:buFont typeface="Arial"/>
              <a:buNone/>
              <a:defRPr sz="1000">
                <a:solidFill>
                  <a:schemeClr val="lt1"/>
                </a:solidFill>
              </a:defRPr>
            </a:lvl6pPr>
            <a:lvl7pPr indent="0" lvl="6" marL="0" rtl="0" algn="r">
              <a:lnSpc>
                <a:spcPct val="100000"/>
              </a:lnSpc>
              <a:spcBef>
                <a:spcPts val="0"/>
              </a:spcBef>
              <a:spcAft>
                <a:spcPts val="0"/>
              </a:spcAft>
              <a:buClr>
                <a:schemeClr val="lt1"/>
              </a:buClr>
              <a:buSzPts val="1000"/>
              <a:buFont typeface="Arial"/>
              <a:buNone/>
              <a:defRPr sz="1000">
                <a:solidFill>
                  <a:schemeClr val="lt1"/>
                </a:solidFill>
              </a:defRPr>
            </a:lvl7pPr>
            <a:lvl8pPr indent="0" lvl="7" marL="0" rtl="0" algn="r">
              <a:lnSpc>
                <a:spcPct val="100000"/>
              </a:lnSpc>
              <a:spcBef>
                <a:spcPts val="0"/>
              </a:spcBef>
              <a:spcAft>
                <a:spcPts val="0"/>
              </a:spcAft>
              <a:buClr>
                <a:schemeClr val="lt1"/>
              </a:buClr>
              <a:buSzPts val="1000"/>
              <a:buFont typeface="Arial"/>
              <a:buNone/>
              <a:defRPr sz="1000">
                <a:solidFill>
                  <a:schemeClr val="lt1"/>
                </a:solidFill>
              </a:defRPr>
            </a:lvl8pPr>
            <a:lvl9pPr indent="0" lvl="8" marL="0" rtl="0" algn="r">
              <a:lnSpc>
                <a:spcPct val="100000"/>
              </a:lnSpc>
              <a:spcBef>
                <a:spcPts val="0"/>
              </a:spcBef>
              <a:spcAft>
                <a:spcPts val="0"/>
              </a:spcAft>
              <a:buClr>
                <a:schemeClr val="lt1"/>
              </a:buClr>
              <a:buSzPts val="1000"/>
              <a:buFont typeface="Arial"/>
              <a:buNone/>
              <a:defRPr sz="1000">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spTree>
      <p:nvGrpSpPr>
        <p:cNvPr id="74" name="Shape 74"/>
        <p:cNvGrpSpPr/>
        <p:nvPr/>
      </p:nvGrpSpPr>
      <p:grpSpPr>
        <a:xfrm>
          <a:off x="0" y="0"/>
          <a:ext cx="0" cy="0"/>
          <a:chOff x="0" y="0"/>
          <a:chExt cx="0" cy="0"/>
        </a:xfrm>
      </p:grpSpPr>
      <p:cxnSp>
        <p:nvCxnSpPr>
          <p:cNvPr id="75" name="Google Shape;75;p13"/>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76" name="Google Shape;76;p13"/>
          <p:cNvSpPr txBox="1"/>
          <p:nvPr>
            <p:ph type="title"/>
          </p:nvPr>
        </p:nvSpPr>
        <p:spPr>
          <a:xfrm>
            <a:off x="283103" y="712141"/>
            <a:ext cx="6244200" cy="3835500"/>
          </a:xfrm>
          <a:prstGeom prst="rect">
            <a:avLst/>
          </a:prstGeom>
          <a:noFill/>
          <a:ln>
            <a:noFill/>
          </a:ln>
        </p:spPr>
        <p:txBody>
          <a:bodyPr anchorCtr="0" anchor="ctr" bIns="91425" lIns="91425" spcFirstLastPara="1" rIns="91425" wrap="square" tIns="91425">
            <a:noAutofit/>
          </a:bodyPr>
          <a:lstStyle>
            <a:lvl1pPr lvl="0" rtl="0" algn="l">
              <a:lnSpc>
                <a:spcPct val="100000"/>
              </a:lnSpc>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77" name="Google Shape;77;p13"/>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rtl="0" algn="l">
              <a:lnSpc>
                <a:spcPct val="100000"/>
              </a:lnSpc>
              <a:spcBef>
                <a:spcPts val="0"/>
              </a:spcBef>
              <a:spcAft>
                <a:spcPts val="0"/>
              </a:spcAft>
              <a:buClr>
                <a:schemeClr val="lt1"/>
              </a:buClr>
              <a:buSzPts val="1400"/>
              <a:buFont typeface="Arial"/>
              <a:buNone/>
              <a:defRPr>
                <a:solidFill>
                  <a:schemeClr val="lt1"/>
                </a:solidFill>
              </a:defRPr>
            </a:lvl1pPr>
            <a:lvl2pPr indent="0" lvl="1" marL="0" rtl="0" algn="l">
              <a:lnSpc>
                <a:spcPct val="100000"/>
              </a:lnSpc>
              <a:spcBef>
                <a:spcPts val="0"/>
              </a:spcBef>
              <a:spcAft>
                <a:spcPts val="0"/>
              </a:spcAft>
              <a:buClr>
                <a:schemeClr val="lt1"/>
              </a:buClr>
              <a:buSzPts val="1400"/>
              <a:buFont typeface="Arial"/>
              <a:buNone/>
              <a:defRPr>
                <a:solidFill>
                  <a:schemeClr val="lt1"/>
                </a:solidFill>
              </a:defRPr>
            </a:lvl2pPr>
            <a:lvl3pPr indent="0" lvl="2" marL="0" rtl="0" algn="l">
              <a:lnSpc>
                <a:spcPct val="100000"/>
              </a:lnSpc>
              <a:spcBef>
                <a:spcPts val="0"/>
              </a:spcBef>
              <a:spcAft>
                <a:spcPts val="0"/>
              </a:spcAft>
              <a:buClr>
                <a:schemeClr val="lt1"/>
              </a:buClr>
              <a:buSzPts val="1400"/>
              <a:buFont typeface="Arial"/>
              <a:buNone/>
              <a:defRPr>
                <a:solidFill>
                  <a:schemeClr val="lt1"/>
                </a:solidFill>
              </a:defRPr>
            </a:lvl3pPr>
            <a:lvl4pPr indent="0" lvl="3" marL="0" rtl="0" algn="l">
              <a:lnSpc>
                <a:spcPct val="100000"/>
              </a:lnSpc>
              <a:spcBef>
                <a:spcPts val="0"/>
              </a:spcBef>
              <a:spcAft>
                <a:spcPts val="0"/>
              </a:spcAft>
              <a:buClr>
                <a:schemeClr val="lt1"/>
              </a:buClr>
              <a:buSzPts val="1400"/>
              <a:buFont typeface="Arial"/>
              <a:buNone/>
              <a:defRPr>
                <a:solidFill>
                  <a:schemeClr val="lt1"/>
                </a:solidFill>
              </a:defRPr>
            </a:lvl4pPr>
            <a:lvl5pPr indent="0" lvl="4" marL="0" rtl="0" algn="l">
              <a:lnSpc>
                <a:spcPct val="100000"/>
              </a:lnSpc>
              <a:spcBef>
                <a:spcPts val="0"/>
              </a:spcBef>
              <a:spcAft>
                <a:spcPts val="0"/>
              </a:spcAft>
              <a:buClr>
                <a:schemeClr val="lt1"/>
              </a:buClr>
              <a:buSzPts val="1400"/>
              <a:buFont typeface="Arial"/>
              <a:buNone/>
              <a:defRPr>
                <a:solidFill>
                  <a:schemeClr val="lt1"/>
                </a:solidFill>
              </a:defRPr>
            </a:lvl5pPr>
            <a:lvl6pPr indent="0" lvl="5" marL="0" rtl="0" algn="l">
              <a:lnSpc>
                <a:spcPct val="100000"/>
              </a:lnSpc>
              <a:spcBef>
                <a:spcPts val="0"/>
              </a:spcBef>
              <a:spcAft>
                <a:spcPts val="0"/>
              </a:spcAft>
              <a:buClr>
                <a:schemeClr val="lt1"/>
              </a:buClr>
              <a:buSzPts val="1400"/>
              <a:buFont typeface="Arial"/>
              <a:buNone/>
              <a:defRPr>
                <a:solidFill>
                  <a:schemeClr val="lt1"/>
                </a:solidFill>
              </a:defRPr>
            </a:lvl6pPr>
            <a:lvl7pPr indent="0" lvl="6" marL="0" rtl="0" algn="l">
              <a:lnSpc>
                <a:spcPct val="100000"/>
              </a:lnSpc>
              <a:spcBef>
                <a:spcPts val="0"/>
              </a:spcBef>
              <a:spcAft>
                <a:spcPts val="0"/>
              </a:spcAft>
              <a:buClr>
                <a:schemeClr val="lt1"/>
              </a:buClr>
              <a:buSzPts val="1400"/>
              <a:buFont typeface="Arial"/>
              <a:buNone/>
              <a:defRPr>
                <a:solidFill>
                  <a:schemeClr val="lt1"/>
                </a:solidFill>
              </a:defRPr>
            </a:lvl7pPr>
            <a:lvl8pPr indent="0" lvl="7" marL="0" rtl="0" algn="l">
              <a:lnSpc>
                <a:spcPct val="100000"/>
              </a:lnSpc>
              <a:spcBef>
                <a:spcPts val="0"/>
              </a:spcBef>
              <a:spcAft>
                <a:spcPts val="0"/>
              </a:spcAft>
              <a:buClr>
                <a:schemeClr val="lt1"/>
              </a:buClr>
              <a:buSzPts val="1400"/>
              <a:buFont typeface="Arial"/>
              <a:buNone/>
              <a:defRPr>
                <a:solidFill>
                  <a:schemeClr val="lt1"/>
                </a:solidFill>
              </a:defRPr>
            </a:lvl8pPr>
            <a:lvl9pPr indent="0" lvl="8" marL="0" rtl="0" algn="l">
              <a:lnSpc>
                <a:spcPct val="100000"/>
              </a:lnSpc>
              <a:spcBef>
                <a:spcPts val="0"/>
              </a:spcBef>
              <a:spcAft>
                <a:spcPts val="0"/>
              </a:spcAft>
              <a:buClr>
                <a:schemeClr val="lt1"/>
              </a:buClr>
              <a:buSzPts val="1400"/>
              <a:buFont typeface="Arial"/>
              <a:buNone/>
              <a:defRPr>
                <a:solidFill>
                  <a:schemeClr val="lt1"/>
                </a:solidFil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 title and description">
    <p:spTree>
      <p:nvGrpSpPr>
        <p:cNvPr id="78" name="Shape 78"/>
        <p:cNvGrpSpPr/>
        <p:nvPr/>
      </p:nvGrpSpPr>
      <p:grpSpPr>
        <a:xfrm>
          <a:off x="0" y="0"/>
          <a:ext cx="0" cy="0"/>
          <a:chOff x="0" y="0"/>
          <a:chExt cx="0" cy="0"/>
        </a:xfrm>
      </p:grpSpPr>
      <p:sp>
        <p:nvSpPr>
          <p:cNvPr id="79" name="Google Shape;79;p14"/>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80" name="Google Shape;80;p14"/>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81" name="Google Shape;81;p14"/>
          <p:cNvSpPr txBox="1"/>
          <p:nvPr>
            <p:ph type="title"/>
          </p:nvPr>
        </p:nvSpPr>
        <p:spPr>
          <a:xfrm>
            <a:off x="265500" y="1397350"/>
            <a:ext cx="4045200" cy="1318200"/>
          </a:xfrm>
          <a:prstGeom prst="rect">
            <a:avLst/>
          </a:prstGeom>
          <a:noFill/>
          <a:ln>
            <a:noFill/>
          </a:ln>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3600"/>
              <a:buNone/>
              <a:defRPr sz="3600">
                <a:solidFill>
                  <a:schemeClr val="dk1"/>
                </a:solidFill>
              </a:defRPr>
            </a:lvl1pPr>
            <a:lvl2pPr lvl="1" rtl="0" algn="ctr">
              <a:spcBef>
                <a:spcPts val="0"/>
              </a:spcBef>
              <a:spcAft>
                <a:spcPts val="0"/>
              </a:spcAft>
              <a:buClr>
                <a:schemeClr val="dk1"/>
              </a:buClr>
              <a:buSzPts val="3600"/>
              <a:buNone/>
              <a:defRPr sz="3600">
                <a:solidFill>
                  <a:schemeClr val="dk1"/>
                </a:solidFill>
              </a:defRPr>
            </a:lvl2pPr>
            <a:lvl3pPr lvl="2" rtl="0" algn="ctr">
              <a:spcBef>
                <a:spcPts val="0"/>
              </a:spcBef>
              <a:spcAft>
                <a:spcPts val="0"/>
              </a:spcAft>
              <a:buClr>
                <a:schemeClr val="dk1"/>
              </a:buClr>
              <a:buSzPts val="3600"/>
              <a:buNone/>
              <a:defRPr sz="3600">
                <a:solidFill>
                  <a:schemeClr val="dk1"/>
                </a:solidFill>
              </a:defRPr>
            </a:lvl3pPr>
            <a:lvl4pPr lvl="3" rtl="0" algn="ctr">
              <a:spcBef>
                <a:spcPts val="0"/>
              </a:spcBef>
              <a:spcAft>
                <a:spcPts val="0"/>
              </a:spcAft>
              <a:buClr>
                <a:schemeClr val="dk1"/>
              </a:buClr>
              <a:buSzPts val="3600"/>
              <a:buNone/>
              <a:defRPr sz="3600">
                <a:solidFill>
                  <a:schemeClr val="dk1"/>
                </a:solidFill>
              </a:defRPr>
            </a:lvl4pPr>
            <a:lvl5pPr lvl="4" rtl="0" algn="ctr">
              <a:spcBef>
                <a:spcPts val="0"/>
              </a:spcBef>
              <a:spcAft>
                <a:spcPts val="0"/>
              </a:spcAft>
              <a:buClr>
                <a:schemeClr val="dk1"/>
              </a:buClr>
              <a:buSzPts val="3600"/>
              <a:buNone/>
              <a:defRPr sz="3600">
                <a:solidFill>
                  <a:schemeClr val="dk1"/>
                </a:solidFill>
              </a:defRPr>
            </a:lvl5pPr>
            <a:lvl6pPr lvl="5" rtl="0" algn="ctr">
              <a:spcBef>
                <a:spcPts val="0"/>
              </a:spcBef>
              <a:spcAft>
                <a:spcPts val="0"/>
              </a:spcAft>
              <a:buClr>
                <a:schemeClr val="dk1"/>
              </a:buClr>
              <a:buSzPts val="3600"/>
              <a:buNone/>
              <a:defRPr sz="3600">
                <a:solidFill>
                  <a:schemeClr val="dk1"/>
                </a:solidFill>
              </a:defRPr>
            </a:lvl6pPr>
            <a:lvl7pPr lvl="6" rtl="0" algn="ctr">
              <a:spcBef>
                <a:spcPts val="0"/>
              </a:spcBef>
              <a:spcAft>
                <a:spcPts val="0"/>
              </a:spcAft>
              <a:buClr>
                <a:schemeClr val="dk1"/>
              </a:buClr>
              <a:buSzPts val="3600"/>
              <a:buNone/>
              <a:defRPr sz="3600">
                <a:solidFill>
                  <a:schemeClr val="dk1"/>
                </a:solidFill>
              </a:defRPr>
            </a:lvl7pPr>
            <a:lvl8pPr lvl="7" rtl="0" algn="ctr">
              <a:spcBef>
                <a:spcPts val="0"/>
              </a:spcBef>
              <a:spcAft>
                <a:spcPts val="0"/>
              </a:spcAft>
              <a:buClr>
                <a:schemeClr val="dk1"/>
              </a:buClr>
              <a:buSzPts val="3600"/>
              <a:buNone/>
              <a:defRPr sz="3600">
                <a:solidFill>
                  <a:schemeClr val="dk1"/>
                </a:solidFill>
              </a:defRPr>
            </a:lvl8pPr>
            <a:lvl9pPr lvl="8" rtl="0" algn="ctr">
              <a:spcBef>
                <a:spcPts val="0"/>
              </a:spcBef>
              <a:spcAft>
                <a:spcPts val="0"/>
              </a:spcAft>
              <a:buClr>
                <a:schemeClr val="dk1"/>
              </a:buClr>
              <a:buSzPts val="3600"/>
              <a:buNone/>
              <a:defRPr sz="3600">
                <a:solidFill>
                  <a:schemeClr val="dk1"/>
                </a:solidFill>
              </a:defRPr>
            </a:lvl9pPr>
          </a:lstStyle>
          <a:p/>
        </p:txBody>
      </p:sp>
      <p:sp>
        <p:nvSpPr>
          <p:cNvPr id="82" name="Google Shape;82;p14"/>
          <p:cNvSpPr txBox="1"/>
          <p:nvPr>
            <p:ph idx="1" type="subTitle"/>
          </p:nvPr>
        </p:nvSpPr>
        <p:spPr>
          <a:xfrm>
            <a:off x="265500" y="2735371"/>
            <a:ext cx="4045200" cy="13455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3" name="Google Shape;83;p14"/>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Autofit/>
          </a:bodyPr>
          <a:lstStyle>
            <a:lvl1pPr indent="-342900" lvl="0" marL="457200" rtl="0" algn="l">
              <a:lnSpc>
                <a:spcPct val="115000"/>
              </a:lnSpc>
              <a:spcBef>
                <a:spcPts val="0"/>
              </a:spcBef>
              <a:spcAft>
                <a:spcPts val="0"/>
              </a:spcAft>
              <a:buClr>
                <a:schemeClr val="lt1"/>
              </a:buClr>
              <a:buSzPts val="1800"/>
              <a:buChar char="▫"/>
              <a:defRPr>
                <a:solidFill>
                  <a:schemeClr val="lt1"/>
                </a:solidFill>
              </a:defRPr>
            </a:lvl1pPr>
            <a:lvl2pPr indent="-317500" lvl="1" marL="914400" rtl="0" algn="l">
              <a:lnSpc>
                <a:spcPct val="115000"/>
              </a:lnSpc>
              <a:spcBef>
                <a:spcPts val="1600"/>
              </a:spcBef>
              <a:spcAft>
                <a:spcPts val="0"/>
              </a:spcAft>
              <a:buClr>
                <a:schemeClr val="lt1"/>
              </a:buClr>
              <a:buSzPts val="1400"/>
              <a:buChar char="▫"/>
              <a:defRPr>
                <a:solidFill>
                  <a:schemeClr val="lt1"/>
                </a:solidFill>
              </a:defRPr>
            </a:lvl2pPr>
            <a:lvl3pPr indent="-317500" lvl="2" marL="1371600" rtl="0" algn="l">
              <a:lnSpc>
                <a:spcPct val="115000"/>
              </a:lnSpc>
              <a:spcBef>
                <a:spcPts val="1600"/>
              </a:spcBef>
              <a:spcAft>
                <a:spcPts val="0"/>
              </a:spcAft>
              <a:buClr>
                <a:schemeClr val="lt1"/>
              </a:buClr>
              <a:buSzPts val="1400"/>
              <a:buChar char="▫"/>
              <a:defRPr>
                <a:solidFill>
                  <a:schemeClr val="lt1"/>
                </a:solidFill>
              </a:defRPr>
            </a:lvl3pPr>
            <a:lvl4pPr indent="-317500" lvl="3" marL="1828800" rtl="0" algn="l">
              <a:lnSpc>
                <a:spcPct val="115000"/>
              </a:lnSpc>
              <a:spcBef>
                <a:spcPts val="1600"/>
              </a:spcBef>
              <a:spcAft>
                <a:spcPts val="0"/>
              </a:spcAft>
              <a:buClr>
                <a:schemeClr val="lt1"/>
              </a:buClr>
              <a:buSzPts val="1400"/>
              <a:buChar char="▫"/>
              <a:defRPr>
                <a:solidFill>
                  <a:schemeClr val="lt1"/>
                </a:solidFill>
              </a:defRPr>
            </a:lvl4pPr>
            <a:lvl5pPr indent="-317500" lvl="4" marL="2286000" rtl="0" algn="l">
              <a:lnSpc>
                <a:spcPct val="115000"/>
              </a:lnSpc>
              <a:spcBef>
                <a:spcPts val="1600"/>
              </a:spcBef>
              <a:spcAft>
                <a:spcPts val="0"/>
              </a:spcAft>
              <a:buClr>
                <a:schemeClr val="lt1"/>
              </a:buClr>
              <a:buSzPts val="1400"/>
              <a:buChar char="▫"/>
              <a:defRPr>
                <a:solidFill>
                  <a:schemeClr val="lt1"/>
                </a:solidFill>
              </a:defRPr>
            </a:lvl5pPr>
            <a:lvl6pPr indent="-317500" lvl="5" marL="2743200" rtl="0" algn="l">
              <a:lnSpc>
                <a:spcPct val="115000"/>
              </a:lnSpc>
              <a:spcBef>
                <a:spcPts val="1600"/>
              </a:spcBef>
              <a:spcAft>
                <a:spcPts val="0"/>
              </a:spcAft>
              <a:buClr>
                <a:schemeClr val="lt1"/>
              </a:buClr>
              <a:buSzPts val="1400"/>
              <a:buChar char="▫"/>
              <a:defRPr>
                <a:solidFill>
                  <a:schemeClr val="lt1"/>
                </a:solidFill>
              </a:defRPr>
            </a:lvl6pPr>
            <a:lvl7pPr indent="-317500" lvl="6" marL="3200400" rtl="0" algn="l">
              <a:lnSpc>
                <a:spcPct val="115000"/>
              </a:lnSpc>
              <a:spcBef>
                <a:spcPts val="1600"/>
              </a:spcBef>
              <a:spcAft>
                <a:spcPts val="0"/>
              </a:spcAft>
              <a:buClr>
                <a:schemeClr val="lt1"/>
              </a:buClr>
              <a:buSzPts val="1400"/>
              <a:buChar char="▫"/>
              <a:defRPr>
                <a:solidFill>
                  <a:schemeClr val="lt1"/>
                </a:solidFill>
              </a:defRPr>
            </a:lvl7pPr>
            <a:lvl8pPr indent="-317500" lvl="7" marL="3657600" rtl="0" algn="l">
              <a:lnSpc>
                <a:spcPct val="115000"/>
              </a:lnSpc>
              <a:spcBef>
                <a:spcPts val="1600"/>
              </a:spcBef>
              <a:spcAft>
                <a:spcPts val="0"/>
              </a:spcAft>
              <a:buClr>
                <a:schemeClr val="lt1"/>
              </a:buClr>
              <a:buSzPts val="1400"/>
              <a:buChar char="▫"/>
              <a:defRPr>
                <a:solidFill>
                  <a:schemeClr val="lt1"/>
                </a:solidFill>
              </a:defRPr>
            </a:lvl8pPr>
            <a:lvl9pPr indent="-317500" lvl="8" marL="4114800" rtl="0" algn="l">
              <a:lnSpc>
                <a:spcPct val="115000"/>
              </a:lnSpc>
              <a:spcBef>
                <a:spcPts val="1600"/>
              </a:spcBef>
              <a:spcAft>
                <a:spcPts val="1600"/>
              </a:spcAft>
              <a:buClr>
                <a:schemeClr val="lt1"/>
              </a:buClr>
              <a:buSzPts val="1400"/>
              <a:buChar char="▫"/>
              <a:defRPr>
                <a:solidFill>
                  <a:schemeClr val="lt1"/>
                </a:solidFill>
              </a:defRPr>
            </a:lvl9pPr>
          </a:lstStyle>
          <a:p/>
        </p:txBody>
      </p:sp>
      <p:sp>
        <p:nvSpPr>
          <p:cNvPr id="84" name="Google Shape;84;p14"/>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rtl="0" algn="l">
              <a:lnSpc>
                <a:spcPct val="100000"/>
              </a:lnSpc>
              <a:spcBef>
                <a:spcPts val="0"/>
              </a:spcBef>
              <a:spcAft>
                <a:spcPts val="0"/>
              </a:spcAft>
              <a:buClr>
                <a:schemeClr val="lt1"/>
              </a:buClr>
              <a:buSzPts val="1400"/>
              <a:buFont typeface="Arial"/>
              <a:buNone/>
              <a:defRPr>
                <a:solidFill>
                  <a:schemeClr val="lt1"/>
                </a:solidFill>
              </a:defRPr>
            </a:lvl1pPr>
            <a:lvl2pPr indent="0" lvl="1" marL="0" rtl="0" algn="l">
              <a:lnSpc>
                <a:spcPct val="100000"/>
              </a:lnSpc>
              <a:spcBef>
                <a:spcPts val="0"/>
              </a:spcBef>
              <a:spcAft>
                <a:spcPts val="0"/>
              </a:spcAft>
              <a:buClr>
                <a:schemeClr val="lt1"/>
              </a:buClr>
              <a:buSzPts val="1400"/>
              <a:buFont typeface="Arial"/>
              <a:buNone/>
              <a:defRPr>
                <a:solidFill>
                  <a:schemeClr val="lt1"/>
                </a:solidFill>
              </a:defRPr>
            </a:lvl2pPr>
            <a:lvl3pPr indent="0" lvl="2" marL="0" rtl="0" algn="l">
              <a:lnSpc>
                <a:spcPct val="100000"/>
              </a:lnSpc>
              <a:spcBef>
                <a:spcPts val="0"/>
              </a:spcBef>
              <a:spcAft>
                <a:spcPts val="0"/>
              </a:spcAft>
              <a:buClr>
                <a:schemeClr val="lt1"/>
              </a:buClr>
              <a:buSzPts val="1400"/>
              <a:buFont typeface="Arial"/>
              <a:buNone/>
              <a:defRPr>
                <a:solidFill>
                  <a:schemeClr val="lt1"/>
                </a:solidFill>
              </a:defRPr>
            </a:lvl3pPr>
            <a:lvl4pPr indent="0" lvl="3" marL="0" rtl="0" algn="l">
              <a:lnSpc>
                <a:spcPct val="100000"/>
              </a:lnSpc>
              <a:spcBef>
                <a:spcPts val="0"/>
              </a:spcBef>
              <a:spcAft>
                <a:spcPts val="0"/>
              </a:spcAft>
              <a:buClr>
                <a:schemeClr val="lt1"/>
              </a:buClr>
              <a:buSzPts val="1400"/>
              <a:buFont typeface="Arial"/>
              <a:buNone/>
              <a:defRPr>
                <a:solidFill>
                  <a:schemeClr val="lt1"/>
                </a:solidFill>
              </a:defRPr>
            </a:lvl4pPr>
            <a:lvl5pPr indent="0" lvl="4" marL="0" rtl="0" algn="l">
              <a:lnSpc>
                <a:spcPct val="100000"/>
              </a:lnSpc>
              <a:spcBef>
                <a:spcPts val="0"/>
              </a:spcBef>
              <a:spcAft>
                <a:spcPts val="0"/>
              </a:spcAft>
              <a:buClr>
                <a:schemeClr val="lt1"/>
              </a:buClr>
              <a:buSzPts val="1400"/>
              <a:buFont typeface="Arial"/>
              <a:buNone/>
              <a:defRPr>
                <a:solidFill>
                  <a:schemeClr val="lt1"/>
                </a:solidFill>
              </a:defRPr>
            </a:lvl5pPr>
            <a:lvl6pPr indent="0" lvl="5" marL="0" rtl="0" algn="l">
              <a:lnSpc>
                <a:spcPct val="100000"/>
              </a:lnSpc>
              <a:spcBef>
                <a:spcPts val="0"/>
              </a:spcBef>
              <a:spcAft>
                <a:spcPts val="0"/>
              </a:spcAft>
              <a:buClr>
                <a:schemeClr val="lt1"/>
              </a:buClr>
              <a:buSzPts val="1400"/>
              <a:buFont typeface="Arial"/>
              <a:buNone/>
              <a:defRPr>
                <a:solidFill>
                  <a:schemeClr val="lt1"/>
                </a:solidFill>
              </a:defRPr>
            </a:lvl6pPr>
            <a:lvl7pPr indent="0" lvl="6" marL="0" rtl="0" algn="l">
              <a:lnSpc>
                <a:spcPct val="100000"/>
              </a:lnSpc>
              <a:spcBef>
                <a:spcPts val="0"/>
              </a:spcBef>
              <a:spcAft>
                <a:spcPts val="0"/>
              </a:spcAft>
              <a:buClr>
                <a:schemeClr val="lt1"/>
              </a:buClr>
              <a:buSzPts val="1400"/>
              <a:buFont typeface="Arial"/>
              <a:buNone/>
              <a:defRPr>
                <a:solidFill>
                  <a:schemeClr val="lt1"/>
                </a:solidFill>
              </a:defRPr>
            </a:lvl7pPr>
            <a:lvl8pPr indent="0" lvl="7" marL="0" rtl="0" algn="l">
              <a:lnSpc>
                <a:spcPct val="100000"/>
              </a:lnSpc>
              <a:spcBef>
                <a:spcPts val="0"/>
              </a:spcBef>
              <a:spcAft>
                <a:spcPts val="0"/>
              </a:spcAft>
              <a:buClr>
                <a:schemeClr val="lt1"/>
              </a:buClr>
              <a:buSzPts val="1400"/>
              <a:buFont typeface="Arial"/>
              <a:buNone/>
              <a:defRPr>
                <a:solidFill>
                  <a:schemeClr val="lt1"/>
                </a:solidFill>
              </a:defRPr>
            </a:lvl8pPr>
            <a:lvl9pPr indent="0" lvl="8" marL="0" rtl="0" algn="l">
              <a:lnSpc>
                <a:spcPct val="100000"/>
              </a:lnSpc>
              <a:spcBef>
                <a:spcPts val="0"/>
              </a:spcBef>
              <a:spcAft>
                <a:spcPts val="0"/>
              </a:spcAft>
              <a:buClr>
                <a:schemeClr val="lt1"/>
              </a:buClr>
              <a:buSzPts val="1400"/>
              <a:buFont typeface="Arial"/>
              <a:buNone/>
              <a:defRPr>
                <a:solidFill>
                  <a:schemeClr val="lt1"/>
                </a:solidFil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_2">
    <p:spTree>
      <p:nvGrpSpPr>
        <p:cNvPr id="85" name="Shape 85"/>
        <p:cNvGrpSpPr/>
        <p:nvPr/>
      </p:nvGrpSpPr>
      <p:grpSpPr>
        <a:xfrm>
          <a:off x="0" y="0"/>
          <a:ext cx="0" cy="0"/>
          <a:chOff x="0" y="0"/>
          <a:chExt cx="0" cy="0"/>
        </a:xfrm>
      </p:grpSpPr>
      <p:sp>
        <p:nvSpPr>
          <p:cNvPr id="86" name="Google Shape;86;p15"/>
          <p:cNvSpPr txBox="1"/>
          <p:nvPr>
            <p:ph type="ctrTitle"/>
          </p:nvPr>
        </p:nvSpPr>
        <p:spPr>
          <a:xfrm>
            <a:off x="685800" y="1597819"/>
            <a:ext cx="7772400" cy="1102519"/>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3000"/>
              <a:buNone/>
              <a:defRPr/>
            </a:lvl1pPr>
            <a:lvl2pPr lvl="1" algn="ctr">
              <a:spcBef>
                <a:spcPts val="0"/>
              </a:spcBef>
              <a:spcAft>
                <a:spcPts val="0"/>
              </a:spcAft>
              <a:buSzPts val="3000"/>
              <a:buNone/>
              <a:defRPr/>
            </a:lvl2pPr>
            <a:lvl3pPr lvl="2" algn="ctr">
              <a:spcBef>
                <a:spcPts val="0"/>
              </a:spcBef>
              <a:spcAft>
                <a:spcPts val="0"/>
              </a:spcAft>
              <a:buSzPts val="3000"/>
              <a:buNone/>
              <a:defRPr/>
            </a:lvl3pPr>
            <a:lvl4pPr lvl="3" algn="ctr">
              <a:spcBef>
                <a:spcPts val="0"/>
              </a:spcBef>
              <a:spcAft>
                <a:spcPts val="0"/>
              </a:spcAft>
              <a:buSzPts val="3000"/>
              <a:buNone/>
              <a:defRPr/>
            </a:lvl4pPr>
            <a:lvl5pPr lvl="4" algn="ctr">
              <a:spcBef>
                <a:spcPts val="0"/>
              </a:spcBef>
              <a:spcAft>
                <a:spcPts val="0"/>
              </a:spcAft>
              <a:buSzPts val="3000"/>
              <a:buNone/>
              <a:defRPr/>
            </a:lvl5pPr>
            <a:lvl6pPr lvl="5" algn="ctr">
              <a:spcBef>
                <a:spcPts val="0"/>
              </a:spcBef>
              <a:spcAft>
                <a:spcPts val="0"/>
              </a:spcAft>
              <a:buSzPts val="3000"/>
              <a:buNone/>
              <a:defRPr/>
            </a:lvl6pPr>
            <a:lvl7pPr lvl="6" algn="ctr">
              <a:spcBef>
                <a:spcPts val="0"/>
              </a:spcBef>
              <a:spcAft>
                <a:spcPts val="0"/>
              </a:spcAft>
              <a:buSzPts val="3000"/>
              <a:buNone/>
              <a:defRPr/>
            </a:lvl7pPr>
            <a:lvl8pPr lvl="7" algn="ctr">
              <a:spcBef>
                <a:spcPts val="0"/>
              </a:spcBef>
              <a:spcAft>
                <a:spcPts val="0"/>
              </a:spcAft>
              <a:buSzPts val="3000"/>
              <a:buNone/>
              <a:defRPr/>
            </a:lvl8pPr>
            <a:lvl9pPr lvl="8" algn="ctr">
              <a:spcBef>
                <a:spcPts val="0"/>
              </a:spcBef>
              <a:spcAft>
                <a:spcPts val="0"/>
              </a:spcAft>
              <a:buSzPts val="3000"/>
              <a:buNone/>
              <a:defRPr/>
            </a:lvl9pPr>
          </a:lstStyle>
          <a:p/>
        </p:txBody>
      </p:sp>
      <p:sp>
        <p:nvSpPr>
          <p:cNvPr id="87" name="Google Shape;87;p15"/>
          <p:cNvSpPr txBox="1"/>
          <p:nvPr>
            <p:ph idx="1" type="subTitle"/>
          </p:nvPr>
        </p:nvSpPr>
        <p:spPr>
          <a:xfrm>
            <a:off x="1371600" y="2914650"/>
            <a:ext cx="6400800" cy="131445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chemeClr val="dk1"/>
              </a:buClr>
              <a:buSzPts val="3200"/>
              <a:buFont typeface="Arial"/>
              <a:buNone/>
              <a:defRPr/>
            </a:lvl1pPr>
            <a:lvl2pPr lvl="1" algn="ctr">
              <a:spcBef>
                <a:spcPts val="560"/>
              </a:spcBef>
              <a:spcAft>
                <a:spcPts val="0"/>
              </a:spcAft>
              <a:buClr>
                <a:schemeClr val="dk1"/>
              </a:buClr>
              <a:buSzPts val="2800"/>
              <a:buFont typeface="Arial"/>
              <a:buNone/>
              <a:defRPr/>
            </a:lvl2pPr>
            <a:lvl3pPr lvl="2" algn="ctr">
              <a:spcBef>
                <a:spcPts val="480"/>
              </a:spcBef>
              <a:spcAft>
                <a:spcPts val="0"/>
              </a:spcAft>
              <a:buClr>
                <a:schemeClr val="dk1"/>
              </a:buClr>
              <a:buSzPts val="2400"/>
              <a:buFont typeface="Arial"/>
              <a:buNone/>
              <a:defRPr/>
            </a:lvl3pPr>
            <a:lvl4pPr lvl="3" algn="ctr">
              <a:spcBef>
                <a:spcPts val="400"/>
              </a:spcBef>
              <a:spcAft>
                <a:spcPts val="0"/>
              </a:spcAft>
              <a:buClr>
                <a:schemeClr val="dk1"/>
              </a:buClr>
              <a:buSzPts val="2000"/>
              <a:buFont typeface="Arial"/>
              <a:buNone/>
              <a:defRPr/>
            </a:lvl4pPr>
            <a:lvl5pPr lvl="4" algn="ctr">
              <a:spcBef>
                <a:spcPts val="400"/>
              </a:spcBef>
              <a:spcAft>
                <a:spcPts val="0"/>
              </a:spcAft>
              <a:buClr>
                <a:schemeClr val="dk1"/>
              </a:buClr>
              <a:buSzPts val="2000"/>
              <a:buFont typeface="Arial"/>
              <a:buNone/>
              <a:defRPr/>
            </a:lvl5pPr>
            <a:lvl6pPr lvl="5" algn="ctr">
              <a:spcBef>
                <a:spcPts val="400"/>
              </a:spcBef>
              <a:spcAft>
                <a:spcPts val="0"/>
              </a:spcAft>
              <a:buClr>
                <a:schemeClr val="dk1"/>
              </a:buClr>
              <a:buSzPts val="2000"/>
              <a:buFont typeface="Arial"/>
              <a:buNone/>
              <a:defRPr/>
            </a:lvl6pPr>
            <a:lvl7pPr lvl="6" algn="ctr">
              <a:spcBef>
                <a:spcPts val="400"/>
              </a:spcBef>
              <a:spcAft>
                <a:spcPts val="0"/>
              </a:spcAft>
              <a:buClr>
                <a:schemeClr val="dk1"/>
              </a:buClr>
              <a:buSzPts val="2000"/>
              <a:buFont typeface="Arial"/>
              <a:buNone/>
              <a:defRPr/>
            </a:lvl7pPr>
            <a:lvl8pPr lvl="7" algn="ctr">
              <a:spcBef>
                <a:spcPts val="400"/>
              </a:spcBef>
              <a:spcAft>
                <a:spcPts val="0"/>
              </a:spcAft>
              <a:buClr>
                <a:schemeClr val="dk1"/>
              </a:buClr>
              <a:buSzPts val="2000"/>
              <a:buFont typeface="Arial"/>
              <a:buNone/>
              <a:defRPr/>
            </a:lvl8pPr>
            <a:lvl9pPr lvl="8" algn="ctr">
              <a:spcBef>
                <a:spcPts val="400"/>
              </a:spcBef>
              <a:spcAft>
                <a:spcPts val="0"/>
              </a:spcAft>
              <a:buClr>
                <a:schemeClr val="dk1"/>
              </a:buClr>
              <a:buSzPts val="2000"/>
              <a:buFont typeface="Arial"/>
              <a:buNone/>
              <a:defRPr/>
            </a:lvl9pPr>
          </a:lstStyle>
          <a:p/>
        </p:txBody>
      </p:sp>
      <p:sp>
        <p:nvSpPr>
          <p:cNvPr id="88" name="Google Shape;88;p15"/>
          <p:cNvSpPr txBox="1"/>
          <p:nvPr>
            <p:ph idx="10" type="dt"/>
          </p:nvPr>
        </p:nvSpPr>
        <p:spPr>
          <a:xfrm>
            <a:off x="457200" y="4683919"/>
            <a:ext cx="2133600" cy="357187"/>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15"/>
          <p:cNvSpPr txBox="1"/>
          <p:nvPr>
            <p:ph idx="11" type="ftr"/>
          </p:nvPr>
        </p:nvSpPr>
        <p:spPr>
          <a:xfrm>
            <a:off x="3124200" y="4683919"/>
            <a:ext cx="2895600" cy="357187"/>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15"/>
          <p:cNvSpPr txBox="1"/>
          <p:nvPr>
            <p:ph idx="12" type="sldNum"/>
          </p:nvPr>
        </p:nvSpPr>
        <p:spPr>
          <a:xfrm>
            <a:off x="6553200" y="4683919"/>
            <a:ext cx="2133600" cy="357187"/>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b="1" sz="1100">
              <a:solidFill>
                <a:schemeClr val="accent1"/>
              </a:solidFill>
              <a:latin typeface="DM Sans"/>
              <a:ea typeface="DM Sans"/>
              <a:cs typeface="DM Sans"/>
              <a:sym typeface="DM San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1" name="Shape 91"/>
        <p:cNvGrpSpPr/>
        <p:nvPr/>
      </p:nvGrpSpPr>
      <p:grpSpPr>
        <a:xfrm>
          <a:off x="0" y="0"/>
          <a:ext cx="0" cy="0"/>
          <a:chOff x="0" y="0"/>
          <a:chExt cx="0" cy="0"/>
        </a:xfrm>
      </p:grpSpPr>
      <p:sp>
        <p:nvSpPr>
          <p:cNvPr id="92" name="Google Shape;92;p16"/>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3000"/>
              <a:buNone/>
              <a:defRPr/>
            </a:lvl1pPr>
            <a:lvl2pPr lvl="1" algn="ctr">
              <a:spcBef>
                <a:spcPts val="0"/>
              </a:spcBef>
              <a:spcAft>
                <a:spcPts val="0"/>
              </a:spcAft>
              <a:buSzPts val="3000"/>
              <a:buNone/>
              <a:defRPr/>
            </a:lvl2pPr>
            <a:lvl3pPr lvl="2" algn="ctr">
              <a:spcBef>
                <a:spcPts val="0"/>
              </a:spcBef>
              <a:spcAft>
                <a:spcPts val="0"/>
              </a:spcAft>
              <a:buSzPts val="3000"/>
              <a:buNone/>
              <a:defRPr/>
            </a:lvl3pPr>
            <a:lvl4pPr lvl="3" algn="ctr">
              <a:spcBef>
                <a:spcPts val="0"/>
              </a:spcBef>
              <a:spcAft>
                <a:spcPts val="0"/>
              </a:spcAft>
              <a:buSzPts val="3000"/>
              <a:buNone/>
              <a:defRPr/>
            </a:lvl4pPr>
            <a:lvl5pPr lvl="4" algn="ctr">
              <a:spcBef>
                <a:spcPts val="0"/>
              </a:spcBef>
              <a:spcAft>
                <a:spcPts val="0"/>
              </a:spcAft>
              <a:buSzPts val="3000"/>
              <a:buNone/>
              <a:defRPr/>
            </a:lvl5pPr>
            <a:lvl6pPr lvl="5" algn="ctr">
              <a:spcBef>
                <a:spcPts val="0"/>
              </a:spcBef>
              <a:spcAft>
                <a:spcPts val="0"/>
              </a:spcAft>
              <a:buSzPts val="3000"/>
              <a:buNone/>
              <a:defRPr/>
            </a:lvl6pPr>
            <a:lvl7pPr lvl="6" algn="ctr">
              <a:spcBef>
                <a:spcPts val="0"/>
              </a:spcBef>
              <a:spcAft>
                <a:spcPts val="0"/>
              </a:spcAft>
              <a:buSzPts val="3000"/>
              <a:buNone/>
              <a:defRPr/>
            </a:lvl7pPr>
            <a:lvl8pPr lvl="7" algn="ctr">
              <a:spcBef>
                <a:spcPts val="0"/>
              </a:spcBef>
              <a:spcAft>
                <a:spcPts val="0"/>
              </a:spcAft>
              <a:buSzPts val="3000"/>
              <a:buNone/>
              <a:defRPr/>
            </a:lvl8pPr>
            <a:lvl9pPr lvl="8" algn="ctr">
              <a:spcBef>
                <a:spcPts val="0"/>
              </a:spcBef>
              <a:spcAft>
                <a:spcPts val="0"/>
              </a:spcAft>
              <a:buSzPts val="3000"/>
              <a:buNone/>
              <a:defRPr/>
            </a:lvl9pPr>
          </a:lstStyle>
          <a:p/>
        </p:txBody>
      </p:sp>
      <p:sp>
        <p:nvSpPr>
          <p:cNvPr id="93" name="Google Shape;93;p16"/>
          <p:cNvSpPr txBox="1"/>
          <p:nvPr>
            <p:ph idx="1" type="body"/>
          </p:nvPr>
        </p:nvSpPr>
        <p:spPr>
          <a:xfrm>
            <a:off x="457200" y="1200150"/>
            <a:ext cx="8229600" cy="3394471"/>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4" name="Google Shape;94;p16"/>
          <p:cNvSpPr txBox="1"/>
          <p:nvPr>
            <p:ph idx="10" type="dt"/>
          </p:nvPr>
        </p:nvSpPr>
        <p:spPr>
          <a:xfrm>
            <a:off x="457200" y="4683919"/>
            <a:ext cx="2133600" cy="357187"/>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16"/>
          <p:cNvSpPr txBox="1"/>
          <p:nvPr>
            <p:ph idx="11" type="ftr"/>
          </p:nvPr>
        </p:nvSpPr>
        <p:spPr>
          <a:xfrm>
            <a:off x="3124200" y="4683919"/>
            <a:ext cx="2895600" cy="357187"/>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16"/>
          <p:cNvSpPr txBox="1"/>
          <p:nvPr>
            <p:ph idx="12" type="sldNum"/>
          </p:nvPr>
        </p:nvSpPr>
        <p:spPr>
          <a:xfrm>
            <a:off x="6553200" y="4683919"/>
            <a:ext cx="2133600" cy="357187"/>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b="1" sz="1100">
              <a:solidFill>
                <a:schemeClr val="accent1"/>
              </a:solidFill>
              <a:latin typeface="DM Sans"/>
              <a:ea typeface="DM Sans"/>
              <a:cs typeface="DM Sans"/>
              <a:sym typeface="DM San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bg>
      <p:bgPr>
        <a:solidFill>
          <a:schemeClr val="accent1"/>
        </a:solidFill>
      </p:bgPr>
    </p:bg>
    <p:spTree>
      <p:nvGrpSpPr>
        <p:cNvPr id="13" name="Shape 13"/>
        <p:cNvGrpSpPr/>
        <p:nvPr/>
      </p:nvGrpSpPr>
      <p:grpSpPr>
        <a:xfrm>
          <a:off x="0" y="0"/>
          <a:ext cx="0" cy="0"/>
          <a:chOff x="0" y="0"/>
          <a:chExt cx="0" cy="0"/>
        </a:xfrm>
      </p:grpSpPr>
      <p:sp>
        <p:nvSpPr>
          <p:cNvPr id="14" name="Google Shape;14;p3"/>
          <p:cNvSpPr/>
          <p:nvPr/>
        </p:nvSpPr>
        <p:spPr>
          <a:xfrm>
            <a:off x="0" y="1583350"/>
            <a:ext cx="7404300" cy="1739700"/>
          </a:xfrm>
          <a:prstGeom prst="rect">
            <a:avLst/>
          </a:prstGeom>
          <a:solidFill>
            <a:schemeClr val="lt1"/>
          </a:solidFill>
          <a:ln>
            <a:noFill/>
          </a:ln>
          <a:effectLst>
            <a:outerShdw blurRad="271463" rotWithShape="0" algn="bl" dist="66675">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3"/>
          <p:cNvSpPr txBox="1"/>
          <p:nvPr>
            <p:ph type="ctrTitle"/>
          </p:nvPr>
        </p:nvSpPr>
        <p:spPr>
          <a:xfrm>
            <a:off x="2012775" y="2049850"/>
            <a:ext cx="5109300" cy="483000"/>
          </a:xfrm>
          <a:prstGeom prst="rect">
            <a:avLst/>
          </a:prstGeom>
        </p:spPr>
        <p:txBody>
          <a:bodyPr anchorCtr="0" anchor="b" bIns="0" lIns="0" spcFirstLastPara="1" rIns="0" wrap="square" tIns="0">
            <a:noAutofit/>
          </a:bodyPr>
          <a:lstStyle>
            <a:lvl1pPr lvl="0" rtl="0">
              <a:lnSpc>
                <a:spcPct val="80000"/>
              </a:lnSpc>
              <a:spcBef>
                <a:spcPts val="0"/>
              </a:spcBef>
              <a:spcAft>
                <a:spcPts val="0"/>
              </a:spcAft>
              <a:buSzPts val="3600"/>
              <a:buNone/>
              <a:defRPr sz="3600"/>
            </a:lvl1pPr>
            <a:lvl2pPr lvl="1" rtl="0">
              <a:lnSpc>
                <a:spcPct val="80000"/>
              </a:lnSpc>
              <a:spcBef>
                <a:spcPts val="0"/>
              </a:spcBef>
              <a:spcAft>
                <a:spcPts val="0"/>
              </a:spcAft>
              <a:buSzPts val="3600"/>
              <a:buNone/>
              <a:defRPr sz="3600"/>
            </a:lvl2pPr>
            <a:lvl3pPr lvl="2" rtl="0">
              <a:lnSpc>
                <a:spcPct val="80000"/>
              </a:lnSpc>
              <a:spcBef>
                <a:spcPts val="0"/>
              </a:spcBef>
              <a:spcAft>
                <a:spcPts val="0"/>
              </a:spcAft>
              <a:buSzPts val="3600"/>
              <a:buNone/>
              <a:defRPr sz="3600"/>
            </a:lvl3pPr>
            <a:lvl4pPr lvl="3" rtl="0">
              <a:lnSpc>
                <a:spcPct val="80000"/>
              </a:lnSpc>
              <a:spcBef>
                <a:spcPts val="0"/>
              </a:spcBef>
              <a:spcAft>
                <a:spcPts val="0"/>
              </a:spcAft>
              <a:buSzPts val="3600"/>
              <a:buNone/>
              <a:defRPr sz="3600"/>
            </a:lvl4pPr>
            <a:lvl5pPr lvl="4" rtl="0">
              <a:lnSpc>
                <a:spcPct val="80000"/>
              </a:lnSpc>
              <a:spcBef>
                <a:spcPts val="0"/>
              </a:spcBef>
              <a:spcAft>
                <a:spcPts val="0"/>
              </a:spcAft>
              <a:buSzPts val="3600"/>
              <a:buNone/>
              <a:defRPr sz="3600"/>
            </a:lvl5pPr>
            <a:lvl6pPr lvl="5" rtl="0">
              <a:lnSpc>
                <a:spcPct val="80000"/>
              </a:lnSpc>
              <a:spcBef>
                <a:spcPts val="0"/>
              </a:spcBef>
              <a:spcAft>
                <a:spcPts val="0"/>
              </a:spcAft>
              <a:buSzPts val="3600"/>
              <a:buNone/>
              <a:defRPr sz="3600"/>
            </a:lvl6pPr>
            <a:lvl7pPr lvl="6" rtl="0">
              <a:lnSpc>
                <a:spcPct val="80000"/>
              </a:lnSpc>
              <a:spcBef>
                <a:spcPts val="0"/>
              </a:spcBef>
              <a:spcAft>
                <a:spcPts val="0"/>
              </a:spcAft>
              <a:buSzPts val="3600"/>
              <a:buNone/>
              <a:defRPr sz="3600"/>
            </a:lvl7pPr>
            <a:lvl8pPr lvl="7" rtl="0">
              <a:lnSpc>
                <a:spcPct val="80000"/>
              </a:lnSpc>
              <a:spcBef>
                <a:spcPts val="0"/>
              </a:spcBef>
              <a:spcAft>
                <a:spcPts val="0"/>
              </a:spcAft>
              <a:buSzPts val="3600"/>
              <a:buNone/>
              <a:defRPr sz="3600"/>
            </a:lvl8pPr>
            <a:lvl9pPr lvl="8" rtl="0">
              <a:lnSpc>
                <a:spcPct val="80000"/>
              </a:lnSpc>
              <a:spcBef>
                <a:spcPts val="0"/>
              </a:spcBef>
              <a:spcAft>
                <a:spcPts val="0"/>
              </a:spcAft>
              <a:buSzPts val="3600"/>
              <a:buNone/>
              <a:defRPr sz="3600"/>
            </a:lvl9pPr>
          </a:lstStyle>
          <a:p/>
        </p:txBody>
      </p:sp>
      <p:sp>
        <p:nvSpPr>
          <p:cNvPr id="16" name="Google Shape;16;p3"/>
          <p:cNvSpPr txBox="1"/>
          <p:nvPr>
            <p:ph idx="1" type="subTitle"/>
          </p:nvPr>
        </p:nvSpPr>
        <p:spPr>
          <a:xfrm>
            <a:off x="2012775" y="2553550"/>
            <a:ext cx="5109300" cy="303000"/>
          </a:xfrm>
          <a:prstGeom prst="rect">
            <a:avLst/>
          </a:prstGeom>
        </p:spPr>
        <p:txBody>
          <a:bodyPr anchorCtr="0" anchor="t" bIns="0" lIns="0" spcFirstLastPara="1" rIns="0" wrap="square" tIns="0">
            <a:noAutofit/>
          </a:bodyPr>
          <a:lstStyle>
            <a:lvl1pPr lvl="0" rtl="0">
              <a:spcBef>
                <a:spcPts val="0"/>
              </a:spcBef>
              <a:spcAft>
                <a:spcPts val="0"/>
              </a:spcAft>
              <a:buClr>
                <a:schemeClr val="dk1"/>
              </a:buClr>
              <a:buSzPts val="1800"/>
              <a:buNone/>
              <a:defRPr sz="1800"/>
            </a:lvl1pPr>
            <a:lvl2pPr lvl="1" rtl="0">
              <a:spcBef>
                <a:spcPts val="0"/>
              </a:spcBef>
              <a:spcAft>
                <a:spcPts val="0"/>
              </a:spcAft>
              <a:buClr>
                <a:schemeClr val="dk1"/>
              </a:buClr>
              <a:buSzPts val="1800"/>
              <a:buNone/>
              <a:defRPr sz="1800"/>
            </a:lvl2pPr>
            <a:lvl3pPr lvl="2" rtl="0">
              <a:spcBef>
                <a:spcPts val="0"/>
              </a:spcBef>
              <a:spcAft>
                <a:spcPts val="0"/>
              </a:spcAft>
              <a:buClr>
                <a:schemeClr val="dk1"/>
              </a:buClr>
              <a:buSzPts val="1800"/>
              <a:buNone/>
              <a:defRPr sz="1800"/>
            </a:lvl3pPr>
            <a:lvl4pPr lvl="3" rtl="0">
              <a:spcBef>
                <a:spcPts val="0"/>
              </a:spcBef>
              <a:spcAft>
                <a:spcPts val="0"/>
              </a:spcAft>
              <a:buClr>
                <a:schemeClr val="dk1"/>
              </a:buClr>
              <a:buSzPts val="1800"/>
              <a:buNone/>
              <a:defRPr sz="1800"/>
            </a:lvl4pPr>
            <a:lvl5pPr lvl="4" rtl="0">
              <a:spcBef>
                <a:spcPts val="0"/>
              </a:spcBef>
              <a:spcAft>
                <a:spcPts val="0"/>
              </a:spcAft>
              <a:buClr>
                <a:schemeClr val="dk1"/>
              </a:buClr>
              <a:buSzPts val="1800"/>
              <a:buNone/>
              <a:defRPr sz="1800"/>
            </a:lvl5pPr>
            <a:lvl6pPr lvl="5" rtl="0">
              <a:spcBef>
                <a:spcPts val="0"/>
              </a:spcBef>
              <a:spcAft>
                <a:spcPts val="0"/>
              </a:spcAft>
              <a:buClr>
                <a:schemeClr val="dk1"/>
              </a:buClr>
              <a:buSzPts val="1800"/>
              <a:buNone/>
              <a:defRPr sz="1800"/>
            </a:lvl6pPr>
            <a:lvl7pPr lvl="6" rtl="0">
              <a:spcBef>
                <a:spcPts val="0"/>
              </a:spcBef>
              <a:spcAft>
                <a:spcPts val="0"/>
              </a:spcAft>
              <a:buClr>
                <a:schemeClr val="dk1"/>
              </a:buClr>
              <a:buSzPts val="1800"/>
              <a:buNone/>
              <a:defRPr sz="1800"/>
            </a:lvl7pPr>
            <a:lvl8pPr lvl="7" rtl="0">
              <a:spcBef>
                <a:spcPts val="0"/>
              </a:spcBef>
              <a:spcAft>
                <a:spcPts val="0"/>
              </a:spcAft>
              <a:buClr>
                <a:schemeClr val="dk1"/>
              </a:buClr>
              <a:buSzPts val="1800"/>
              <a:buNone/>
              <a:defRPr sz="1800"/>
            </a:lvl8pPr>
            <a:lvl9pPr lvl="8" rtl="0">
              <a:spcBef>
                <a:spcPts val="0"/>
              </a:spcBef>
              <a:spcAft>
                <a:spcPts val="0"/>
              </a:spcAft>
              <a:buClr>
                <a:schemeClr val="dk1"/>
              </a:buClr>
              <a:buSzPts val="1800"/>
              <a:buNone/>
              <a:defRPr sz="1800"/>
            </a:lvl9pPr>
          </a:lstStyle>
          <a:p/>
        </p:txBody>
      </p:sp>
      <p:sp>
        <p:nvSpPr>
          <p:cNvPr id="17" name="Google Shape;17;p3"/>
          <p:cNvSpPr/>
          <p:nvPr/>
        </p:nvSpPr>
        <p:spPr>
          <a:xfrm>
            <a:off x="0" y="1583250"/>
            <a:ext cx="1739700" cy="17397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bg>
      <p:bgPr>
        <a:blipFill>
          <a:blip r:embed="rId2">
            <a:alphaModFix/>
          </a:blip>
          <a:stretch>
            <a:fillRect/>
          </a:stretch>
        </a:blipFill>
      </p:bgPr>
    </p:bg>
    <p:spTree>
      <p:nvGrpSpPr>
        <p:cNvPr id="18" name="Shape 18"/>
        <p:cNvGrpSpPr/>
        <p:nvPr/>
      </p:nvGrpSpPr>
      <p:grpSpPr>
        <a:xfrm>
          <a:off x="0" y="0"/>
          <a:ext cx="0" cy="0"/>
          <a:chOff x="0" y="0"/>
          <a:chExt cx="0" cy="0"/>
        </a:xfrm>
      </p:grpSpPr>
      <p:sp>
        <p:nvSpPr>
          <p:cNvPr id="19" name="Google Shape;19;p4"/>
          <p:cNvSpPr/>
          <p:nvPr/>
        </p:nvSpPr>
        <p:spPr>
          <a:xfrm>
            <a:off x="4337263" y="4673700"/>
            <a:ext cx="469800" cy="469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idx="12" type="sldNum"/>
          </p:nvPr>
        </p:nvSpPr>
        <p:spPr>
          <a:xfrm>
            <a:off x="4337138" y="4673650"/>
            <a:ext cx="469800" cy="4698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
        <p:nvSpPr>
          <p:cNvPr id="21" name="Google Shape;21;p4"/>
          <p:cNvSpPr/>
          <p:nvPr/>
        </p:nvSpPr>
        <p:spPr>
          <a:xfrm>
            <a:off x="469875" y="469800"/>
            <a:ext cx="8204100" cy="4203900"/>
          </a:xfrm>
          <a:prstGeom prst="rect">
            <a:avLst/>
          </a:prstGeom>
          <a:gradFill>
            <a:gsLst>
              <a:gs pos="0">
                <a:srgbClr val="05B3F1">
                  <a:alpha val="21568"/>
                </a:srgbClr>
              </a:gs>
              <a:gs pos="100000">
                <a:schemeClr val="accent1"/>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4"/>
          <p:cNvSpPr txBox="1"/>
          <p:nvPr>
            <p:ph idx="1" type="body"/>
          </p:nvPr>
        </p:nvSpPr>
        <p:spPr>
          <a:xfrm>
            <a:off x="1346350" y="1385300"/>
            <a:ext cx="6451500" cy="819900"/>
          </a:xfrm>
          <a:prstGeom prst="rect">
            <a:avLst/>
          </a:prstGeom>
          <a:effectLst>
            <a:outerShdw blurRad="42863" rotWithShape="0" algn="bl" dir="5400000" dist="9525">
              <a:srgbClr val="1C4587">
                <a:alpha val="40000"/>
              </a:srgbClr>
            </a:outerShdw>
          </a:effectLst>
        </p:spPr>
        <p:txBody>
          <a:bodyPr anchorCtr="0" anchor="t" bIns="0" lIns="0" spcFirstLastPara="1" rIns="0" wrap="square" tIns="0">
            <a:noAutofit/>
          </a:bodyPr>
          <a:lstStyle>
            <a:lvl1pPr indent="-431800" lvl="0" marL="457200" rtl="0" algn="ctr">
              <a:spcBef>
                <a:spcPts val="600"/>
              </a:spcBef>
              <a:spcAft>
                <a:spcPts val="0"/>
              </a:spcAft>
              <a:buClr>
                <a:schemeClr val="lt1"/>
              </a:buClr>
              <a:buSzPts val="3200"/>
              <a:buChar char="▫"/>
              <a:defRPr b="1" sz="3200">
                <a:solidFill>
                  <a:schemeClr val="lt1"/>
                </a:solidFill>
              </a:defRPr>
            </a:lvl1pPr>
            <a:lvl2pPr indent="-431800" lvl="1" marL="914400" rtl="0" algn="ctr">
              <a:spcBef>
                <a:spcPts val="0"/>
              </a:spcBef>
              <a:spcAft>
                <a:spcPts val="0"/>
              </a:spcAft>
              <a:buClr>
                <a:schemeClr val="lt1"/>
              </a:buClr>
              <a:buSzPts val="3200"/>
              <a:buChar char="▫"/>
              <a:defRPr b="1" sz="3200">
                <a:solidFill>
                  <a:schemeClr val="lt1"/>
                </a:solidFill>
              </a:defRPr>
            </a:lvl2pPr>
            <a:lvl3pPr indent="-431800" lvl="2" marL="1371600" rtl="0" algn="ctr">
              <a:spcBef>
                <a:spcPts val="0"/>
              </a:spcBef>
              <a:spcAft>
                <a:spcPts val="0"/>
              </a:spcAft>
              <a:buClr>
                <a:schemeClr val="lt1"/>
              </a:buClr>
              <a:buSzPts val="3200"/>
              <a:buChar char="▫"/>
              <a:defRPr b="1" sz="3200">
                <a:solidFill>
                  <a:schemeClr val="lt1"/>
                </a:solidFill>
              </a:defRPr>
            </a:lvl3pPr>
            <a:lvl4pPr indent="-431800" lvl="3" marL="1828800" rtl="0" algn="ctr">
              <a:spcBef>
                <a:spcPts val="0"/>
              </a:spcBef>
              <a:spcAft>
                <a:spcPts val="0"/>
              </a:spcAft>
              <a:buClr>
                <a:schemeClr val="lt1"/>
              </a:buClr>
              <a:buSzPts val="3200"/>
              <a:buChar char="▫"/>
              <a:defRPr b="1" sz="3200">
                <a:solidFill>
                  <a:schemeClr val="lt1"/>
                </a:solidFill>
              </a:defRPr>
            </a:lvl4pPr>
            <a:lvl5pPr indent="-431800" lvl="4" marL="2286000" rtl="0" algn="ctr">
              <a:spcBef>
                <a:spcPts val="0"/>
              </a:spcBef>
              <a:spcAft>
                <a:spcPts val="0"/>
              </a:spcAft>
              <a:buClr>
                <a:schemeClr val="lt1"/>
              </a:buClr>
              <a:buSzPts val="3200"/>
              <a:buChar char="▫"/>
              <a:defRPr b="1" sz="3200">
                <a:solidFill>
                  <a:schemeClr val="lt1"/>
                </a:solidFill>
              </a:defRPr>
            </a:lvl5pPr>
            <a:lvl6pPr indent="-431800" lvl="5" marL="2743200" rtl="0" algn="ctr">
              <a:spcBef>
                <a:spcPts val="0"/>
              </a:spcBef>
              <a:spcAft>
                <a:spcPts val="0"/>
              </a:spcAft>
              <a:buClr>
                <a:schemeClr val="lt1"/>
              </a:buClr>
              <a:buSzPts val="3200"/>
              <a:buChar char="▫"/>
              <a:defRPr b="1" sz="3200">
                <a:solidFill>
                  <a:schemeClr val="lt1"/>
                </a:solidFill>
              </a:defRPr>
            </a:lvl6pPr>
            <a:lvl7pPr indent="-431800" lvl="6" marL="3200400" rtl="0" algn="ctr">
              <a:spcBef>
                <a:spcPts val="0"/>
              </a:spcBef>
              <a:spcAft>
                <a:spcPts val="0"/>
              </a:spcAft>
              <a:buClr>
                <a:schemeClr val="lt1"/>
              </a:buClr>
              <a:buSzPts val="3200"/>
              <a:buChar char="▫"/>
              <a:defRPr b="1" sz="3200">
                <a:solidFill>
                  <a:schemeClr val="lt1"/>
                </a:solidFill>
              </a:defRPr>
            </a:lvl7pPr>
            <a:lvl8pPr indent="-431800" lvl="7" marL="3657600" rtl="0" algn="ctr">
              <a:spcBef>
                <a:spcPts val="0"/>
              </a:spcBef>
              <a:spcAft>
                <a:spcPts val="0"/>
              </a:spcAft>
              <a:buClr>
                <a:schemeClr val="lt1"/>
              </a:buClr>
              <a:buSzPts val="3200"/>
              <a:buChar char="▫"/>
              <a:defRPr b="1" sz="3200">
                <a:solidFill>
                  <a:schemeClr val="lt1"/>
                </a:solidFill>
              </a:defRPr>
            </a:lvl8pPr>
            <a:lvl9pPr indent="-431800" lvl="8" marL="4114800" algn="ctr">
              <a:spcBef>
                <a:spcPts val="0"/>
              </a:spcBef>
              <a:spcAft>
                <a:spcPts val="0"/>
              </a:spcAft>
              <a:buClr>
                <a:schemeClr val="lt1"/>
              </a:buClr>
              <a:buSzPts val="3200"/>
              <a:buChar char="▫"/>
              <a:defRPr b="1" sz="3200">
                <a:solidFill>
                  <a:schemeClr val="lt1"/>
                </a:solidFill>
              </a:defRPr>
            </a:lvl9pPr>
          </a:lstStyle>
          <a:p/>
        </p:txBody>
      </p:sp>
      <p:sp>
        <p:nvSpPr>
          <p:cNvPr id="23" name="Google Shape;23;p4"/>
          <p:cNvSpPr txBox="1"/>
          <p:nvPr/>
        </p:nvSpPr>
        <p:spPr>
          <a:xfrm>
            <a:off x="3593400" y="476569"/>
            <a:ext cx="1957200" cy="6537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9600">
                <a:solidFill>
                  <a:schemeClr val="lt1"/>
                </a:solidFill>
              </a:rPr>
              <a:t>“</a:t>
            </a:r>
            <a:endParaRPr b="1" sz="9600">
              <a:solidFill>
                <a:schemeClr val="lt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24" name="Shape 24"/>
        <p:cNvGrpSpPr/>
        <p:nvPr/>
      </p:nvGrpSpPr>
      <p:grpSpPr>
        <a:xfrm>
          <a:off x="0" y="0"/>
          <a:ext cx="0" cy="0"/>
          <a:chOff x="0" y="0"/>
          <a:chExt cx="0" cy="0"/>
        </a:xfrm>
      </p:grpSpPr>
      <p:sp>
        <p:nvSpPr>
          <p:cNvPr id="25" name="Google Shape;25;p5"/>
          <p:cNvSpPr/>
          <p:nvPr/>
        </p:nvSpPr>
        <p:spPr>
          <a:xfrm>
            <a:off x="-7000" y="353700"/>
            <a:ext cx="126300" cy="708300"/>
          </a:xfrm>
          <a:prstGeom prst="rect">
            <a:avLst/>
          </a:prstGeom>
          <a:gradFill>
            <a:gsLst>
              <a:gs pos="0">
                <a:srgbClr val="05B3F1">
                  <a:alpha val="21568"/>
                </a:srgbClr>
              </a:gs>
              <a:gs pos="100000">
                <a:schemeClr val="accent1"/>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5"/>
          <p:cNvSpPr/>
          <p:nvPr/>
        </p:nvSpPr>
        <p:spPr>
          <a:xfrm>
            <a:off x="8674200" y="4673700"/>
            <a:ext cx="469800" cy="469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txBox="1"/>
          <p:nvPr>
            <p:ph type="title"/>
          </p:nvPr>
        </p:nvSpPr>
        <p:spPr>
          <a:xfrm>
            <a:off x="304800" y="355075"/>
            <a:ext cx="8474700" cy="708300"/>
          </a:xfrm>
          <a:prstGeom prst="rect">
            <a:avLst/>
          </a:prstGeom>
        </p:spPr>
        <p:txBody>
          <a:bodyPr anchorCtr="0" anchor="ctr" bIns="0" lIns="0" spcFirstLastPara="1" rIns="0" wrap="square" tIns="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5"/>
          <p:cNvSpPr txBox="1"/>
          <p:nvPr>
            <p:ph idx="1" type="body"/>
          </p:nvPr>
        </p:nvSpPr>
        <p:spPr>
          <a:xfrm>
            <a:off x="1136000" y="1200150"/>
            <a:ext cx="6872100" cy="3473400"/>
          </a:xfrm>
          <a:prstGeom prst="rect">
            <a:avLst/>
          </a:prstGeom>
        </p:spPr>
        <p:txBody>
          <a:bodyPr anchorCtr="0" anchor="t" bIns="0" lIns="0" spcFirstLastPara="1" rIns="0" wrap="square" tIns="0">
            <a:noAutofit/>
          </a:bodyPr>
          <a:lstStyle>
            <a:lvl1pPr indent="-381000" lvl="0" marL="457200">
              <a:spcBef>
                <a:spcPts val="600"/>
              </a:spcBef>
              <a:spcAft>
                <a:spcPts val="0"/>
              </a:spcAft>
              <a:buSzPts val="2400"/>
              <a:buChar char="▫"/>
              <a:defRPr/>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81000" lvl="3" marL="1828800">
              <a:spcBef>
                <a:spcPts val="0"/>
              </a:spcBef>
              <a:spcAft>
                <a:spcPts val="0"/>
              </a:spcAft>
              <a:buSzPts val="2400"/>
              <a:buChar char="▫"/>
              <a:defRPr/>
            </a:lvl4pPr>
            <a:lvl5pPr indent="-381000" lvl="4" marL="2286000">
              <a:spcBef>
                <a:spcPts val="0"/>
              </a:spcBef>
              <a:spcAft>
                <a:spcPts val="0"/>
              </a:spcAft>
              <a:buSzPts val="2400"/>
              <a:buChar char="▫"/>
              <a:defRPr/>
            </a:lvl5pPr>
            <a:lvl6pPr indent="-381000" lvl="5" marL="2743200">
              <a:spcBef>
                <a:spcPts val="0"/>
              </a:spcBef>
              <a:spcAft>
                <a:spcPts val="0"/>
              </a:spcAft>
              <a:buSzPts val="2400"/>
              <a:buChar char="▫"/>
              <a:defRPr/>
            </a:lvl6pPr>
            <a:lvl7pPr indent="-381000" lvl="6" marL="3200400">
              <a:spcBef>
                <a:spcPts val="0"/>
              </a:spcBef>
              <a:spcAft>
                <a:spcPts val="0"/>
              </a:spcAft>
              <a:buSzPts val="2400"/>
              <a:buChar char="▫"/>
              <a:defRPr/>
            </a:lvl7pPr>
            <a:lvl8pPr indent="-381000" lvl="7" marL="3657600">
              <a:spcBef>
                <a:spcPts val="0"/>
              </a:spcBef>
              <a:spcAft>
                <a:spcPts val="0"/>
              </a:spcAft>
              <a:buSzPts val="2400"/>
              <a:buChar char="▫"/>
              <a:defRPr/>
            </a:lvl8pPr>
            <a:lvl9pPr indent="-381000" lvl="8" marL="4114800">
              <a:spcBef>
                <a:spcPts val="0"/>
              </a:spcBef>
              <a:spcAft>
                <a:spcPts val="0"/>
              </a:spcAft>
              <a:buSzPts val="2400"/>
              <a:buChar char="▫"/>
              <a:defRPr/>
            </a:lvl9pPr>
          </a:lstStyle>
          <a:p/>
        </p:txBody>
      </p:sp>
      <p:sp>
        <p:nvSpPr>
          <p:cNvPr id="29" name="Google Shape;29;p5"/>
          <p:cNvSpPr txBox="1"/>
          <p:nvPr>
            <p:ph idx="12" type="sldNum"/>
          </p:nvPr>
        </p:nvSpPr>
        <p:spPr>
          <a:xfrm>
            <a:off x="8674075" y="4673650"/>
            <a:ext cx="469800" cy="4698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 image">
  <p:cSld name="TITLE_AND_BODY_1">
    <p:spTree>
      <p:nvGrpSpPr>
        <p:cNvPr id="30" name="Shape 30"/>
        <p:cNvGrpSpPr/>
        <p:nvPr/>
      </p:nvGrpSpPr>
      <p:grpSpPr>
        <a:xfrm>
          <a:off x="0" y="0"/>
          <a:ext cx="0" cy="0"/>
          <a:chOff x="0" y="0"/>
          <a:chExt cx="0" cy="0"/>
        </a:xfrm>
      </p:grpSpPr>
      <p:sp>
        <p:nvSpPr>
          <p:cNvPr id="31" name="Google Shape;31;p6"/>
          <p:cNvSpPr/>
          <p:nvPr/>
        </p:nvSpPr>
        <p:spPr>
          <a:xfrm>
            <a:off x="-7000" y="353700"/>
            <a:ext cx="126300" cy="708300"/>
          </a:xfrm>
          <a:prstGeom prst="rect">
            <a:avLst/>
          </a:prstGeom>
          <a:gradFill>
            <a:gsLst>
              <a:gs pos="0">
                <a:srgbClr val="05B3F1">
                  <a:alpha val="21568"/>
                </a:srgbClr>
              </a:gs>
              <a:gs pos="100000">
                <a:schemeClr val="accent1"/>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6"/>
          <p:cNvSpPr/>
          <p:nvPr/>
        </p:nvSpPr>
        <p:spPr>
          <a:xfrm>
            <a:off x="6095875" y="-3600"/>
            <a:ext cx="3048000" cy="5150700"/>
          </a:xfrm>
          <a:prstGeom prst="rect">
            <a:avLst/>
          </a:prstGeom>
          <a:gradFill>
            <a:gsLst>
              <a:gs pos="0">
                <a:srgbClr val="05B3F1">
                  <a:alpha val="21568"/>
                </a:srgbClr>
              </a:gs>
              <a:gs pos="100000">
                <a:schemeClr val="accent1"/>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p:nvPr/>
        </p:nvSpPr>
        <p:spPr>
          <a:xfrm>
            <a:off x="8674200" y="4673700"/>
            <a:ext cx="469800" cy="469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idx="12" type="sldNum"/>
          </p:nvPr>
        </p:nvSpPr>
        <p:spPr>
          <a:xfrm>
            <a:off x="8674075" y="4673650"/>
            <a:ext cx="469800" cy="4698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
        <p:nvSpPr>
          <p:cNvPr id="35" name="Google Shape;35;p6"/>
          <p:cNvSpPr txBox="1"/>
          <p:nvPr>
            <p:ph type="title"/>
          </p:nvPr>
        </p:nvSpPr>
        <p:spPr>
          <a:xfrm>
            <a:off x="304800" y="355075"/>
            <a:ext cx="4442400" cy="708300"/>
          </a:xfrm>
          <a:prstGeom prst="rect">
            <a:avLst/>
          </a:prstGeom>
        </p:spPr>
        <p:txBody>
          <a:bodyPr anchorCtr="0" anchor="ctr" bIns="0" lIns="0" spcFirstLastPara="1" rIns="0" wrap="square" tIns="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6" name="Google Shape;36;p6"/>
          <p:cNvSpPr txBox="1"/>
          <p:nvPr>
            <p:ph idx="1" type="body"/>
          </p:nvPr>
        </p:nvSpPr>
        <p:spPr>
          <a:xfrm>
            <a:off x="784150" y="1452350"/>
            <a:ext cx="3963000" cy="3221400"/>
          </a:xfrm>
          <a:prstGeom prst="rect">
            <a:avLst/>
          </a:prstGeom>
        </p:spPr>
        <p:txBody>
          <a:bodyPr anchorCtr="0" anchor="t" bIns="0" lIns="0" spcFirstLastPara="1" rIns="0" wrap="square" tIns="0">
            <a:noAutofit/>
          </a:bodyPr>
          <a:lstStyle>
            <a:lvl1pPr indent="-381000" lvl="0" marL="457200" rtl="0">
              <a:spcBef>
                <a:spcPts val="600"/>
              </a:spcBef>
              <a:spcAft>
                <a:spcPts val="0"/>
              </a:spcAft>
              <a:buSzPts val="24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81000" lvl="3" marL="1828800" rtl="0">
              <a:spcBef>
                <a:spcPts val="0"/>
              </a:spcBef>
              <a:spcAft>
                <a:spcPts val="0"/>
              </a:spcAft>
              <a:buSzPts val="2400"/>
              <a:buChar char="▫"/>
              <a:defRPr/>
            </a:lvl4pPr>
            <a:lvl5pPr indent="-381000" lvl="4" marL="2286000" rtl="0">
              <a:spcBef>
                <a:spcPts val="0"/>
              </a:spcBef>
              <a:spcAft>
                <a:spcPts val="0"/>
              </a:spcAft>
              <a:buSzPts val="2400"/>
              <a:buChar char="▫"/>
              <a:defRPr/>
            </a:lvl5pPr>
            <a:lvl6pPr indent="-381000" lvl="5" marL="2743200" rtl="0">
              <a:spcBef>
                <a:spcPts val="0"/>
              </a:spcBef>
              <a:spcAft>
                <a:spcPts val="0"/>
              </a:spcAft>
              <a:buSzPts val="2400"/>
              <a:buChar char="▫"/>
              <a:defRPr/>
            </a:lvl6pPr>
            <a:lvl7pPr indent="-381000" lvl="6" marL="3200400" rtl="0">
              <a:spcBef>
                <a:spcPts val="0"/>
              </a:spcBef>
              <a:spcAft>
                <a:spcPts val="0"/>
              </a:spcAft>
              <a:buSzPts val="2400"/>
              <a:buChar char="▫"/>
              <a:defRPr/>
            </a:lvl7pPr>
            <a:lvl8pPr indent="-381000" lvl="7" marL="3657600" rtl="0">
              <a:spcBef>
                <a:spcPts val="0"/>
              </a:spcBef>
              <a:spcAft>
                <a:spcPts val="0"/>
              </a:spcAft>
              <a:buSzPts val="2400"/>
              <a:buChar char="▫"/>
              <a:defRPr/>
            </a:lvl8pPr>
            <a:lvl9pPr indent="-381000" lvl="8" marL="4114800" rtl="0">
              <a:spcBef>
                <a:spcPts val="0"/>
              </a:spcBef>
              <a:spcAft>
                <a:spcPts val="0"/>
              </a:spcAft>
              <a:buSzPts val="24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37" name="Shape 37"/>
        <p:cNvGrpSpPr/>
        <p:nvPr/>
      </p:nvGrpSpPr>
      <p:grpSpPr>
        <a:xfrm>
          <a:off x="0" y="0"/>
          <a:ext cx="0" cy="0"/>
          <a:chOff x="0" y="0"/>
          <a:chExt cx="0" cy="0"/>
        </a:xfrm>
      </p:grpSpPr>
      <p:sp>
        <p:nvSpPr>
          <p:cNvPr id="38" name="Google Shape;38;p7"/>
          <p:cNvSpPr/>
          <p:nvPr/>
        </p:nvSpPr>
        <p:spPr>
          <a:xfrm>
            <a:off x="-7000" y="353700"/>
            <a:ext cx="126300" cy="708300"/>
          </a:xfrm>
          <a:prstGeom prst="rect">
            <a:avLst/>
          </a:prstGeom>
          <a:gradFill>
            <a:gsLst>
              <a:gs pos="0">
                <a:srgbClr val="05B3F1">
                  <a:alpha val="21568"/>
                </a:srgbClr>
              </a:gs>
              <a:gs pos="100000">
                <a:schemeClr val="accent1"/>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7"/>
          <p:cNvSpPr/>
          <p:nvPr/>
        </p:nvSpPr>
        <p:spPr>
          <a:xfrm>
            <a:off x="8674200" y="4673700"/>
            <a:ext cx="469800" cy="469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7"/>
          <p:cNvSpPr txBox="1"/>
          <p:nvPr>
            <p:ph type="title"/>
          </p:nvPr>
        </p:nvSpPr>
        <p:spPr>
          <a:xfrm>
            <a:off x="304800" y="355075"/>
            <a:ext cx="8474700" cy="708300"/>
          </a:xfrm>
          <a:prstGeom prst="rect">
            <a:avLst/>
          </a:prstGeom>
        </p:spPr>
        <p:txBody>
          <a:bodyPr anchorCtr="0" anchor="ctr" bIns="0" lIns="0" spcFirstLastPara="1" rIns="0" wrap="square" tIns="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1" name="Google Shape;41;p7"/>
          <p:cNvSpPr txBox="1"/>
          <p:nvPr>
            <p:ph idx="1" type="body"/>
          </p:nvPr>
        </p:nvSpPr>
        <p:spPr>
          <a:xfrm>
            <a:off x="1136000" y="1200150"/>
            <a:ext cx="3254700" cy="3473400"/>
          </a:xfrm>
          <a:prstGeom prst="rect">
            <a:avLst/>
          </a:prstGeom>
        </p:spPr>
        <p:txBody>
          <a:bodyPr anchorCtr="0" anchor="t" bIns="0" lIns="0" spcFirstLastPara="1" rIns="0" wrap="square" tIns="0">
            <a:noAutofit/>
          </a:bodyPr>
          <a:lstStyle>
            <a:lvl1pPr indent="-355600" lvl="0" marL="457200">
              <a:spcBef>
                <a:spcPts val="600"/>
              </a:spcBef>
              <a:spcAft>
                <a:spcPts val="0"/>
              </a:spcAft>
              <a:buSzPts val="2000"/>
              <a:buChar char="▫"/>
              <a:defRPr sz="2000"/>
            </a:lvl1pPr>
            <a:lvl2pPr indent="-355600" lvl="1" marL="914400">
              <a:spcBef>
                <a:spcPts val="0"/>
              </a:spcBef>
              <a:spcAft>
                <a:spcPts val="0"/>
              </a:spcAft>
              <a:buSzPts val="2000"/>
              <a:buChar char="▫"/>
              <a:defRPr sz="2000"/>
            </a:lvl2pPr>
            <a:lvl3pPr indent="-355600" lvl="2" marL="1371600">
              <a:spcBef>
                <a:spcPts val="0"/>
              </a:spcBef>
              <a:spcAft>
                <a:spcPts val="0"/>
              </a:spcAft>
              <a:buSzPts val="2000"/>
              <a:buChar char="▫"/>
              <a:defRPr sz="2000"/>
            </a:lvl3pPr>
            <a:lvl4pPr indent="-355600" lvl="3" marL="1828800">
              <a:spcBef>
                <a:spcPts val="0"/>
              </a:spcBef>
              <a:spcAft>
                <a:spcPts val="0"/>
              </a:spcAft>
              <a:buSzPts val="2000"/>
              <a:buChar char="▫"/>
              <a:defRPr sz="2000"/>
            </a:lvl4pPr>
            <a:lvl5pPr indent="-355600" lvl="4" marL="2286000">
              <a:spcBef>
                <a:spcPts val="0"/>
              </a:spcBef>
              <a:spcAft>
                <a:spcPts val="0"/>
              </a:spcAft>
              <a:buSzPts val="2000"/>
              <a:buChar char="▫"/>
              <a:defRPr sz="2000"/>
            </a:lvl5pPr>
            <a:lvl6pPr indent="-355600" lvl="5" marL="2743200">
              <a:spcBef>
                <a:spcPts val="0"/>
              </a:spcBef>
              <a:spcAft>
                <a:spcPts val="0"/>
              </a:spcAft>
              <a:buSzPts val="2000"/>
              <a:buChar char="▫"/>
              <a:defRPr sz="2000"/>
            </a:lvl6pPr>
            <a:lvl7pPr indent="-355600" lvl="6" marL="3200400">
              <a:spcBef>
                <a:spcPts val="0"/>
              </a:spcBef>
              <a:spcAft>
                <a:spcPts val="0"/>
              </a:spcAft>
              <a:buSzPts val="2000"/>
              <a:buChar char="▫"/>
              <a:defRPr sz="2000"/>
            </a:lvl7pPr>
            <a:lvl8pPr indent="-355600" lvl="7" marL="3657600">
              <a:spcBef>
                <a:spcPts val="0"/>
              </a:spcBef>
              <a:spcAft>
                <a:spcPts val="0"/>
              </a:spcAft>
              <a:buSzPts val="2000"/>
              <a:buChar char="▫"/>
              <a:defRPr sz="2000"/>
            </a:lvl8pPr>
            <a:lvl9pPr indent="-355600" lvl="8" marL="4114800">
              <a:spcBef>
                <a:spcPts val="0"/>
              </a:spcBef>
              <a:spcAft>
                <a:spcPts val="0"/>
              </a:spcAft>
              <a:buSzPts val="2000"/>
              <a:buChar char="▫"/>
              <a:defRPr sz="2000"/>
            </a:lvl9pPr>
          </a:lstStyle>
          <a:p/>
        </p:txBody>
      </p:sp>
      <p:sp>
        <p:nvSpPr>
          <p:cNvPr id="42" name="Google Shape;42;p7"/>
          <p:cNvSpPr txBox="1"/>
          <p:nvPr>
            <p:ph idx="2" type="body"/>
          </p:nvPr>
        </p:nvSpPr>
        <p:spPr>
          <a:xfrm>
            <a:off x="4753180" y="1200150"/>
            <a:ext cx="3254700" cy="3473400"/>
          </a:xfrm>
          <a:prstGeom prst="rect">
            <a:avLst/>
          </a:prstGeom>
        </p:spPr>
        <p:txBody>
          <a:bodyPr anchorCtr="0" anchor="t" bIns="0" lIns="0" spcFirstLastPara="1" rIns="0" wrap="square" tIns="0">
            <a:noAutofit/>
          </a:bodyPr>
          <a:lstStyle>
            <a:lvl1pPr indent="-355600" lvl="0" marL="457200">
              <a:spcBef>
                <a:spcPts val="600"/>
              </a:spcBef>
              <a:spcAft>
                <a:spcPts val="0"/>
              </a:spcAft>
              <a:buSzPts val="2000"/>
              <a:buChar char="▫"/>
              <a:defRPr sz="2000"/>
            </a:lvl1pPr>
            <a:lvl2pPr indent="-355600" lvl="1" marL="914400">
              <a:spcBef>
                <a:spcPts val="0"/>
              </a:spcBef>
              <a:spcAft>
                <a:spcPts val="0"/>
              </a:spcAft>
              <a:buSzPts val="2000"/>
              <a:buChar char="▫"/>
              <a:defRPr sz="2000"/>
            </a:lvl2pPr>
            <a:lvl3pPr indent="-355600" lvl="2" marL="1371600">
              <a:spcBef>
                <a:spcPts val="0"/>
              </a:spcBef>
              <a:spcAft>
                <a:spcPts val="0"/>
              </a:spcAft>
              <a:buSzPts val="2000"/>
              <a:buChar char="▫"/>
              <a:defRPr sz="2000"/>
            </a:lvl3pPr>
            <a:lvl4pPr indent="-355600" lvl="3" marL="1828800">
              <a:spcBef>
                <a:spcPts val="0"/>
              </a:spcBef>
              <a:spcAft>
                <a:spcPts val="0"/>
              </a:spcAft>
              <a:buSzPts val="2000"/>
              <a:buChar char="▫"/>
              <a:defRPr sz="2000"/>
            </a:lvl4pPr>
            <a:lvl5pPr indent="-355600" lvl="4" marL="2286000">
              <a:spcBef>
                <a:spcPts val="0"/>
              </a:spcBef>
              <a:spcAft>
                <a:spcPts val="0"/>
              </a:spcAft>
              <a:buSzPts val="2000"/>
              <a:buChar char="▫"/>
              <a:defRPr sz="2000"/>
            </a:lvl5pPr>
            <a:lvl6pPr indent="-355600" lvl="5" marL="2743200">
              <a:spcBef>
                <a:spcPts val="0"/>
              </a:spcBef>
              <a:spcAft>
                <a:spcPts val="0"/>
              </a:spcAft>
              <a:buSzPts val="2000"/>
              <a:buChar char="▫"/>
              <a:defRPr sz="2000"/>
            </a:lvl6pPr>
            <a:lvl7pPr indent="-355600" lvl="6" marL="3200400">
              <a:spcBef>
                <a:spcPts val="0"/>
              </a:spcBef>
              <a:spcAft>
                <a:spcPts val="0"/>
              </a:spcAft>
              <a:buSzPts val="2000"/>
              <a:buChar char="▫"/>
              <a:defRPr sz="2000"/>
            </a:lvl7pPr>
            <a:lvl8pPr indent="-355600" lvl="7" marL="3657600">
              <a:spcBef>
                <a:spcPts val="0"/>
              </a:spcBef>
              <a:spcAft>
                <a:spcPts val="0"/>
              </a:spcAft>
              <a:buSzPts val="2000"/>
              <a:buChar char="▫"/>
              <a:defRPr sz="2000"/>
            </a:lvl8pPr>
            <a:lvl9pPr indent="-355600" lvl="8" marL="4114800">
              <a:spcBef>
                <a:spcPts val="0"/>
              </a:spcBef>
              <a:spcAft>
                <a:spcPts val="0"/>
              </a:spcAft>
              <a:buSzPts val="2000"/>
              <a:buChar char="▫"/>
              <a:defRPr sz="2000"/>
            </a:lvl9pPr>
          </a:lstStyle>
          <a:p/>
        </p:txBody>
      </p:sp>
      <p:sp>
        <p:nvSpPr>
          <p:cNvPr id="43" name="Google Shape;43;p7"/>
          <p:cNvSpPr txBox="1"/>
          <p:nvPr>
            <p:ph idx="12" type="sldNum"/>
          </p:nvPr>
        </p:nvSpPr>
        <p:spPr>
          <a:xfrm>
            <a:off x="8674075" y="4673650"/>
            <a:ext cx="469800" cy="4698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44" name="Shape 44"/>
        <p:cNvGrpSpPr/>
        <p:nvPr/>
      </p:nvGrpSpPr>
      <p:grpSpPr>
        <a:xfrm>
          <a:off x="0" y="0"/>
          <a:ext cx="0" cy="0"/>
          <a:chOff x="0" y="0"/>
          <a:chExt cx="0" cy="0"/>
        </a:xfrm>
      </p:grpSpPr>
      <p:sp>
        <p:nvSpPr>
          <p:cNvPr id="45" name="Google Shape;45;p8"/>
          <p:cNvSpPr/>
          <p:nvPr/>
        </p:nvSpPr>
        <p:spPr>
          <a:xfrm>
            <a:off x="-7000" y="353700"/>
            <a:ext cx="126300" cy="708300"/>
          </a:xfrm>
          <a:prstGeom prst="rect">
            <a:avLst/>
          </a:prstGeom>
          <a:gradFill>
            <a:gsLst>
              <a:gs pos="0">
                <a:srgbClr val="05B3F1">
                  <a:alpha val="21568"/>
                </a:srgbClr>
              </a:gs>
              <a:gs pos="100000">
                <a:schemeClr val="accent1"/>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8"/>
          <p:cNvSpPr/>
          <p:nvPr/>
        </p:nvSpPr>
        <p:spPr>
          <a:xfrm>
            <a:off x="8674200" y="4673700"/>
            <a:ext cx="469800" cy="469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8"/>
          <p:cNvSpPr txBox="1"/>
          <p:nvPr>
            <p:ph type="title"/>
          </p:nvPr>
        </p:nvSpPr>
        <p:spPr>
          <a:xfrm>
            <a:off x="304800" y="355075"/>
            <a:ext cx="8474700" cy="708300"/>
          </a:xfrm>
          <a:prstGeom prst="rect">
            <a:avLst/>
          </a:prstGeom>
        </p:spPr>
        <p:txBody>
          <a:bodyPr anchorCtr="0" anchor="ctr" bIns="0" lIns="0" spcFirstLastPara="1" rIns="0" wrap="square" tIns="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48" name="Google Shape;48;p8"/>
          <p:cNvSpPr txBox="1"/>
          <p:nvPr>
            <p:ph idx="1" type="body"/>
          </p:nvPr>
        </p:nvSpPr>
        <p:spPr>
          <a:xfrm>
            <a:off x="1136000" y="1200150"/>
            <a:ext cx="2134800" cy="3473400"/>
          </a:xfrm>
          <a:prstGeom prst="rect">
            <a:avLst/>
          </a:prstGeom>
        </p:spPr>
        <p:txBody>
          <a:bodyPr anchorCtr="0" anchor="t" bIns="0" lIns="0" spcFirstLastPara="1" rIns="0" wrap="square" tIns="0">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49" name="Google Shape;49;p8"/>
          <p:cNvSpPr txBox="1"/>
          <p:nvPr>
            <p:ph idx="2" type="body"/>
          </p:nvPr>
        </p:nvSpPr>
        <p:spPr>
          <a:xfrm>
            <a:off x="3472501" y="1200150"/>
            <a:ext cx="2134800" cy="3473400"/>
          </a:xfrm>
          <a:prstGeom prst="rect">
            <a:avLst/>
          </a:prstGeom>
        </p:spPr>
        <p:txBody>
          <a:bodyPr anchorCtr="0" anchor="t" bIns="0" lIns="0" spcFirstLastPara="1" rIns="0" wrap="square" tIns="0">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50" name="Google Shape;50;p8"/>
          <p:cNvSpPr txBox="1"/>
          <p:nvPr>
            <p:ph idx="3" type="body"/>
          </p:nvPr>
        </p:nvSpPr>
        <p:spPr>
          <a:xfrm>
            <a:off x="5809002" y="1200150"/>
            <a:ext cx="2134800" cy="3473400"/>
          </a:xfrm>
          <a:prstGeom prst="rect">
            <a:avLst/>
          </a:prstGeom>
        </p:spPr>
        <p:txBody>
          <a:bodyPr anchorCtr="0" anchor="t" bIns="0" lIns="0" spcFirstLastPara="1" rIns="0" wrap="square" tIns="0">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51" name="Google Shape;51;p8"/>
          <p:cNvSpPr txBox="1"/>
          <p:nvPr>
            <p:ph idx="12" type="sldNum"/>
          </p:nvPr>
        </p:nvSpPr>
        <p:spPr>
          <a:xfrm>
            <a:off x="8674075" y="4673650"/>
            <a:ext cx="469800" cy="4698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2" name="Shape 52"/>
        <p:cNvGrpSpPr/>
        <p:nvPr/>
      </p:nvGrpSpPr>
      <p:grpSpPr>
        <a:xfrm>
          <a:off x="0" y="0"/>
          <a:ext cx="0" cy="0"/>
          <a:chOff x="0" y="0"/>
          <a:chExt cx="0" cy="0"/>
        </a:xfrm>
      </p:grpSpPr>
      <p:sp>
        <p:nvSpPr>
          <p:cNvPr id="53" name="Google Shape;53;p9"/>
          <p:cNvSpPr/>
          <p:nvPr/>
        </p:nvSpPr>
        <p:spPr>
          <a:xfrm>
            <a:off x="-7000" y="353700"/>
            <a:ext cx="126300" cy="708300"/>
          </a:xfrm>
          <a:prstGeom prst="rect">
            <a:avLst/>
          </a:prstGeom>
          <a:gradFill>
            <a:gsLst>
              <a:gs pos="0">
                <a:srgbClr val="05B3F1">
                  <a:alpha val="21568"/>
                </a:srgbClr>
              </a:gs>
              <a:gs pos="100000">
                <a:schemeClr val="accent1"/>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9"/>
          <p:cNvSpPr/>
          <p:nvPr/>
        </p:nvSpPr>
        <p:spPr>
          <a:xfrm>
            <a:off x="8674200" y="4673700"/>
            <a:ext cx="469800" cy="469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9"/>
          <p:cNvSpPr txBox="1"/>
          <p:nvPr>
            <p:ph type="title"/>
          </p:nvPr>
        </p:nvSpPr>
        <p:spPr>
          <a:xfrm>
            <a:off x="304800" y="355075"/>
            <a:ext cx="8474700" cy="708300"/>
          </a:xfrm>
          <a:prstGeom prst="rect">
            <a:avLst/>
          </a:prstGeom>
        </p:spPr>
        <p:txBody>
          <a:bodyPr anchorCtr="0" anchor="ctr" bIns="0" lIns="0" spcFirstLastPara="1" rIns="0" wrap="square" tIns="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56" name="Google Shape;56;p9"/>
          <p:cNvSpPr txBox="1"/>
          <p:nvPr>
            <p:ph idx="12" type="sldNum"/>
          </p:nvPr>
        </p:nvSpPr>
        <p:spPr>
          <a:xfrm>
            <a:off x="8674075" y="4673650"/>
            <a:ext cx="469800" cy="4698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7" name="Shape 57"/>
        <p:cNvGrpSpPr/>
        <p:nvPr/>
      </p:nvGrpSpPr>
      <p:grpSpPr>
        <a:xfrm>
          <a:off x="0" y="0"/>
          <a:ext cx="0" cy="0"/>
          <a:chOff x="0" y="0"/>
          <a:chExt cx="0" cy="0"/>
        </a:xfrm>
      </p:grpSpPr>
      <p:sp>
        <p:nvSpPr>
          <p:cNvPr id="58" name="Google Shape;58;p10"/>
          <p:cNvSpPr/>
          <p:nvPr/>
        </p:nvSpPr>
        <p:spPr>
          <a:xfrm>
            <a:off x="8674200" y="4673700"/>
            <a:ext cx="469800" cy="469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0"/>
          <p:cNvSpPr txBox="1"/>
          <p:nvPr>
            <p:ph idx="1" type="body"/>
          </p:nvPr>
        </p:nvSpPr>
        <p:spPr>
          <a:xfrm>
            <a:off x="264125" y="4435200"/>
            <a:ext cx="8422500" cy="708300"/>
          </a:xfrm>
          <a:prstGeom prst="rect">
            <a:avLst/>
          </a:prstGeom>
        </p:spPr>
        <p:txBody>
          <a:bodyPr anchorCtr="0" anchor="ctr" bIns="0" lIns="0" spcFirstLastPara="1" rIns="0" wrap="square" tIns="0">
            <a:noAutofit/>
          </a:bodyPr>
          <a:lstStyle>
            <a:lvl1pPr indent="-228600" lvl="0" marL="457200">
              <a:spcBef>
                <a:spcPts val="360"/>
              </a:spcBef>
              <a:spcAft>
                <a:spcPts val="0"/>
              </a:spcAft>
              <a:buSzPts val="1400"/>
              <a:buNone/>
              <a:defRPr sz="1400"/>
            </a:lvl1pPr>
          </a:lstStyle>
          <a:p/>
        </p:txBody>
      </p:sp>
      <p:sp>
        <p:nvSpPr>
          <p:cNvPr id="60" name="Google Shape;60;p10"/>
          <p:cNvSpPr txBox="1"/>
          <p:nvPr>
            <p:ph idx="12" type="sldNum"/>
          </p:nvPr>
        </p:nvSpPr>
        <p:spPr>
          <a:xfrm>
            <a:off x="8674075" y="4673650"/>
            <a:ext cx="469800" cy="4698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
        <p:nvSpPr>
          <p:cNvPr id="61" name="Google Shape;61;p10"/>
          <p:cNvSpPr/>
          <p:nvPr/>
        </p:nvSpPr>
        <p:spPr>
          <a:xfrm>
            <a:off x="-7000" y="4435200"/>
            <a:ext cx="126300" cy="708300"/>
          </a:xfrm>
          <a:prstGeom prst="rect">
            <a:avLst/>
          </a:prstGeom>
          <a:gradFill>
            <a:gsLst>
              <a:gs pos="0">
                <a:srgbClr val="05B3F1">
                  <a:alpha val="21568"/>
                </a:srgbClr>
              </a:gs>
              <a:gs pos="100000">
                <a:schemeClr val="accent1"/>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idx="12" type="sldNum"/>
          </p:nvPr>
        </p:nvSpPr>
        <p:spPr>
          <a:xfrm>
            <a:off x="8674075" y="4673650"/>
            <a:ext cx="469800" cy="469800"/>
          </a:xfrm>
          <a:prstGeom prst="rect">
            <a:avLst/>
          </a:prstGeom>
          <a:noFill/>
          <a:ln>
            <a:noFill/>
          </a:ln>
        </p:spPr>
        <p:txBody>
          <a:bodyPr anchorCtr="0" anchor="ctr" bIns="0" lIns="0" spcFirstLastPara="1" rIns="0" wrap="square" tIns="0">
            <a:noAutofit/>
          </a:bodyPr>
          <a:lstStyle>
            <a:lvl1pPr lvl="0" algn="ctr">
              <a:buNone/>
              <a:defRPr b="1" sz="1100">
                <a:solidFill>
                  <a:schemeClr val="accent1"/>
                </a:solidFill>
                <a:latin typeface="DM Sans"/>
                <a:ea typeface="DM Sans"/>
                <a:cs typeface="DM Sans"/>
                <a:sym typeface="DM Sans"/>
              </a:defRPr>
            </a:lvl1pPr>
            <a:lvl2pPr lvl="1" algn="ctr">
              <a:buNone/>
              <a:defRPr b="1" sz="1100">
                <a:solidFill>
                  <a:schemeClr val="accent1"/>
                </a:solidFill>
                <a:latin typeface="DM Sans"/>
                <a:ea typeface="DM Sans"/>
                <a:cs typeface="DM Sans"/>
                <a:sym typeface="DM Sans"/>
              </a:defRPr>
            </a:lvl2pPr>
            <a:lvl3pPr lvl="2" algn="ctr">
              <a:buNone/>
              <a:defRPr b="1" sz="1100">
                <a:solidFill>
                  <a:schemeClr val="accent1"/>
                </a:solidFill>
                <a:latin typeface="DM Sans"/>
                <a:ea typeface="DM Sans"/>
                <a:cs typeface="DM Sans"/>
                <a:sym typeface="DM Sans"/>
              </a:defRPr>
            </a:lvl3pPr>
            <a:lvl4pPr lvl="3" algn="ctr">
              <a:buNone/>
              <a:defRPr b="1" sz="1100">
                <a:solidFill>
                  <a:schemeClr val="accent1"/>
                </a:solidFill>
                <a:latin typeface="DM Sans"/>
                <a:ea typeface="DM Sans"/>
                <a:cs typeface="DM Sans"/>
                <a:sym typeface="DM Sans"/>
              </a:defRPr>
            </a:lvl4pPr>
            <a:lvl5pPr lvl="4" algn="ctr">
              <a:buNone/>
              <a:defRPr b="1" sz="1100">
                <a:solidFill>
                  <a:schemeClr val="accent1"/>
                </a:solidFill>
                <a:latin typeface="DM Sans"/>
                <a:ea typeface="DM Sans"/>
                <a:cs typeface="DM Sans"/>
                <a:sym typeface="DM Sans"/>
              </a:defRPr>
            </a:lvl5pPr>
            <a:lvl6pPr lvl="5" algn="ctr">
              <a:buNone/>
              <a:defRPr b="1" sz="1100">
                <a:solidFill>
                  <a:schemeClr val="accent1"/>
                </a:solidFill>
                <a:latin typeface="DM Sans"/>
                <a:ea typeface="DM Sans"/>
                <a:cs typeface="DM Sans"/>
                <a:sym typeface="DM Sans"/>
              </a:defRPr>
            </a:lvl6pPr>
            <a:lvl7pPr lvl="6" algn="ctr">
              <a:buNone/>
              <a:defRPr b="1" sz="1100">
                <a:solidFill>
                  <a:schemeClr val="accent1"/>
                </a:solidFill>
                <a:latin typeface="DM Sans"/>
                <a:ea typeface="DM Sans"/>
                <a:cs typeface="DM Sans"/>
                <a:sym typeface="DM Sans"/>
              </a:defRPr>
            </a:lvl7pPr>
            <a:lvl8pPr lvl="7" algn="ctr">
              <a:buNone/>
              <a:defRPr b="1" sz="1100">
                <a:solidFill>
                  <a:schemeClr val="accent1"/>
                </a:solidFill>
                <a:latin typeface="DM Sans"/>
                <a:ea typeface="DM Sans"/>
                <a:cs typeface="DM Sans"/>
                <a:sym typeface="DM Sans"/>
              </a:defRPr>
            </a:lvl8pPr>
            <a:lvl9pPr lvl="8" algn="ctr">
              <a:buNone/>
              <a:defRPr b="1" sz="1100">
                <a:solidFill>
                  <a:schemeClr val="accent1"/>
                </a:solidFill>
                <a:latin typeface="DM Sans"/>
                <a:ea typeface="DM Sans"/>
                <a:cs typeface="DM Sans"/>
                <a:sym typeface="DM Sans"/>
              </a:defRPr>
            </a:lvl9pPr>
          </a:lstStyle>
          <a:p>
            <a:pPr indent="0" lvl="0" marL="0" rtl="0" algn="ctr">
              <a:spcBef>
                <a:spcPts val="0"/>
              </a:spcBef>
              <a:spcAft>
                <a:spcPts val="0"/>
              </a:spcAft>
              <a:buNone/>
            </a:pPr>
            <a:fld id="{00000000-1234-1234-1234-123412341234}" type="slidenum">
              <a:rPr lang="en"/>
              <a:t>‹#›</a:t>
            </a:fld>
            <a:endParaRPr/>
          </a:p>
        </p:txBody>
      </p:sp>
      <p:sp>
        <p:nvSpPr>
          <p:cNvPr id="7" name="Google Shape;7;p1"/>
          <p:cNvSpPr txBox="1"/>
          <p:nvPr>
            <p:ph type="title"/>
          </p:nvPr>
        </p:nvSpPr>
        <p:spPr>
          <a:xfrm>
            <a:off x="304800" y="355075"/>
            <a:ext cx="8474700" cy="708300"/>
          </a:xfrm>
          <a:prstGeom prst="rect">
            <a:avLst/>
          </a:prstGeom>
          <a:noFill/>
          <a:ln>
            <a:noFill/>
          </a:ln>
        </p:spPr>
        <p:txBody>
          <a:bodyPr anchorCtr="0" anchor="ctr" bIns="0" lIns="0" spcFirstLastPara="1" rIns="0" wrap="square" tIns="0">
            <a:noAutofit/>
          </a:bodyPr>
          <a:lstStyle>
            <a:lvl1pPr lvl="0">
              <a:lnSpc>
                <a:spcPct val="90000"/>
              </a:lnSpc>
              <a:spcBef>
                <a:spcPts val="0"/>
              </a:spcBef>
              <a:spcAft>
                <a:spcPts val="0"/>
              </a:spcAft>
              <a:buClr>
                <a:schemeClr val="accent1"/>
              </a:buClr>
              <a:buSzPts val="3000"/>
              <a:buFont typeface="DM Sans"/>
              <a:buNone/>
              <a:defRPr b="1" sz="3000">
                <a:solidFill>
                  <a:schemeClr val="accent1"/>
                </a:solidFill>
                <a:latin typeface="DM Sans"/>
                <a:ea typeface="DM Sans"/>
                <a:cs typeface="DM Sans"/>
                <a:sym typeface="DM Sans"/>
              </a:defRPr>
            </a:lvl1pPr>
            <a:lvl2pPr lvl="1">
              <a:lnSpc>
                <a:spcPct val="90000"/>
              </a:lnSpc>
              <a:spcBef>
                <a:spcPts val="0"/>
              </a:spcBef>
              <a:spcAft>
                <a:spcPts val="0"/>
              </a:spcAft>
              <a:buClr>
                <a:schemeClr val="accent1"/>
              </a:buClr>
              <a:buSzPts val="3000"/>
              <a:buFont typeface="DM Sans"/>
              <a:buNone/>
              <a:defRPr b="1" sz="3000">
                <a:solidFill>
                  <a:schemeClr val="accent1"/>
                </a:solidFill>
                <a:latin typeface="DM Sans"/>
                <a:ea typeface="DM Sans"/>
                <a:cs typeface="DM Sans"/>
                <a:sym typeface="DM Sans"/>
              </a:defRPr>
            </a:lvl2pPr>
            <a:lvl3pPr lvl="2">
              <a:lnSpc>
                <a:spcPct val="90000"/>
              </a:lnSpc>
              <a:spcBef>
                <a:spcPts val="0"/>
              </a:spcBef>
              <a:spcAft>
                <a:spcPts val="0"/>
              </a:spcAft>
              <a:buClr>
                <a:schemeClr val="accent1"/>
              </a:buClr>
              <a:buSzPts val="3000"/>
              <a:buFont typeface="DM Sans"/>
              <a:buNone/>
              <a:defRPr b="1" sz="3000">
                <a:solidFill>
                  <a:schemeClr val="accent1"/>
                </a:solidFill>
                <a:latin typeface="DM Sans"/>
                <a:ea typeface="DM Sans"/>
                <a:cs typeface="DM Sans"/>
                <a:sym typeface="DM Sans"/>
              </a:defRPr>
            </a:lvl3pPr>
            <a:lvl4pPr lvl="3">
              <a:lnSpc>
                <a:spcPct val="90000"/>
              </a:lnSpc>
              <a:spcBef>
                <a:spcPts val="0"/>
              </a:spcBef>
              <a:spcAft>
                <a:spcPts val="0"/>
              </a:spcAft>
              <a:buClr>
                <a:schemeClr val="accent1"/>
              </a:buClr>
              <a:buSzPts val="3000"/>
              <a:buFont typeface="DM Sans"/>
              <a:buNone/>
              <a:defRPr b="1" sz="3000">
                <a:solidFill>
                  <a:schemeClr val="accent1"/>
                </a:solidFill>
                <a:latin typeface="DM Sans"/>
                <a:ea typeface="DM Sans"/>
                <a:cs typeface="DM Sans"/>
                <a:sym typeface="DM Sans"/>
              </a:defRPr>
            </a:lvl4pPr>
            <a:lvl5pPr lvl="4">
              <a:lnSpc>
                <a:spcPct val="90000"/>
              </a:lnSpc>
              <a:spcBef>
                <a:spcPts val="0"/>
              </a:spcBef>
              <a:spcAft>
                <a:spcPts val="0"/>
              </a:spcAft>
              <a:buClr>
                <a:schemeClr val="accent1"/>
              </a:buClr>
              <a:buSzPts val="3000"/>
              <a:buFont typeface="DM Sans"/>
              <a:buNone/>
              <a:defRPr b="1" sz="3000">
                <a:solidFill>
                  <a:schemeClr val="accent1"/>
                </a:solidFill>
                <a:latin typeface="DM Sans"/>
                <a:ea typeface="DM Sans"/>
                <a:cs typeface="DM Sans"/>
                <a:sym typeface="DM Sans"/>
              </a:defRPr>
            </a:lvl5pPr>
            <a:lvl6pPr lvl="5">
              <a:lnSpc>
                <a:spcPct val="90000"/>
              </a:lnSpc>
              <a:spcBef>
                <a:spcPts val="0"/>
              </a:spcBef>
              <a:spcAft>
                <a:spcPts val="0"/>
              </a:spcAft>
              <a:buClr>
                <a:schemeClr val="accent1"/>
              </a:buClr>
              <a:buSzPts val="3000"/>
              <a:buFont typeface="DM Sans"/>
              <a:buNone/>
              <a:defRPr b="1" sz="3000">
                <a:solidFill>
                  <a:schemeClr val="accent1"/>
                </a:solidFill>
                <a:latin typeface="DM Sans"/>
                <a:ea typeface="DM Sans"/>
                <a:cs typeface="DM Sans"/>
                <a:sym typeface="DM Sans"/>
              </a:defRPr>
            </a:lvl6pPr>
            <a:lvl7pPr lvl="6">
              <a:lnSpc>
                <a:spcPct val="90000"/>
              </a:lnSpc>
              <a:spcBef>
                <a:spcPts val="0"/>
              </a:spcBef>
              <a:spcAft>
                <a:spcPts val="0"/>
              </a:spcAft>
              <a:buClr>
                <a:schemeClr val="accent1"/>
              </a:buClr>
              <a:buSzPts val="3000"/>
              <a:buFont typeface="DM Sans"/>
              <a:buNone/>
              <a:defRPr b="1" sz="3000">
                <a:solidFill>
                  <a:schemeClr val="accent1"/>
                </a:solidFill>
                <a:latin typeface="DM Sans"/>
                <a:ea typeface="DM Sans"/>
                <a:cs typeface="DM Sans"/>
                <a:sym typeface="DM Sans"/>
              </a:defRPr>
            </a:lvl7pPr>
            <a:lvl8pPr lvl="7">
              <a:lnSpc>
                <a:spcPct val="90000"/>
              </a:lnSpc>
              <a:spcBef>
                <a:spcPts val="0"/>
              </a:spcBef>
              <a:spcAft>
                <a:spcPts val="0"/>
              </a:spcAft>
              <a:buClr>
                <a:schemeClr val="accent1"/>
              </a:buClr>
              <a:buSzPts val="3000"/>
              <a:buFont typeface="DM Sans"/>
              <a:buNone/>
              <a:defRPr b="1" sz="3000">
                <a:solidFill>
                  <a:schemeClr val="accent1"/>
                </a:solidFill>
                <a:latin typeface="DM Sans"/>
                <a:ea typeface="DM Sans"/>
                <a:cs typeface="DM Sans"/>
                <a:sym typeface="DM Sans"/>
              </a:defRPr>
            </a:lvl8pPr>
            <a:lvl9pPr lvl="8">
              <a:lnSpc>
                <a:spcPct val="90000"/>
              </a:lnSpc>
              <a:spcBef>
                <a:spcPts val="0"/>
              </a:spcBef>
              <a:spcAft>
                <a:spcPts val="0"/>
              </a:spcAft>
              <a:buClr>
                <a:schemeClr val="accent1"/>
              </a:buClr>
              <a:buSzPts val="3000"/>
              <a:buFont typeface="DM Sans"/>
              <a:buNone/>
              <a:defRPr b="1" sz="3000">
                <a:solidFill>
                  <a:schemeClr val="accent1"/>
                </a:solidFill>
                <a:latin typeface="DM Sans"/>
                <a:ea typeface="DM Sans"/>
                <a:cs typeface="DM Sans"/>
                <a:sym typeface="DM Sans"/>
              </a:defRPr>
            </a:lvl9pPr>
          </a:lstStyle>
          <a:p/>
        </p:txBody>
      </p:sp>
      <p:sp>
        <p:nvSpPr>
          <p:cNvPr id="8" name="Google Shape;8;p1"/>
          <p:cNvSpPr txBox="1"/>
          <p:nvPr>
            <p:ph idx="1" type="body"/>
          </p:nvPr>
        </p:nvSpPr>
        <p:spPr>
          <a:xfrm>
            <a:off x="1136000" y="1200150"/>
            <a:ext cx="6872100" cy="3473400"/>
          </a:xfrm>
          <a:prstGeom prst="rect">
            <a:avLst/>
          </a:prstGeom>
          <a:noFill/>
          <a:ln>
            <a:noFill/>
          </a:ln>
        </p:spPr>
        <p:txBody>
          <a:bodyPr anchorCtr="0" anchor="t" bIns="0" lIns="0" spcFirstLastPara="1" rIns="0" wrap="square" tIns="0">
            <a:noAutofit/>
          </a:bodyPr>
          <a:lstStyle>
            <a:lvl1pPr indent="-381000" lvl="0" marL="457200">
              <a:lnSpc>
                <a:spcPct val="115000"/>
              </a:lnSpc>
              <a:spcBef>
                <a:spcPts val="600"/>
              </a:spcBef>
              <a:spcAft>
                <a:spcPts val="0"/>
              </a:spcAft>
              <a:buClr>
                <a:schemeClr val="accent1"/>
              </a:buClr>
              <a:buSzPts val="2400"/>
              <a:buFont typeface="DM Sans"/>
              <a:buChar char="▫"/>
              <a:defRPr sz="2400">
                <a:solidFill>
                  <a:schemeClr val="dk1"/>
                </a:solidFill>
                <a:latin typeface="DM Sans"/>
                <a:ea typeface="DM Sans"/>
                <a:cs typeface="DM Sans"/>
                <a:sym typeface="DM Sans"/>
              </a:defRPr>
            </a:lvl1pPr>
            <a:lvl2pPr indent="-381000" lvl="1" marL="914400">
              <a:lnSpc>
                <a:spcPct val="115000"/>
              </a:lnSpc>
              <a:spcBef>
                <a:spcPts val="0"/>
              </a:spcBef>
              <a:spcAft>
                <a:spcPts val="0"/>
              </a:spcAft>
              <a:buClr>
                <a:schemeClr val="dk2"/>
              </a:buClr>
              <a:buSzPts val="2400"/>
              <a:buFont typeface="DM Sans"/>
              <a:buChar char="▫"/>
              <a:defRPr sz="2400">
                <a:solidFill>
                  <a:schemeClr val="dk1"/>
                </a:solidFill>
                <a:latin typeface="DM Sans"/>
                <a:ea typeface="DM Sans"/>
                <a:cs typeface="DM Sans"/>
                <a:sym typeface="DM Sans"/>
              </a:defRPr>
            </a:lvl2pPr>
            <a:lvl3pPr indent="-381000" lvl="2" marL="1371600">
              <a:lnSpc>
                <a:spcPct val="115000"/>
              </a:lnSpc>
              <a:spcBef>
                <a:spcPts val="0"/>
              </a:spcBef>
              <a:spcAft>
                <a:spcPts val="0"/>
              </a:spcAft>
              <a:buClr>
                <a:schemeClr val="dk2"/>
              </a:buClr>
              <a:buSzPts val="2400"/>
              <a:buFont typeface="DM Sans"/>
              <a:buChar char="▫"/>
              <a:defRPr sz="2400">
                <a:solidFill>
                  <a:schemeClr val="dk1"/>
                </a:solidFill>
                <a:latin typeface="DM Sans"/>
                <a:ea typeface="DM Sans"/>
                <a:cs typeface="DM Sans"/>
                <a:sym typeface="DM Sans"/>
              </a:defRPr>
            </a:lvl3pPr>
            <a:lvl4pPr indent="-381000" lvl="3" marL="1828800">
              <a:lnSpc>
                <a:spcPct val="115000"/>
              </a:lnSpc>
              <a:spcBef>
                <a:spcPts val="0"/>
              </a:spcBef>
              <a:spcAft>
                <a:spcPts val="0"/>
              </a:spcAft>
              <a:buClr>
                <a:schemeClr val="dk2"/>
              </a:buClr>
              <a:buSzPts val="2400"/>
              <a:buFont typeface="DM Sans"/>
              <a:buChar char="▫"/>
              <a:defRPr sz="2400">
                <a:solidFill>
                  <a:schemeClr val="dk1"/>
                </a:solidFill>
                <a:latin typeface="DM Sans"/>
                <a:ea typeface="DM Sans"/>
                <a:cs typeface="DM Sans"/>
                <a:sym typeface="DM Sans"/>
              </a:defRPr>
            </a:lvl4pPr>
            <a:lvl5pPr indent="-381000" lvl="4" marL="2286000">
              <a:lnSpc>
                <a:spcPct val="115000"/>
              </a:lnSpc>
              <a:spcBef>
                <a:spcPts val="0"/>
              </a:spcBef>
              <a:spcAft>
                <a:spcPts val="0"/>
              </a:spcAft>
              <a:buClr>
                <a:schemeClr val="dk2"/>
              </a:buClr>
              <a:buSzPts val="2400"/>
              <a:buFont typeface="DM Sans"/>
              <a:buChar char="▫"/>
              <a:defRPr sz="2400">
                <a:solidFill>
                  <a:schemeClr val="dk1"/>
                </a:solidFill>
                <a:latin typeface="DM Sans"/>
                <a:ea typeface="DM Sans"/>
                <a:cs typeface="DM Sans"/>
                <a:sym typeface="DM Sans"/>
              </a:defRPr>
            </a:lvl5pPr>
            <a:lvl6pPr indent="-381000" lvl="5" marL="2743200">
              <a:lnSpc>
                <a:spcPct val="115000"/>
              </a:lnSpc>
              <a:spcBef>
                <a:spcPts val="0"/>
              </a:spcBef>
              <a:spcAft>
                <a:spcPts val="0"/>
              </a:spcAft>
              <a:buClr>
                <a:schemeClr val="dk2"/>
              </a:buClr>
              <a:buSzPts val="2400"/>
              <a:buFont typeface="DM Sans"/>
              <a:buChar char="▫"/>
              <a:defRPr sz="2400">
                <a:solidFill>
                  <a:schemeClr val="dk1"/>
                </a:solidFill>
                <a:latin typeface="DM Sans"/>
                <a:ea typeface="DM Sans"/>
                <a:cs typeface="DM Sans"/>
                <a:sym typeface="DM Sans"/>
              </a:defRPr>
            </a:lvl6pPr>
            <a:lvl7pPr indent="-381000" lvl="6" marL="3200400">
              <a:lnSpc>
                <a:spcPct val="115000"/>
              </a:lnSpc>
              <a:spcBef>
                <a:spcPts val="0"/>
              </a:spcBef>
              <a:spcAft>
                <a:spcPts val="0"/>
              </a:spcAft>
              <a:buClr>
                <a:schemeClr val="dk2"/>
              </a:buClr>
              <a:buSzPts val="2400"/>
              <a:buFont typeface="DM Sans"/>
              <a:buChar char="▫"/>
              <a:defRPr sz="2400">
                <a:solidFill>
                  <a:schemeClr val="dk1"/>
                </a:solidFill>
                <a:latin typeface="DM Sans"/>
                <a:ea typeface="DM Sans"/>
                <a:cs typeface="DM Sans"/>
                <a:sym typeface="DM Sans"/>
              </a:defRPr>
            </a:lvl7pPr>
            <a:lvl8pPr indent="-381000" lvl="7" marL="3657600">
              <a:lnSpc>
                <a:spcPct val="115000"/>
              </a:lnSpc>
              <a:spcBef>
                <a:spcPts val="0"/>
              </a:spcBef>
              <a:spcAft>
                <a:spcPts val="0"/>
              </a:spcAft>
              <a:buClr>
                <a:schemeClr val="dk2"/>
              </a:buClr>
              <a:buSzPts val="2400"/>
              <a:buFont typeface="DM Sans"/>
              <a:buChar char="▫"/>
              <a:defRPr sz="2400">
                <a:solidFill>
                  <a:schemeClr val="dk1"/>
                </a:solidFill>
                <a:latin typeface="DM Sans"/>
                <a:ea typeface="DM Sans"/>
                <a:cs typeface="DM Sans"/>
                <a:sym typeface="DM Sans"/>
              </a:defRPr>
            </a:lvl8pPr>
            <a:lvl9pPr indent="-381000" lvl="8" marL="4114800">
              <a:lnSpc>
                <a:spcPct val="115000"/>
              </a:lnSpc>
              <a:spcBef>
                <a:spcPts val="0"/>
              </a:spcBef>
              <a:spcAft>
                <a:spcPts val="0"/>
              </a:spcAft>
              <a:buClr>
                <a:schemeClr val="dk2"/>
              </a:buClr>
              <a:buSzPts val="2400"/>
              <a:buFont typeface="DM Sans"/>
              <a:buChar char="▫"/>
              <a:defRPr sz="2400">
                <a:solidFill>
                  <a:schemeClr val="dk1"/>
                </a:solidFill>
                <a:latin typeface="DM Sans"/>
                <a:ea typeface="DM Sans"/>
                <a:cs typeface="DM Sans"/>
                <a:sym typeface="DM Sans"/>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5.png"/><Relationship Id="rId4" Type="http://schemas.openxmlformats.org/officeDocument/2006/relationships/image" Target="../media/image1.png"/><Relationship Id="rId5" Type="http://schemas.openxmlformats.org/officeDocument/2006/relationships/image" Target="../media/image6.png"/><Relationship Id="rId6"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3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78.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0.xml"/><Relationship Id="rId3" Type="http://schemas.openxmlformats.org/officeDocument/2006/relationships/image" Target="../media/image28.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1.xml"/><Relationship Id="rId3" Type="http://schemas.openxmlformats.org/officeDocument/2006/relationships/hyperlink" Target="http://www.youtube.com/watch?v=ILDy6kYU-xQ" TargetMode="External"/><Relationship Id="rId4" Type="http://schemas.openxmlformats.org/officeDocument/2006/relationships/image" Target="../media/image2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2.xml"/><Relationship Id="rId3"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3.xml"/><Relationship Id="rId3"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4.xml"/><Relationship Id="rId3" Type="http://schemas.openxmlformats.org/officeDocument/2006/relationships/image" Target="../media/image3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5.xml"/><Relationship Id="rId3" Type="http://schemas.openxmlformats.org/officeDocument/2006/relationships/image" Target="../media/image3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6.xml"/><Relationship Id="rId3" Type="http://schemas.openxmlformats.org/officeDocument/2006/relationships/image" Target="../media/image3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7.xml"/><Relationship Id="rId3" Type="http://schemas.openxmlformats.org/officeDocument/2006/relationships/image" Target="../media/image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8.xml"/><Relationship Id="rId3" Type="http://schemas.openxmlformats.org/officeDocument/2006/relationships/image" Target="../media/image2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9.xml"/><Relationship Id="rId3"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0.xml"/><Relationship Id="rId3" Type="http://schemas.openxmlformats.org/officeDocument/2006/relationships/image" Target="../media/image6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1.xml"/><Relationship Id="rId3" Type="http://schemas.openxmlformats.org/officeDocument/2006/relationships/image" Target="../media/image3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2.xml"/><Relationship Id="rId3" Type="http://schemas.openxmlformats.org/officeDocument/2006/relationships/image" Target="../media/image32.png"/><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3.xml"/><Relationship Id="rId3" Type="http://schemas.openxmlformats.org/officeDocument/2006/relationships/image" Target="../media/image4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4.xml"/><Relationship Id="rId3" Type="http://schemas.openxmlformats.org/officeDocument/2006/relationships/image" Target="../media/image3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 Id="rId3" Type="http://schemas.openxmlformats.org/officeDocument/2006/relationships/image" Target="../media/image3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image" Target="../media/image5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8.xml"/><Relationship Id="rId3" Type="http://schemas.openxmlformats.org/officeDocument/2006/relationships/image" Target="../media/image5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9.xml"/><Relationship Id="rId3" Type="http://schemas.openxmlformats.org/officeDocument/2006/relationships/image" Target="../media/image33.png"/><Relationship Id="rId4" Type="http://schemas.openxmlformats.org/officeDocument/2006/relationships/image" Target="../media/image44.png"/><Relationship Id="rId5" Type="http://schemas.openxmlformats.org/officeDocument/2006/relationships/image" Target="../media/image41.png"/><Relationship Id="rId6" Type="http://schemas.openxmlformats.org/officeDocument/2006/relationships/image" Target="../media/image37.png"/><Relationship Id="rId7" Type="http://schemas.openxmlformats.org/officeDocument/2006/relationships/image" Target="../media/image40.png"/><Relationship Id="rId8" Type="http://schemas.openxmlformats.org/officeDocument/2006/relationships/image" Target="../media/image3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1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0.xml"/><Relationship Id="rId3" Type="http://schemas.openxmlformats.org/officeDocument/2006/relationships/image" Target="../media/image4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2.xml"/><Relationship Id="rId3" Type="http://schemas.openxmlformats.org/officeDocument/2006/relationships/image" Target="../media/image5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3.xml"/><Relationship Id="rId3" Type="http://schemas.openxmlformats.org/officeDocument/2006/relationships/image" Target="../media/image61.png"/><Relationship Id="rId4" Type="http://schemas.openxmlformats.org/officeDocument/2006/relationships/image" Target="../media/image46.png"/><Relationship Id="rId5" Type="http://schemas.openxmlformats.org/officeDocument/2006/relationships/image" Target="../media/image45.png"/><Relationship Id="rId6" Type="http://schemas.openxmlformats.org/officeDocument/2006/relationships/image" Target="../media/image5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5.xml"/><Relationship Id="rId3" Type="http://schemas.openxmlformats.org/officeDocument/2006/relationships/image" Target="../media/image5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6.xml"/><Relationship Id="rId3" Type="http://schemas.openxmlformats.org/officeDocument/2006/relationships/image" Target="../media/image5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7.xml"/><Relationship Id="rId3" Type="http://schemas.openxmlformats.org/officeDocument/2006/relationships/image" Target="../media/image4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8.xml"/><Relationship Id="rId3" Type="http://schemas.openxmlformats.org/officeDocument/2006/relationships/image" Target="../media/image5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9.xml"/><Relationship Id="rId3" Type="http://schemas.openxmlformats.org/officeDocument/2006/relationships/image" Target="../media/image5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hyperlink" Target="https://coachfederation.org/"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0.xml"/><Relationship Id="rId3" Type="http://schemas.openxmlformats.org/officeDocument/2006/relationships/image" Target="../media/image16.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1.xml"/><Relationship Id="rId3" Type="http://schemas.openxmlformats.org/officeDocument/2006/relationships/image" Target="../media/image49.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2.xml"/><Relationship Id="rId3" Type="http://schemas.openxmlformats.org/officeDocument/2006/relationships/image" Target="../media/image55.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3.xml"/><Relationship Id="rId3" Type="http://schemas.openxmlformats.org/officeDocument/2006/relationships/image" Target="../media/image63.png"/><Relationship Id="rId4" Type="http://schemas.openxmlformats.org/officeDocument/2006/relationships/image" Target="../media/image57.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4.xml"/><Relationship Id="rId3" Type="http://schemas.openxmlformats.org/officeDocument/2006/relationships/hyperlink" Target="http://www.youtube.com/watch?v=jA89KNfJUEY" TargetMode="External"/><Relationship Id="rId4" Type="http://schemas.openxmlformats.org/officeDocument/2006/relationships/image" Target="../media/image50.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5.xml"/><Relationship Id="rId3" Type="http://schemas.openxmlformats.org/officeDocument/2006/relationships/image" Target="../media/image64.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6.xml"/><Relationship Id="rId3" Type="http://schemas.openxmlformats.org/officeDocument/2006/relationships/image" Target="../media/image62.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7.xml"/><Relationship Id="rId3" Type="http://schemas.openxmlformats.org/officeDocument/2006/relationships/image" Target="../media/image73.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8.xml"/><Relationship Id="rId3" Type="http://schemas.openxmlformats.org/officeDocument/2006/relationships/hyperlink" Target="http://www.youtube.com/watch?v=W-8jTTIsJ7Q" TargetMode="External"/><Relationship Id="rId4" Type="http://schemas.openxmlformats.org/officeDocument/2006/relationships/image" Target="../media/image71.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9.xml"/><Relationship Id="rId3" Type="http://schemas.openxmlformats.org/officeDocument/2006/relationships/image" Target="../media/image7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0.xml"/><Relationship Id="rId3" Type="http://schemas.openxmlformats.org/officeDocument/2006/relationships/image" Target="../media/image69.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2.xml"/><Relationship Id="rId3" Type="http://schemas.openxmlformats.org/officeDocument/2006/relationships/image" Target="../media/image66.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 Id="rId3" Type="http://schemas.openxmlformats.org/officeDocument/2006/relationships/hyperlink" Target="https://www.goodreads.com/work/quotes/26542319" TargetMode="Externa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5.xml"/><Relationship Id="rId3" Type="http://schemas.openxmlformats.org/officeDocument/2006/relationships/image" Target="../media/image33.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6.xml"/><Relationship Id="rId3" Type="http://schemas.openxmlformats.org/officeDocument/2006/relationships/image" Target="../media/image65.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7.xml"/><Relationship Id="rId3" Type="http://schemas.openxmlformats.org/officeDocument/2006/relationships/image" Target="../media/image65.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8.xml"/><Relationship Id="rId3" Type="http://schemas.openxmlformats.org/officeDocument/2006/relationships/hyperlink" Target="http://www.youtube.com/watch?v=6sZFq2K363A" TargetMode="External"/><Relationship Id="rId4" Type="http://schemas.openxmlformats.org/officeDocument/2006/relationships/image" Target="../media/image70.jp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9.xml"/><Relationship Id="rId3" Type="http://schemas.openxmlformats.org/officeDocument/2006/relationships/image" Target="../media/image3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0.xml"/><Relationship Id="rId3" Type="http://schemas.openxmlformats.org/officeDocument/2006/relationships/image" Target="../media/image65.png"/><Relationship Id="rId4" Type="http://schemas.openxmlformats.org/officeDocument/2006/relationships/image" Target="../media/image77.jpg"/><Relationship Id="rId5" Type="http://schemas.openxmlformats.org/officeDocument/2006/relationships/image" Target="../media/image68.png"/><Relationship Id="rId6" Type="http://schemas.openxmlformats.org/officeDocument/2006/relationships/image" Target="../media/image74.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1.xml"/><Relationship Id="rId3" Type="http://schemas.openxmlformats.org/officeDocument/2006/relationships/image" Target="../media/image72.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2.xml"/><Relationship Id="rId3" Type="http://schemas.openxmlformats.org/officeDocument/2006/relationships/image" Target="../media/image72.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3.xml"/><Relationship Id="rId3" Type="http://schemas.openxmlformats.org/officeDocument/2006/relationships/image" Target="../media/image67.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5.xml"/><Relationship Id="rId3" Type="http://schemas.openxmlformats.org/officeDocument/2006/relationships/image" Target="../media/image7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23.png"/><Relationship Id="rId7" Type="http://schemas.openxmlformats.org/officeDocument/2006/relationships/image" Target="../media/image2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7"/>
          <p:cNvSpPr txBox="1"/>
          <p:nvPr>
            <p:ph type="ctrTitle"/>
          </p:nvPr>
        </p:nvSpPr>
        <p:spPr>
          <a:xfrm>
            <a:off x="244750" y="3059700"/>
            <a:ext cx="5936400" cy="15036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sz="4200"/>
              <a:t>Mind/Body &amp; Soul</a:t>
            </a:r>
            <a:endParaRPr sz="4200"/>
          </a:p>
          <a:p>
            <a:pPr indent="0" lvl="0" marL="0" rtl="0" algn="l">
              <a:spcBef>
                <a:spcPts val="0"/>
              </a:spcBef>
              <a:spcAft>
                <a:spcPts val="0"/>
              </a:spcAft>
              <a:buNone/>
            </a:pPr>
            <a:r>
              <a:rPr lang="en" sz="4200"/>
              <a:t>Trauma Healing </a:t>
            </a:r>
            <a:endParaRPr sz="4200"/>
          </a:p>
          <a:p>
            <a:pPr indent="0" lvl="0" marL="0" rtl="0" algn="l">
              <a:spcBef>
                <a:spcPts val="0"/>
              </a:spcBef>
              <a:spcAft>
                <a:spcPts val="0"/>
              </a:spcAft>
              <a:buNone/>
            </a:pPr>
            <a:r>
              <a:rPr lang="en" sz="4200"/>
              <a:t>Life Coaching Program</a:t>
            </a:r>
            <a:endParaRPr sz="42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6"/>
          <p:cNvSpPr txBox="1"/>
          <p:nvPr>
            <p:ph idx="12" type="sldNum"/>
          </p:nvPr>
        </p:nvSpPr>
        <p:spPr>
          <a:xfrm>
            <a:off x="8674075" y="4673650"/>
            <a:ext cx="469800" cy="46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168" name="Google Shape;168;p26"/>
          <p:cNvSpPr txBox="1"/>
          <p:nvPr>
            <p:ph type="title"/>
          </p:nvPr>
        </p:nvSpPr>
        <p:spPr>
          <a:xfrm>
            <a:off x="304800" y="355075"/>
            <a:ext cx="4442400" cy="708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Books </a:t>
            </a:r>
            <a:endParaRPr/>
          </a:p>
        </p:txBody>
      </p:sp>
      <p:sp>
        <p:nvSpPr>
          <p:cNvPr id="169" name="Google Shape;169;p26"/>
          <p:cNvSpPr txBox="1"/>
          <p:nvPr>
            <p:ph idx="1" type="body"/>
          </p:nvPr>
        </p:nvSpPr>
        <p:spPr>
          <a:xfrm>
            <a:off x="247650" y="1385675"/>
            <a:ext cx="5733900" cy="3221400"/>
          </a:xfrm>
          <a:prstGeom prst="rect">
            <a:avLst/>
          </a:prstGeom>
        </p:spPr>
        <p:txBody>
          <a:bodyPr anchorCtr="0" anchor="t" bIns="0" lIns="0" spcFirstLastPara="1" rIns="0" wrap="square" tIns="0">
            <a:noAutofit/>
          </a:bodyPr>
          <a:lstStyle/>
          <a:p>
            <a:pPr indent="-381000" lvl="0" marL="457200" rtl="0" algn="l">
              <a:lnSpc>
                <a:spcPct val="150000"/>
              </a:lnSpc>
              <a:spcBef>
                <a:spcPts val="600"/>
              </a:spcBef>
              <a:spcAft>
                <a:spcPts val="0"/>
              </a:spcAft>
              <a:buSzPts val="2400"/>
              <a:buChar char="●"/>
            </a:pPr>
            <a:r>
              <a:rPr i="1" lang="en"/>
              <a:t>Healing Trauma - Dr. Peter Levine </a:t>
            </a:r>
            <a:endParaRPr i="1"/>
          </a:p>
          <a:p>
            <a:pPr indent="-381000" lvl="0" marL="457200" rtl="0" algn="l">
              <a:lnSpc>
                <a:spcPct val="150000"/>
              </a:lnSpc>
              <a:spcBef>
                <a:spcPts val="0"/>
              </a:spcBef>
              <a:spcAft>
                <a:spcPts val="0"/>
              </a:spcAft>
              <a:buSzPts val="2400"/>
              <a:buChar char="●"/>
            </a:pPr>
            <a:r>
              <a:rPr i="1" lang="en"/>
              <a:t>The Body Keeps the Score</a:t>
            </a:r>
            <a:r>
              <a:rPr lang="en"/>
              <a:t> - </a:t>
            </a:r>
            <a:br>
              <a:rPr lang="en"/>
            </a:br>
            <a:r>
              <a:rPr lang="en"/>
              <a:t>Dr. Bessel van der Kolk</a:t>
            </a:r>
            <a:endParaRPr/>
          </a:p>
          <a:p>
            <a:pPr indent="-381000" lvl="0" marL="457200" rtl="0" algn="l">
              <a:lnSpc>
                <a:spcPct val="150000"/>
              </a:lnSpc>
              <a:spcBef>
                <a:spcPts val="0"/>
              </a:spcBef>
              <a:spcAft>
                <a:spcPts val="0"/>
              </a:spcAft>
              <a:buSzPts val="2400"/>
              <a:buChar char="●"/>
            </a:pPr>
            <a:r>
              <a:rPr i="1" lang="en"/>
              <a:t>The Divided Mind</a:t>
            </a:r>
            <a:r>
              <a:rPr lang="en"/>
              <a:t> - John Sarno, MD</a:t>
            </a:r>
            <a:endParaRPr/>
          </a:p>
          <a:p>
            <a:pPr indent="-381000" lvl="0" marL="457200" rtl="0" algn="l">
              <a:lnSpc>
                <a:spcPct val="150000"/>
              </a:lnSpc>
              <a:spcBef>
                <a:spcPts val="0"/>
              </a:spcBef>
              <a:spcAft>
                <a:spcPts val="0"/>
              </a:spcAft>
              <a:buSzPts val="2400"/>
              <a:buChar char="●"/>
            </a:pPr>
            <a:r>
              <a:rPr i="1" lang="en"/>
              <a:t>Getting Past Your Past </a:t>
            </a:r>
            <a:r>
              <a:rPr lang="en"/>
              <a:t>- </a:t>
            </a:r>
            <a:br>
              <a:rPr lang="en"/>
            </a:br>
            <a:r>
              <a:rPr lang="en"/>
              <a:t>Dr. Francine Shapiro </a:t>
            </a:r>
            <a:endParaRPr/>
          </a:p>
        </p:txBody>
      </p:sp>
      <p:pic>
        <p:nvPicPr>
          <p:cNvPr id="170" name="Google Shape;170;p26"/>
          <p:cNvPicPr preferRelativeResize="0"/>
          <p:nvPr/>
        </p:nvPicPr>
        <p:blipFill>
          <a:blip r:embed="rId3">
            <a:alphaModFix/>
          </a:blip>
          <a:stretch>
            <a:fillRect/>
          </a:stretch>
        </p:blipFill>
        <p:spPr>
          <a:xfrm>
            <a:off x="6415975" y="355075"/>
            <a:ext cx="1189050" cy="1585400"/>
          </a:xfrm>
          <a:prstGeom prst="rect">
            <a:avLst/>
          </a:prstGeom>
          <a:noFill/>
          <a:ln>
            <a:noFill/>
          </a:ln>
        </p:spPr>
      </p:pic>
      <p:pic>
        <p:nvPicPr>
          <p:cNvPr id="171" name="Google Shape;171;p26"/>
          <p:cNvPicPr preferRelativeResize="0"/>
          <p:nvPr/>
        </p:nvPicPr>
        <p:blipFill>
          <a:blip r:embed="rId4">
            <a:alphaModFix/>
          </a:blip>
          <a:stretch>
            <a:fillRect/>
          </a:stretch>
        </p:blipFill>
        <p:spPr>
          <a:xfrm>
            <a:off x="7822375" y="720475"/>
            <a:ext cx="1189050" cy="1721000"/>
          </a:xfrm>
          <a:prstGeom prst="rect">
            <a:avLst/>
          </a:prstGeom>
          <a:noFill/>
          <a:ln>
            <a:noFill/>
          </a:ln>
        </p:spPr>
      </p:pic>
      <p:pic>
        <p:nvPicPr>
          <p:cNvPr id="172" name="Google Shape;172;p26"/>
          <p:cNvPicPr preferRelativeResize="0"/>
          <p:nvPr/>
        </p:nvPicPr>
        <p:blipFill>
          <a:blip r:embed="rId5">
            <a:alphaModFix/>
          </a:blip>
          <a:stretch>
            <a:fillRect/>
          </a:stretch>
        </p:blipFill>
        <p:spPr>
          <a:xfrm>
            <a:off x="6415963" y="3215683"/>
            <a:ext cx="1189050" cy="1681068"/>
          </a:xfrm>
          <a:prstGeom prst="rect">
            <a:avLst/>
          </a:prstGeom>
          <a:noFill/>
          <a:ln>
            <a:noFill/>
          </a:ln>
        </p:spPr>
      </p:pic>
      <p:pic>
        <p:nvPicPr>
          <p:cNvPr id="173" name="Google Shape;173;p26"/>
          <p:cNvPicPr preferRelativeResize="0"/>
          <p:nvPr/>
        </p:nvPicPr>
        <p:blipFill>
          <a:blip r:embed="rId6">
            <a:alphaModFix/>
          </a:blip>
          <a:stretch>
            <a:fillRect/>
          </a:stretch>
        </p:blipFill>
        <p:spPr>
          <a:xfrm>
            <a:off x="7822375" y="2527200"/>
            <a:ext cx="1189050" cy="176871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7"/>
          <p:cNvSpPr txBox="1"/>
          <p:nvPr>
            <p:ph type="title"/>
          </p:nvPr>
        </p:nvSpPr>
        <p:spPr>
          <a:xfrm>
            <a:off x="-152400" y="431275"/>
            <a:ext cx="4838700" cy="708300"/>
          </a:xfrm>
          <a:prstGeom prst="rect">
            <a:avLst/>
          </a:prstGeom>
        </p:spPr>
        <p:txBody>
          <a:bodyPr anchorCtr="0" anchor="ctr" bIns="0" lIns="0" spcFirstLastPara="1" rIns="0" wrap="square" tIns="0">
            <a:noAutofit/>
          </a:bodyPr>
          <a:lstStyle/>
          <a:p>
            <a:pPr indent="0" lvl="0" marL="457200" rtl="0" algn="l">
              <a:lnSpc>
                <a:spcPct val="135000"/>
              </a:lnSpc>
              <a:spcBef>
                <a:spcPts val="0"/>
              </a:spcBef>
              <a:spcAft>
                <a:spcPts val="1200"/>
              </a:spcAft>
              <a:buNone/>
            </a:pPr>
            <a:r>
              <a:rPr lang="en">
                <a:highlight>
                  <a:srgbClr val="FFFFFF"/>
                </a:highlight>
              </a:rPr>
              <a:t>The need </a:t>
            </a:r>
            <a:endParaRPr/>
          </a:p>
        </p:txBody>
      </p:sp>
      <p:sp>
        <p:nvSpPr>
          <p:cNvPr id="179" name="Google Shape;179;p27"/>
          <p:cNvSpPr txBox="1"/>
          <p:nvPr>
            <p:ph idx="1" type="body"/>
          </p:nvPr>
        </p:nvSpPr>
        <p:spPr>
          <a:xfrm>
            <a:off x="351675" y="1201250"/>
            <a:ext cx="4838700" cy="3221400"/>
          </a:xfrm>
          <a:prstGeom prst="rect">
            <a:avLst/>
          </a:prstGeom>
        </p:spPr>
        <p:txBody>
          <a:bodyPr anchorCtr="0" anchor="t" bIns="0" lIns="0" spcFirstLastPara="1" rIns="0" wrap="square" tIns="0">
            <a:noAutofit/>
          </a:bodyPr>
          <a:lstStyle/>
          <a:p>
            <a:pPr indent="-368300" lvl="0" marL="457200" rtl="0" algn="l">
              <a:lnSpc>
                <a:spcPct val="115000"/>
              </a:lnSpc>
              <a:spcBef>
                <a:spcPts val="0"/>
              </a:spcBef>
              <a:spcAft>
                <a:spcPts val="0"/>
              </a:spcAft>
              <a:buClr>
                <a:srgbClr val="333333"/>
              </a:buClr>
              <a:buSzPts val="2200"/>
              <a:buFont typeface="Arial"/>
              <a:buChar char="●"/>
            </a:pPr>
            <a:r>
              <a:rPr lang="en" sz="2200">
                <a:solidFill>
                  <a:srgbClr val="333333"/>
                </a:solidFill>
                <a:highlight>
                  <a:srgbClr val="FFFFFF"/>
                </a:highlight>
                <a:latin typeface="Arial"/>
                <a:ea typeface="Arial"/>
                <a:cs typeface="Arial"/>
                <a:sym typeface="Arial"/>
              </a:rPr>
              <a:t>The spread of trauma is so </a:t>
            </a:r>
            <a:r>
              <a:rPr lang="en" sz="2200">
                <a:solidFill>
                  <a:srgbClr val="333333"/>
                </a:solidFill>
                <a:highlight>
                  <a:srgbClr val="FFFFFF"/>
                </a:highlight>
                <a:latin typeface="Arial"/>
                <a:ea typeface="Arial"/>
                <a:cs typeface="Arial"/>
                <a:sym typeface="Arial"/>
              </a:rPr>
              <a:t>pervasive</a:t>
            </a:r>
            <a:r>
              <a:rPr lang="en" sz="2200">
                <a:solidFill>
                  <a:srgbClr val="333333"/>
                </a:solidFill>
                <a:highlight>
                  <a:srgbClr val="FFFFFF"/>
                </a:highlight>
                <a:latin typeface="Arial"/>
                <a:ea typeface="Arial"/>
                <a:cs typeface="Arial"/>
                <a:sym typeface="Arial"/>
              </a:rPr>
              <a:t> that we need a generation of individuals who can share insight and guidance informed by therapy, neuroscience, coaching, cultural wisdom and tradition.</a:t>
            </a:r>
            <a:endParaRPr sz="2200">
              <a:solidFill>
                <a:srgbClr val="333333"/>
              </a:solidFill>
              <a:highlight>
                <a:srgbClr val="FFFFFF"/>
              </a:highlight>
              <a:latin typeface="Arial"/>
              <a:ea typeface="Arial"/>
              <a:cs typeface="Arial"/>
              <a:sym typeface="Arial"/>
            </a:endParaRPr>
          </a:p>
          <a:p>
            <a:pPr indent="-368300" lvl="0" marL="457200" rtl="0" algn="l">
              <a:lnSpc>
                <a:spcPct val="115000"/>
              </a:lnSpc>
              <a:spcBef>
                <a:spcPts val="0"/>
              </a:spcBef>
              <a:spcAft>
                <a:spcPts val="0"/>
              </a:spcAft>
              <a:buClr>
                <a:srgbClr val="333333"/>
              </a:buClr>
              <a:buSzPts val="2200"/>
              <a:buFont typeface="Arial"/>
              <a:buChar char="●"/>
            </a:pPr>
            <a:r>
              <a:rPr lang="en" sz="2200">
                <a:solidFill>
                  <a:srgbClr val="333333"/>
                </a:solidFill>
                <a:highlight>
                  <a:srgbClr val="FFFFFF"/>
                </a:highlight>
                <a:latin typeface="Arial"/>
                <a:ea typeface="Arial"/>
                <a:cs typeface="Arial"/>
                <a:sym typeface="Arial"/>
              </a:rPr>
              <a:t>This may include family, friends etc. </a:t>
            </a:r>
            <a:endParaRPr sz="2200">
              <a:solidFill>
                <a:srgbClr val="333333"/>
              </a:solidFill>
              <a:highlight>
                <a:srgbClr val="FFFFFF"/>
              </a:highlight>
              <a:latin typeface="Arial"/>
              <a:ea typeface="Arial"/>
              <a:cs typeface="Arial"/>
              <a:sym typeface="Arial"/>
            </a:endParaRPr>
          </a:p>
          <a:p>
            <a:pPr indent="0" lvl="0" marL="457200" rtl="0" algn="l">
              <a:lnSpc>
                <a:spcPct val="115000"/>
              </a:lnSpc>
              <a:spcBef>
                <a:spcPts val="1200"/>
              </a:spcBef>
              <a:spcAft>
                <a:spcPts val="1200"/>
              </a:spcAft>
              <a:buNone/>
            </a:pPr>
            <a:r>
              <a:t/>
            </a:r>
            <a:endParaRPr sz="2200">
              <a:solidFill>
                <a:srgbClr val="333333"/>
              </a:solidFill>
              <a:highlight>
                <a:srgbClr val="FFFFFF"/>
              </a:highlight>
              <a:latin typeface="Arial"/>
              <a:ea typeface="Arial"/>
              <a:cs typeface="Arial"/>
              <a:sym typeface="Arial"/>
            </a:endParaRPr>
          </a:p>
        </p:txBody>
      </p:sp>
      <p:sp>
        <p:nvSpPr>
          <p:cNvPr id="180" name="Google Shape;180;p27"/>
          <p:cNvSpPr txBox="1"/>
          <p:nvPr>
            <p:ph idx="12" type="sldNum"/>
          </p:nvPr>
        </p:nvSpPr>
        <p:spPr>
          <a:xfrm>
            <a:off x="8674075" y="4673650"/>
            <a:ext cx="469800" cy="46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pic>
        <p:nvPicPr>
          <p:cNvPr id="181" name="Google Shape;181;p27"/>
          <p:cNvPicPr preferRelativeResize="0"/>
          <p:nvPr/>
        </p:nvPicPr>
        <p:blipFill>
          <a:blip r:embed="rId3">
            <a:alphaModFix/>
          </a:blip>
          <a:stretch>
            <a:fillRect/>
          </a:stretch>
        </p:blipFill>
        <p:spPr>
          <a:xfrm>
            <a:off x="5694575" y="831750"/>
            <a:ext cx="2857500" cy="16002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8"/>
          <p:cNvSpPr txBox="1"/>
          <p:nvPr>
            <p:ph type="title"/>
          </p:nvPr>
        </p:nvSpPr>
        <p:spPr>
          <a:xfrm>
            <a:off x="-152400" y="431275"/>
            <a:ext cx="4838700" cy="708300"/>
          </a:xfrm>
          <a:prstGeom prst="rect">
            <a:avLst/>
          </a:prstGeom>
        </p:spPr>
        <p:txBody>
          <a:bodyPr anchorCtr="0" anchor="ctr" bIns="0" lIns="0" spcFirstLastPara="1" rIns="0" wrap="square" tIns="0">
            <a:noAutofit/>
          </a:bodyPr>
          <a:lstStyle/>
          <a:p>
            <a:pPr indent="0" lvl="0" marL="457200" rtl="0" algn="l">
              <a:lnSpc>
                <a:spcPct val="135000"/>
              </a:lnSpc>
              <a:spcBef>
                <a:spcPts val="0"/>
              </a:spcBef>
              <a:spcAft>
                <a:spcPts val="1200"/>
              </a:spcAft>
              <a:buNone/>
            </a:pPr>
            <a:r>
              <a:rPr lang="en">
                <a:highlight>
                  <a:srgbClr val="FFFFFF"/>
                </a:highlight>
              </a:rPr>
              <a:t>The need </a:t>
            </a:r>
            <a:endParaRPr/>
          </a:p>
        </p:txBody>
      </p:sp>
      <p:sp>
        <p:nvSpPr>
          <p:cNvPr id="187" name="Google Shape;187;p28"/>
          <p:cNvSpPr txBox="1"/>
          <p:nvPr>
            <p:ph idx="1" type="body"/>
          </p:nvPr>
        </p:nvSpPr>
        <p:spPr>
          <a:xfrm>
            <a:off x="218250" y="1201250"/>
            <a:ext cx="5034600" cy="3221400"/>
          </a:xfrm>
          <a:prstGeom prst="rect">
            <a:avLst/>
          </a:prstGeom>
        </p:spPr>
        <p:txBody>
          <a:bodyPr anchorCtr="0" anchor="t" bIns="0" lIns="0" spcFirstLastPara="1" rIns="0" wrap="square" tIns="0">
            <a:noAutofit/>
          </a:bodyPr>
          <a:lstStyle/>
          <a:p>
            <a:pPr indent="-381000" lvl="0" marL="457200" rtl="0" algn="l">
              <a:spcBef>
                <a:spcPts val="0"/>
              </a:spcBef>
              <a:spcAft>
                <a:spcPts val="0"/>
              </a:spcAft>
              <a:buClr>
                <a:srgbClr val="333333"/>
              </a:buClr>
              <a:buSzPts val="2400"/>
              <a:buFont typeface="Arial"/>
              <a:buChar char="●"/>
            </a:pPr>
            <a:r>
              <a:rPr b="1" lang="en">
                <a:solidFill>
                  <a:srgbClr val="333333"/>
                </a:solidFill>
                <a:highlight>
                  <a:schemeClr val="lt1"/>
                </a:highlight>
                <a:latin typeface="Arial"/>
                <a:ea typeface="Arial"/>
                <a:cs typeface="Arial"/>
                <a:sym typeface="Arial"/>
              </a:rPr>
              <a:t>This is not psychotherapy.</a:t>
            </a:r>
            <a:r>
              <a:rPr lang="en">
                <a:solidFill>
                  <a:srgbClr val="333333"/>
                </a:solidFill>
                <a:highlight>
                  <a:schemeClr val="lt1"/>
                </a:highlight>
                <a:latin typeface="Arial"/>
                <a:ea typeface="Arial"/>
                <a:cs typeface="Arial"/>
                <a:sym typeface="Arial"/>
              </a:rPr>
              <a:t> </a:t>
            </a:r>
            <a:endParaRPr>
              <a:solidFill>
                <a:srgbClr val="333333"/>
              </a:solidFill>
              <a:highlight>
                <a:schemeClr val="lt1"/>
              </a:highlight>
              <a:latin typeface="Arial"/>
              <a:ea typeface="Arial"/>
              <a:cs typeface="Arial"/>
              <a:sym typeface="Arial"/>
            </a:endParaRPr>
          </a:p>
          <a:p>
            <a:pPr indent="-381000" lvl="0" marL="457200" rtl="0" algn="l">
              <a:spcBef>
                <a:spcPts val="0"/>
              </a:spcBef>
              <a:spcAft>
                <a:spcPts val="0"/>
              </a:spcAft>
              <a:buClr>
                <a:srgbClr val="333333"/>
              </a:buClr>
              <a:buSzPts val="2400"/>
              <a:buFont typeface="Arial"/>
              <a:buChar char="●"/>
            </a:pPr>
            <a:r>
              <a:rPr lang="en">
                <a:solidFill>
                  <a:srgbClr val="333333"/>
                </a:solidFill>
                <a:highlight>
                  <a:schemeClr val="lt1"/>
                </a:highlight>
                <a:latin typeface="Arial"/>
                <a:ea typeface="Arial"/>
                <a:cs typeface="Arial"/>
                <a:sym typeface="Arial"/>
              </a:rPr>
              <a:t>It is a form of education on how the body can heal itself from trauma based on the latest research in neuroscience and inspired by Jewish wisdom and spirituality.</a:t>
            </a:r>
            <a:endParaRPr>
              <a:solidFill>
                <a:srgbClr val="333333"/>
              </a:solidFill>
              <a:highlight>
                <a:schemeClr val="lt1"/>
              </a:highlight>
              <a:latin typeface="Arial"/>
              <a:ea typeface="Arial"/>
              <a:cs typeface="Arial"/>
              <a:sym typeface="Arial"/>
            </a:endParaRPr>
          </a:p>
          <a:p>
            <a:pPr indent="0" lvl="0" marL="457200" rtl="0" algn="l">
              <a:spcBef>
                <a:spcPts val="1200"/>
              </a:spcBef>
              <a:spcAft>
                <a:spcPts val="0"/>
              </a:spcAft>
              <a:buNone/>
            </a:pPr>
            <a:r>
              <a:t/>
            </a:r>
            <a:endParaRPr sz="2200">
              <a:solidFill>
                <a:srgbClr val="333333"/>
              </a:solidFill>
              <a:highlight>
                <a:schemeClr val="lt1"/>
              </a:highlight>
              <a:latin typeface="Arial"/>
              <a:ea typeface="Arial"/>
              <a:cs typeface="Arial"/>
              <a:sym typeface="Arial"/>
            </a:endParaRPr>
          </a:p>
          <a:p>
            <a:pPr indent="0" lvl="0" marL="457200" rtl="0" algn="l">
              <a:lnSpc>
                <a:spcPct val="115000"/>
              </a:lnSpc>
              <a:spcBef>
                <a:spcPts val="1200"/>
              </a:spcBef>
              <a:spcAft>
                <a:spcPts val="1200"/>
              </a:spcAft>
              <a:buNone/>
            </a:pPr>
            <a:r>
              <a:t/>
            </a:r>
            <a:endParaRPr sz="2200">
              <a:solidFill>
                <a:srgbClr val="333333"/>
              </a:solidFill>
              <a:highlight>
                <a:srgbClr val="FFFFFF"/>
              </a:highlight>
              <a:latin typeface="Arial"/>
              <a:ea typeface="Arial"/>
              <a:cs typeface="Arial"/>
              <a:sym typeface="Arial"/>
            </a:endParaRPr>
          </a:p>
        </p:txBody>
      </p:sp>
      <p:sp>
        <p:nvSpPr>
          <p:cNvPr id="188" name="Google Shape;188;p28"/>
          <p:cNvSpPr txBox="1"/>
          <p:nvPr>
            <p:ph idx="12" type="sldNum"/>
          </p:nvPr>
        </p:nvSpPr>
        <p:spPr>
          <a:xfrm>
            <a:off x="8674075" y="4673650"/>
            <a:ext cx="469800" cy="46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pic>
        <p:nvPicPr>
          <p:cNvPr id="189" name="Google Shape;189;p28"/>
          <p:cNvPicPr preferRelativeResize="0"/>
          <p:nvPr/>
        </p:nvPicPr>
        <p:blipFill>
          <a:blip r:embed="rId3">
            <a:alphaModFix/>
          </a:blip>
          <a:stretch>
            <a:fillRect/>
          </a:stretch>
        </p:blipFill>
        <p:spPr>
          <a:xfrm>
            <a:off x="5885775" y="734675"/>
            <a:ext cx="2667000" cy="1714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9"/>
          <p:cNvSpPr txBox="1"/>
          <p:nvPr>
            <p:ph type="title"/>
          </p:nvPr>
        </p:nvSpPr>
        <p:spPr>
          <a:xfrm>
            <a:off x="-152400" y="431275"/>
            <a:ext cx="4838700" cy="708300"/>
          </a:xfrm>
          <a:prstGeom prst="rect">
            <a:avLst/>
          </a:prstGeom>
        </p:spPr>
        <p:txBody>
          <a:bodyPr anchorCtr="0" anchor="ctr" bIns="0" lIns="0" spcFirstLastPara="1" rIns="0" wrap="square" tIns="0">
            <a:noAutofit/>
          </a:bodyPr>
          <a:lstStyle/>
          <a:p>
            <a:pPr indent="0" lvl="0" marL="457200" rtl="0" algn="l">
              <a:lnSpc>
                <a:spcPct val="135000"/>
              </a:lnSpc>
              <a:spcBef>
                <a:spcPts val="0"/>
              </a:spcBef>
              <a:spcAft>
                <a:spcPts val="1200"/>
              </a:spcAft>
              <a:buNone/>
            </a:pPr>
            <a:r>
              <a:rPr lang="en">
                <a:highlight>
                  <a:srgbClr val="FFFFFF"/>
                </a:highlight>
              </a:rPr>
              <a:t>The need </a:t>
            </a:r>
            <a:endParaRPr/>
          </a:p>
        </p:txBody>
      </p:sp>
      <p:sp>
        <p:nvSpPr>
          <p:cNvPr id="195" name="Google Shape;195;p29"/>
          <p:cNvSpPr txBox="1"/>
          <p:nvPr>
            <p:ph idx="1" type="body"/>
          </p:nvPr>
        </p:nvSpPr>
        <p:spPr>
          <a:xfrm>
            <a:off x="218250" y="1201250"/>
            <a:ext cx="5034600" cy="3221400"/>
          </a:xfrm>
          <a:prstGeom prst="rect">
            <a:avLst/>
          </a:prstGeom>
        </p:spPr>
        <p:txBody>
          <a:bodyPr anchorCtr="0" anchor="t" bIns="0" lIns="0" spcFirstLastPara="1" rIns="0" wrap="square" tIns="0">
            <a:noAutofit/>
          </a:bodyPr>
          <a:lstStyle/>
          <a:p>
            <a:pPr indent="-381000" lvl="0" marL="457200" rtl="0" algn="l">
              <a:spcBef>
                <a:spcPts val="0"/>
              </a:spcBef>
              <a:spcAft>
                <a:spcPts val="0"/>
              </a:spcAft>
              <a:buClr>
                <a:srgbClr val="333333"/>
              </a:buClr>
              <a:buSzPts val="2400"/>
              <a:buFont typeface="Arial"/>
              <a:buChar char="●"/>
            </a:pPr>
            <a:r>
              <a:rPr lang="en">
                <a:solidFill>
                  <a:srgbClr val="333333"/>
                </a:solidFill>
                <a:highlight>
                  <a:schemeClr val="lt1"/>
                </a:highlight>
                <a:latin typeface="Arial"/>
                <a:ea typeface="Arial"/>
                <a:cs typeface="Arial"/>
                <a:sym typeface="Arial"/>
              </a:rPr>
              <a:t>Different societies have traditions and spiritual/creative modalities that have healed for individuals for generations and can inform therapy and coaching. </a:t>
            </a:r>
            <a:endParaRPr>
              <a:solidFill>
                <a:srgbClr val="333333"/>
              </a:solidFill>
              <a:highlight>
                <a:schemeClr val="lt1"/>
              </a:highlight>
              <a:latin typeface="Arial"/>
              <a:ea typeface="Arial"/>
              <a:cs typeface="Arial"/>
              <a:sym typeface="Arial"/>
            </a:endParaRPr>
          </a:p>
          <a:p>
            <a:pPr indent="0" lvl="0" marL="457200" rtl="0" algn="l">
              <a:spcBef>
                <a:spcPts val="1200"/>
              </a:spcBef>
              <a:spcAft>
                <a:spcPts val="0"/>
              </a:spcAft>
              <a:buNone/>
            </a:pPr>
            <a:r>
              <a:t/>
            </a:r>
            <a:endParaRPr sz="2200">
              <a:solidFill>
                <a:srgbClr val="333333"/>
              </a:solidFill>
              <a:highlight>
                <a:schemeClr val="lt1"/>
              </a:highlight>
              <a:latin typeface="Arial"/>
              <a:ea typeface="Arial"/>
              <a:cs typeface="Arial"/>
              <a:sym typeface="Arial"/>
            </a:endParaRPr>
          </a:p>
          <a:p>
            <a:pPr indent="0" lvl="0" marL="457200" rtl="0" algn="l">
              <a:lnSpc>
                <a:spcPct val="115000"/>
              </a:lnSpc>
              <a:spcBef>
                <a:spcPts val="1200"/>
              </a:spcBef>
              <a:spcAft>
                <a:spcPts val="1200"/>
              </a:spcAft>
              <a:buNone/>
            </a:pPr>
            <a:r>
              <a:t/>
            </a:r>
            <a:endParaRPr sz="2200">
              <a:solidFill>
                <a:srgbClr val="333333"/>
              </a:solidFill>
              <a:highlight>
                <a:srgbClr val="FFFFFF"/>
              </a:highlight>
              <a:latin typeface="Arial"/>
              <a:ea typeface="Arial"/>
              <a:cs typeface="Arial"/>
              <a:sym typeface="Arial"/>
            </a:endParaRPr>
          </a:p>
        </p:txBody>
      </p:sp>
      <p:sp>
        <p:nvSpPr>
          <p:cNvPr id="196" name="Google Shape;196;p29"/>
          <p:cNvSpPr txBox="1"/>
          <p:nvPr>
            <p:ph idx="12" type="sldNum"/>
          </p:nvPr>
        </p:nvSpPr>
        <p:spPr>
          <a:xfrm>
            <a:off x="8674075" y="4673650"/>
            <a:ext cx="469800" cy="46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pic>
        <p:nvPicPr>
          <p:cNvPr id="197" name="Google Shape;197;p29"/>
          <p:cNvPicPr preferRelativeResize="0"/>
          <p:nvPr/>
        </p:nvPicPr>
        <p:blipFill>
          <a:blip r:embed="rId3">
            <a:alphaModFix/>
          </a:blip>
          <a:stretch>
            <a:fillRect/>
          </a:stretch>
        </p:blipFill>
        <p:spPr>
          <a:xfrm>
            <a:off x="5878350" y="504200"/>
            <a:ext cx="2466975" cy="18478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30"/>
          <p:cNvSpPr txBox="1"/>
          <p:nvPr>
            <p:ph idx="12" type="sldNum"/>
          </p:nvPr>
        </p:nvSpPr>
        <p:spPr>
          <a:xfrm>
            <a:off x="8674075" y="4673650"/>
            <a:ext cx="469800" cy="46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203" name="Google Shape;203;p30"/>
          <p:cNvSpPr txBox="1"/>
          <p:nvPr>
            <p:ph type="title"/>
          </p:nvPr>
        </p:nvSpPr>
        <p:spPr>
          <a:xfrm>
            <a:off x="304800" y="355075"/>
            <a:ext cx="4442400" cy="708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Emotional Healing</a:t>
            </a:r>
            <a:endParaRPr/>
          </a:p>
        </p:txBody>
      </p:sp>
      <p:sp>
        <p:nvSpPr>
          <p:cNvPr id="204" name="Google Shape;204;p30"/>
          <p:cNvSpPr txBox="1"/>
          <p:nvPr>
            <p:ph idx="1" type="body"/>
          </p:nvPr>
        </p:nvSpPr>
        <p:spPr>
          <a:xfrm>
            <a:off x="544500" y="1452250"/>
            <a:ext cx="5099100" cy="3221400"/>
          </a:xfrm>
          <a:prstGeom prst="rect">
            <a:avLst/>
          </a:prstGeom>
        </p:spPr>
        <p:txBody>
          <a:bodyPr anchorCtr="0" anchor="t" bIns="0" lIns="0" spcFirstLastPara="1" rIns="0" wrap="square" tIns="0">
            <a:noAutofit/>
          </a:bodyPr>
          <a:lstStyle/>
          <a:p>
            <a:pPr indent="-368300" lvl="0" marL="457200" rtl="0" algn="l">
              <a:spcBef>
                <a:spcPts val="0"/>
              </a:spcBef>
              <a:spcAft>
                <a:spcPts val="0"/>
              </a:spcAft>
              <a:buClr>
                <a:srgbClr val="333333"/>
              </a:buClr>
              <a:buSzPts val="2200"/>
              <a:buFont typeface="Arial"/>
              <a:buChar char="●"/>
            </a:pPr>
            <a:r>
              <a:rPr lang="en" sz="2200">
                <a:solidFill>
                  <a:srgbClr val="333333"/>
                </a:solidFill>
                <a:highlight>
                  <a:schemeClr val="lt1"/>
                </a:highlight>
                <a:latin typeface="Arial"/>
                <a:ea typeface="Arial"/>
                <a:cs typeface="Arial"/>
                <a:sym typeface="Arial"/>
              </a:rPr>
              <a:t>Similar to an EMT, hotline volunteer or first responder,  you will learn how to offer an informed approach to “emotional” first aid. </a:t>
            </a:r>
            <a:br>
              <a:rPr lang="en" sz="2200">
                <a:solidFill>
                  <a:srgbClr val="333333"/>
                </a:solidFill>
                <a:highlight>
                  <a:schemeClr val="lt1"/>
                </a:highlight>
                <a:latin typeface="Arial"/>
                <a:ea typeface="Arial"/>
                <a:cs typeface="Arial"/>
                <a:sym typeface="Arial"/>
              </a:rPr>
            </a:br>
            <a:endParaRPr sz="2200">
              <a:solidFill>
                <a:srgbClr val="333333"/>
              </a:solidFill>
              <a:highlight>
                <a:schemeClr val="lt1"/>
              </a:highlight>
              <a:latin typeface="Arial"/>
              <a:ea typeface="Arial"/>
              <a:cs typeface="Arial"/>
              <a:sym typeface="Arial"/>
            </a:endParaRPr>
          </a:p>
          <a:p>
            <a:pPr indent="-368300" lvl="0" marL="457200" rtl="0" algn="l">
              <a:spcBef>
                <a:spcPts val="0"/>
              </a:spcBef>
              <a:spcAft>
                <a:spcPts val="0"/>
              </a:spcAft>
              <a:buClr>
                <a:srgbClr val="333333"/>
              </a:buClr>
              <a:buSzPts val="2200"/>
              <a:buFont typeface="Arial"/>
              <a:buChar char="●"/>
            </a:pPr>
            <a:r>
              <a:rPr lang="en" sz="2200">
                <a:solidFill>
                  <a:srgbClr val="333333"/>
                </a:solidFill>
                <a:highlight>
                  <a:schemeClr val="lt1"/>
                </a:highlight>
                <a:latin typeface="Arial"/>
                <a:ea typeface="Arial"/>
                <a:cs typeface="Arial"/>
                <a:sym typeface="Arial"/>
              </a:rPr>
              <a:t>Empathy and compassion are the two most powerful tools in healing trauma.  </a:t>
            </a:r>
            <a:endParaRPr/>
          </a:p>
        </p:txBody>
      </p:sp>
      <p:pic>
        <p:nvPicPr>
          <p:cNvPr id="205" name="Google Shape;205;p30"/>
          <p:cNvPicPr preferRelativeResize="0"/>
          <p:nvPr/>
        </p:nvPicPr>
        <p:blipFill>
          <a:blip r:embed="rId3">
            <a:alphaModFix/>
          </a:blip>
          <a:stretch>
            <a:fillRect/>
          </a:stretch>
        </p:blipFill>
        <p:spPr>
          <a:xfrm>
            <a:off x="6038625" y="613375"/>
            <a:ext cx="2466975" cy="18478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1"/>
          <p:cNvSpPr txBox="1"/>
          <p:nvPr>
            <p:ph idx="12" type="sldNum"/>
          </p:nvPr>
        </p:nvSpPr>
        <p:spPr>
          <a:xfrm>
            <a:off x="8674075" y="4673650"/>
            <a:ext cx="469800" cy="46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211" name="Google Shape;211;p31"/>
          <p:cNvSpPr txBox="1"/>
          <p:nvPr>
            <p:ph type="title"/>
          </p:nvPr>
        </p:nvSpPr>
        <p:spPr>
          <a:xfrm>
            <a:off x="304800" y="355075"/>
            <a:ext cx="4442400" cy="708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Learned from Ethology</a:t>
            </a:r>
            <a:endParaRPr/>
          </a:p>
        </p:txBody>
      </p:sp>
      <p:sp>
        <p:nvSpPr>
          <p:cNvPr id="212" name="Google Shape;212;p31"/>
          <p:cNvSpPr txBox="1"/>
          <p:nvPr>
            <p:ph idx="1" type="body"/>
          </p:nvPr>
        </p:nvSpPr>
        <p:spPr>
          <a:xfrm>
            <a:off x="784150" y="1452350"/>
            <a:ext cx="4323000" cy="32214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lang="en"/>
              <a:t>In fact, according to Levine, we also have much to learn from the animal kingdom and how one’s physical body needs to dispel it’s survival energy after trauma and regain its vibrancy.</a:t>
            </a:r>
            <a:endParaRPr/>
          </a:p>
        </p:txBody>
      </p:sp>
      <p:pic>
        <p:nvPicPr>
          <p:cNvPr id="213" name="Google Shape;213;p31"/>
          <p:cNvPicPr preferRelativeResize="0"/>
          <p:nvPr/>
        </p:nvPicPr>
        <p:blipFill>
          <a:blip r:embed="rId3">
            <a:alphaModFix/>
          </a:blip>
          <a:stretch>
            <a:fillRect/>
          </a:stretch>
        </p:blipFill>
        <p:spPr>
          <a:xfrm>
            <a:off x="6157754" y="914879"/>
            <a:ext cx="2309625" cy="34707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2"/>
          <p:cNvSpPr txBox="1"/>
          <p:nvPr>
            <p:ph type="title"/>
          </p:nvPr>
        </p:nvSpPr>
        <p:spPr>
          <a:xfrm>
            <a:off x="-152400" y="431275"/>
            <a:ext cx="4838700" cy="708300"/>
          </a:xfrm>
          <a:prstGeom prst="rect">
            <a:avLst/>
          </a:prstGeom>
        </p:spPr>
        <p:txBody>
          <a:bodyPr anchorCtr="0" anchor="ctr" bIns="0" lIns="0" spcFirstLastPara="1" rIns="0" wrap="square" tIns="0">
            <a:noAutofit/>
          </a:bodyPr>
          <a:lstStyle/>
          <a:p>
            <a:pPr indent="0" lvl="0" marL="457200" rtl="0" algn="l">
              <a:lnSpc>
                <a:spcPct val="135000"/>
              </a:lnSpc>
              <a:spcBef>
                <a:spcPts val="0"/>
              </a:spcBef>
              <a:spcAft>
                <a:spcPts val="1200"/>
              </a:spcAft>
              <a:buNone/>
            </a:pPr>
            <a:r>
              <a:rPr lang="en">
                <a:highlight>
                  <a:srgbClr val="FFFFFF"/>
                </a:highlight>
              </a:rPr>
              <a:t>Disclaimer</a:t>
            </a:r>
            <a:endParaRPr/>
          </a:p>
        </p:txBody>
      </p:sp>
      <p:sp>
        <p:nvSpPr>
          <p:cNvPr id="219" name="Google Shape;219;p32"/>
          <p:cNvSpPr txBox="1"/>
          <p:nvPr>
            <p:ph idx="1" type="body"/>
          </p:nvPr>
        </p:nvSpPr>
        <p:spPr>
          <a:xfrm>
            <a:off x="582150" y="1274025"/>
            <a:ext cx="4482900" cy="3221400"/>
          </a:xfrm>
          <a:prstGeom prst="rect">
            <a:avLst/>
          </a:prstGeom>
        </p:spPr>
        <p:txBody>
          <a:bodyPr anchorCtr="0" anchor="t" bIns="0" lIns="0" spcFirstLastPara="1" rIns="0" wrap="square" tIns="0">
            <a:noAutofit/>
          </a:bodyPr>
          <a:lstStyle/>
          <a:p>
            <a:pPr indent="-381000" lvl="0" marL="457200" rtl="0" algn="l">
              <a:lnSpc>
                <a:spcPct val="115000"/>
              </a:lnSpc>
              <a:spcBef>
                <a:spcPts val="0"/>
              </a:spcBef>
              <a:spcAft>
                <a:spcPts val="0"/>
              </a:spcAft>
              <a:buClr>
                <a:srgbClr val="333333"/>
              </a:buClr>
              <a:buSzPts val="2400"/>
              <a:buFont typeface="Arial"/>
              <a:buChar char="●"/>
            </a:pPr>
            <a:r>
              <a:rPr lang="en">
                <a:solidFill>
                  <a:srgbClr val="333333"/>
                </a:solidFill>
                <a:highlight>
                  <a:srgbClr val="FFFFFF"/>
                </a:highlight>
                <a:latin typeface="Arial"/>
                <a:ea typeface="Arial"/>
                <a:cs typeface="Arial"/>
                <a:sym typeface="Arial"/>
              </a:rPr>
              <a:t>We do not aim to diagnose and treat physical illness.</a:t>
            </a:r>
            <a:br>
              <a:rPr lang="en">
                <a:solidFill>
                  <a:srgbClr val="333333"/>
                </a:solidFill>
                <a:highlight>
                  <a:srgbClr val="FFFFFF"/>
                </a:highlight>
                <a:latin typeface="Arial"/>
                <a:ea typeface="Arial"/>
                <a:cs typeface="Arial"/>
                <a:sym typeface="Arial"/>
              </a:rPr>
            </a:br>
            <a:endParaRPr>
              <a:solidFill>
                <a:srgbClr val="333333"/>
              </a:solidFill>
              <a:highlight>
                <a:srgbClr val="FFFFFF"/>
              </a:highlight>
              <a:latin typeface="Arial"/>
              <a:ea typeface="Arial"/>
              <a:cs typeface="Arial"/>
              <a:sym typeface="Arial"/>
            </a:endParaRPr>
          </a:p>
          <a:p>
            <a:pPr indent="-381000" lvl="0" marL="457200" rtl="0" algn="l">
              <a:lnSpc>
                <a:spcPct val="115000"/>
              </a:lnSpc>
              <a:spcBef>
                <a:spcPts val="0"/>
              </a:spcBef>
              <a:spcAft>
                <a:spcPts val="0"/>
              </a:spcAft>
              <a:buClr>
                <a:srgbClr val="333333"/>
              </a:buClr>
              <a:buSzPts val="2400"/>
              <a:buFont typeface="Arial"/>
              <a:buChar char="●"/>
            </a:pPr>
            <a:r>
              <a:rPr lang="en">
                <a:solidFill>
                  <a:srgbClr val="333333"/>
                </a:solidFill>
                <a:highlight>
                  <a:srgbClr val="FFFFFF"/>
                </a:highlight>
                <a:latin typeface="Arial"/>
                <a:ea typeface="Arial"/>
                <a:cs typeface="Arial"/>
                <a:sym typeface="Arial"/>
              </a:rPr>
              <a:t>Clients should always first consult with a physician before treating any psychosomatic pain. </a:t>
            </a:r>
            <a:endParaRPr>
              <a:solidFill>
                <a:srgbClr val="333333"/>
              </a:solidFill>
              <a:highlight>
                <a:srgbClr val="FFFFFF"/>
              </a:highlight>
              <a:latin typeface="Arial"/>
              <a:ea typeface="Arial"/>
              <a:cs typeface="Arial"/>
              <a:sym typeface="Arial"/>
            </a:endParaRPr>
          </a:p>
        </p:txBody>
      </p:sp>
      <p:sp>
        <p:nvSpPr>
          <p:cNvPr id="220" name="Google Shape;220;p32"/>
          <p:cNvSpPr txBox="1"/>
          <p:nvPr>
            <p:ph idx="12" type="sldNum"/>
          </p:nvPr>
        </p:nvSpPr>
        <p:spPr>
          <a:xfrm>
            <a:off x="8674075" y="4673650"/>
            <a:ext cx="469800" cy="46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pic>
        <p:nvPicPr>
          <p:cNvPr id="221" name="Google Shape;221;p32"/>
          <p:cNvPicPr preferRelativeResize="0"/>
          <p:nvPr/>
        </p:nvPicPr>
        <p:blipFill>
          <a:blip r:embed="rId3">
            <a:alphaModFix/>
          </a:blip>
          <a:stretch>
            <a:fillRect/>
          </a:stretch>
        </p:blipFill>
        <p:spPr>
          <a:xfrm>
            <a:off x="5359375" y="564850"/>
            <a:ext cx="3314700" cy="13811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33"/>
          <p:cNvSpPr txBox="1"/>
          <p:nvPr>
            <p:ph type="title"/>
          </p:nvPr>
        </p:nvSpPr>
        <p:spPr>
          <a:xfrm>
            <a:off x="-152400" y="431275"/>
            <a:ext cx="4838700" cy="708300"/>
          </a:xfrm>
          <a:prstGeom prst="rect">
            <a:avLst/>
          </a:prstGeom>
        </p:spPr>
        <p:txBody>
          <a:bodyPr anchorCtr="0" anchor="ctr" bIns="0" lIns="0" spcFirstLastPara="1" rIns="0" wrap="square" tIns="0">
            <a:noAutofit/>
          </a:bodyPr>
          <a:lstStyle/>
          <a:p>
            <a:pPr indent="0" lvl="0" marL="457200" rtl="0" algn="l">
              <a:lnSpc>
                <a:spcPct val="135000"/>
              </a:lnSpc>
              <a:spcBef>
                <a:spcPts val="0"/>
              </a:spcBef>
              <a:spcAft>
                <a:spcPts val="1200"/>
              </a:spcAft>
              <a:buNone/>
            </a:pPr>
            <a:r>
              <a:rPr lang="en">
                <a:highlight>
                  <a:srgbClr val="FFFFFF"/>
                </a:highlight>
              </a:rPr>
              <a:t>Referring </a:t>
            </a:r>
            <a:endParaRPr/>
          </a:p>
        </p:txBody>
      </p:sp>
      <p:sp>
        <p:nvSpPr>
          <p:cNvPr id="227" name="Google Shape;227;p33"/>
          <p:cNvSpPr txBox="1"/>
          <p:nvPr>
            <p:ph idx="1" type="body"/>
          </p:nvPr>
        </p:nvSpPr>
        <p:spPr>
          <a:xfrm>
            <a:off x="308625" y="766513"/>
            <a:ext cx="5830800" cy="32214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0"/>
              </a:spcAft>
              <a:buNone/>
            </a:pPr>
            <a:r>
              <a:t/>
            </a:r>
            <a:endParaRPr sz="2200">
              <a:solidFill>
                <a:srgbClr val="333333"/>
              </a:solidFill>
              <a:highlight>
                <a:srgbClr val="FFFFFF"/>
              </a:highlight>
              <a:latin typeface="Arial"/>
              <a:ea typeface="Arial"/>
              <a:cs typeface="Arial"/>
              <a:sym typeface="Arial"/>
            </a:endParaRPr>
          </a:p>
          <a:p>
            <a:pPr indent="-381000" lvl="0" marL="457200" rtl="0" algn="l">
              <a:spcBef>
                <a:spcPts val="1200"/>
              </a:spcBef>
              <a:spcAft>
                <a:spcPts val="0"/>
              </a:spcAft>
              <a:buClr>
                <a:srgbClr val="333333"/>
              </a:buClr>
              <a:buSzPts val="2400"/>
              <a:buFont typeface="Arial"/>
              <a:buChar char="●"/>
            </a:pPr>
            <a:r>
              <a:rPr lang="en">
                <a:solidFill>
                  <a:srgbClr val="333333"/>
                </a:solidFill>
                <a:highlight>
                  <a:schemeClr val="lt1"/>
                </a:highlight>
                <a:latin typeface="Arial"/>
                <a:ea typeface="Arial"/>
                <a:cs typeface="Arial"/>
                <a:sym typeface="Arial"/>
              </a:rPr>
              <a:t>Be open and direct with clients when informing them about your training.</a:t>
            </a:r>
            <a:br>
              <a:rPr lang="en">
                <a:solidFill>
                  <a:srgbClr val="333333"/>
                </a:solidFill>
                <a:highlight>
                  <a:schemeClr val="lt1"/>
                </a:highlight>
                <a:latin typeface="Arial"/>
                <a:ea typeface="Arial"/>
                <a:cs typeface="Arial"/>
                <a:sym typeface="Arial"/>
              </a:rPr>
            </a:br>
            <a:endParaRPr>
              <a:solidFill>
                <a:srgbClr val="333333"/>
              </a:solidFill>
              <a:highlight>
                <a:schemeClr val="lt1"/>
              </a:highlight>
              <a:latin typeface="Arial"/>
              <a:ea typeface="Arial"/>
              <a:cs typeface="Arial"/>
              <a:sym typeface="Arial"/>
            </a:endParaRPr>
          </a:p>
          <a:p>
            <a:pPr indent="-381000" lvl="0" marL="457200" rtl="0" algn="l">
              <a:spcBef>
                <a:spcPts val="0"/>
              </a:spcBef>
              <a:spcAft>
                <a:spcPts val="0"/>
              </a:spcAft>
              <a:buClr>
                <a:srgbClr val="333333"/>
              </a:buClr>
              <a:buSzPts val="2400"/>
              <a:buFont typeface="Arial"/>
              <a:buChar char="●"/>
            </a:pPr>
            <a:r>
              <a:rPr lang="en">
                <a:solidFill>
                  <a:srgbClr val="333333"/>
                </a:solidFill>
                <a:highlight>
                  <a:schemeClr val="lt1"/>
                </a:highlight>
                <a:latin typeface="Arial"/>
                <a:ea typeface="Arial"/>
                <a:cs typeface="Arial"/>
                <a:sym typeface="Arial"/>
              </a:rPr>
              <a:t>When in doubt, ask for supervision and advice, or refer to licensed professionals. </a:t>
            </a:r>
            <a:endParaRPr>
              <a:solidFill>
                <a:srgbClr val="333333"/>
              </a:solidFill>
              <a:highlight>
                <a:srgbClr val="FFFFFF"/>
              </a:highlight>
              <a:latin typeface="Arial"/>
              <a:ea typeface="Arial"/>
              <a:cs typeface="Arial"/>
              <a:sym typeface="Arial"/>
            </a:endParaRPr>
          </a:p>
          <a:p>
            <a:pPr indent="0" lvl="0" marL="0" rtl="0" algn="l">
              <a:lnSpc>
                <a:spcPct val="115000"/>
              </a:lnSpc>
              <a:spcBef>
                <a:spcPts val="1200"/>
              </a:spcBef>
              <a:spcAft>
                <a:spcPts val="0"/>
              </a:spcAft>
              <a:buNone/>
            </a:pPr>
            <a:r>
              <a:t/>
            </a:r>
            <a:endParaRPr>
              <a:solidFill>
                <a:srgbClr val="333333"/>
              </a:solidFill>
              <a:highlight>
                <a:srgbClr val="FFFFFF"/>
              </a:highlight>
              <a:latin typeface="Arial"/>
              <a:ea typeface="Arial"/>
              <a:cs typeface="Arial"/>
              <a:sym typeface="Arial"/>
            </a:endParaRPr>
          </a:p>
          <a:p>
            <a:pPr indent="0" lvl="0" marL="457200" rtl="0" algn="l">
              <a:lnSpc>
                <a:spcPct val="115000"/>
              </a:lnSpc>
              <a:spcBef>
                <a:spcPts val="1200"/>
              </a:spcBef>
              <a:spcAft>
                <a:spcPts val="1200"/>
              </a:spcAft>
              <a:buNone/>
            </a:pPr>
            <a:r>
              <a:t/>
            </a:r>
            <a:endParaRPr sz="2200">
              <a:solidFill>
                <a:srgbClr val="333333"/>
              </a:solidFill>
              <a:highlight>
                <a:srgbClr val="FFFFFF"/>
              </a:highlight>
              <a:latin typeface="Arial"/>
              <a:ea typeface="Arial"/>
              <a:cs typeface="Arial"/>
              <a:sym typeface="Arial"/>
            </a:endParaRPr>
          </a:p>
        </p:txBody>
      </p:sp>
      <p:sp>
        <p:nvSpPr>
          <p:cNvPr id="228" name="Google Shape;228;p33"/>
          <p:cNvSpPr txBox="1"/>
          <p:nvPr>
            <p:ph idx="12" type="sldNum"/>
          </p:nvPr>
        </p:nvSpPr>
        <p:spPr>
          <a:xfrm>
            <a:off x="8674075" y="4673650"/>
            <a:ext cx="469800" cy="46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pic>
        <p:nvPicPr>
          <p:cNvPr id="229" name="Google Shape;229;p33"/>
          <p:cNvPicPr preferRelativeResize="0"/>
          <p:nvPr/>
        </p:nvPicPr>
        <p:blipFill>
          <a:blip r:embed="rId3">
            <a:alphaModFix/>
          </a:blip>
          <a:stretch>
            <a:fillRect/>
          </a:stretch>
        </p:blipFill>
        <p:spPr>
          <a:xfrm>
            <a:off x="6182900" y="766525"/>
            <a:ext cx="2491175" cy="13950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4"/>
          <p:cNvSpPr txBox="1"/>
          <p:nvPr>
            <p:ph type="title"/>
          </p:nvPr>
        </p:nvSpPr>
        <p:spPr>
          <a:xfrm>
            <a:off x="-152400" y="431275"/>
            <a:ext cx="4838700" cy="708300"/>
          </a:xfrm>
          <a:prstGeom prst="rect">
            <a:avLst/>
          </a:prstGeom>
        </p:spPr>
        <p:txBody>
          <a:bodyPr anchorCtr="0" anchor="ctr" bIns="0" lIns="0" spcFirstLastPara="1" rIns="0" wrap="square" tIns="0">
            <a:noAutofit/>
          </a:bodyPr>
          <a:lstStyle/>
          <a:p>
            <a:pPr indent="0" lvl="0" marL="457200" rtl="0" algn="l">
              <a:lnSpc>
                <a:spcPct val="135000"/>
              </a:lnSpc>
              <a:spcBef>
                <a:spcPts val="0"/>
              </a:spcBef>
              <a:spcAft>
                <a:spcPts val="1200"/>
              </a:spcAft>
              <a:buNone/>
            </a:pPr>
            <a:r>
              <a:rPr lang="en">
                <a:highlight>
                  <a:srgbClr val="FFFFFF"/>
                </a:highlight>
              </a:rPr>
              <a:t>Referring Out </a:t>
            </a:r>
            <a:endParaRPr/>
          </a:p>
        </p:txBody>
      </p:sp>
      <p:sp>
        <p:nvSpPr>
          <p:cNvPr id="235" name="Google Shape;235;p34"/>
          <p:cNvSpPr txBox="1"/>
          <p:nvPr>
            <p:ph idx="1" type="body"/>
          </p:nvPr>
        </p:nvSpPr>
        <p:spPr>
          <a:xfrm>
            <a:off x="546650" y="1139575"/>
            <a:ext cx="4967400" cy="3221400"/>
          </a:xfrm>
          <a:prstGeom prst="rect">
            <a:avLst/>
          </a:prstGeom>
        </p:spPr>
        <p:txBody>
          <a:bodyPr anchorCtr="0" anchor="t" bIns="0" lIns="0" spcFirstLastPara="1" rIns="0" wrap="square" tIns="0">
            <a:noAutofit/>
          </a:bodyPr>
          <a:lstStyle/>
          <a:p>
            <a:pPr indent="-361950" lvl="0" marL="457200" rtl="0" algn="l">
              <a:lnSpc>
                <a:spcPct val="115000"/>
              </a:lnSpc>
              <a:spcBef>
                <a:spcPts val="0"/>
              </a:spcBef>
              <a:spcAft>
                <a:spcPts val="0"/>
              </a:spcAft>
              <a:buClr>
                <a:srgbClr val="333333"/>
              </a:buClr>
              <a:buSzPts val="2100"/>
              <a:buFont typeface="Arial"/>
              <a:buChar char="●"/>
            </a:pPr>
            <a:r>
              <a:rPr lang="en" sz="2100">
                <a:solidFill>
                  <a:srgbClr val="333333"/>
                </a:solidFill>
                <a:highlight>
                  <a:srgbClr val="FFFFFF"/>
                </a:highlight>
                <a:latin typeface="Arial"/>
                <a:ea typeface="Arial"/>
                <a:cs typeface="Arial"/>
                <a:sym typeface="Arial"/>
              </a:rPr>
              <a:t>Cases of sexual abuse, severe trauma (PTSD), significant depression/anxiety or suicidal ideation must be referred to a licensed mental health professional/physician etc. </a:t>
            </a:r>
            <a:br>
              <a:rPr lang="en" sz="2100">
                <a:solidFill>
                  <a:srgbClr val="333333"/>
                </a:solidFill>
                <a:highlight>
                  <a:srgbClr val="FFFFFF"/>
                </a:highlight>
                <a:latin typeface="Arial"/>
                <a:ea typeface="Arial"/>
                <a:cs typeface="Arial"/>
                <a:sym typeface="Arial"/>
              </a:rPr>
            </a:br>
            <a:endParaRPr sz="2100">
              <a:solidFill>
                <a:srgbClr val="333333"/>
              </a:solidFill>
              <a:highlight>
                <a:srgbClr val="FFFFFF"/>
              </a:highlight>
              <a:latin typeface="Arial"/>
              <a:ea typeface="Arial"/>
              <a:cs typeface="Arial"/>
              <a:sym typeface="Arial"/>
            </a:endParaRPr>
          </a:p>
          <a:p>
            <a:pPr indent="-361950" lvl="0" marL="457200" rtl="0" algn="l">
              <a:lnSpc>
                <a:spcPct val="115000"/>
              </a:lnSpc>
              <a:spcBef>
                <a:spcPts val="0"/>
              </a:spcBef>
              <a:spcAft>
                <a:spcPts val="0"/>
              </a:spcAft>
              <a:buClr>
                <a:srgbClr val="333333"/>
              </a:buClr>
              <a:buSzPts val="2100"/>
              <a:buFont typeface="Arial"/>
              <a:buChar char="●"/>
            </a:pPr>
            <a:r>
              <a:rPr lang="en" sz="2100">
                <a:solidFill>
                  <a:srgbClr val="333333"/>
                </a:solidFill>
                <a:highlight>
                  <a:srgbClr val="FFFFFF"/>
                </a:highlight>
                <a:latin typeface="Arial"/>
                <a:ea typeface="Arial"/>
                <a:cs typeface="Arial"/>
                <a:sym typeface="Arial"/>
              </a:rPr>
              <a:t>Finally, if people feel overwhelming sensations of rage or helplessness they should be referred to a mental health professional.</a:t>
            </a:r>
            <a:endParaRPr sz="2100">
              <a:solidFill>
                <a:srgbClr val="333333"/>
              </a:solidFill>
              <a:highlight>
                <a:srgbClr val="FFFFFF"/>
              </a:highlight>
              <a:latin typeface="Arial"/>
              <a:ea typeface="Arial"/>
              <a:cs typeface="Arial"/>
              <a:sym typeface="Arial"/>
            </a:endParaRPr>
          </a:p>
          <a:p>
            <a:pPr indent="0" lvl="0" marL="457200" rtl="0" algn="l">
              <a:lnSpc>
                <a:spcPct val="115000"/>
              </a:lnSpc>
              <a:spcBef>
                <a:spcPts val="1200"/>
              </a:spcBef>
              <a:spcAft>
                <a:spcPts val="1200"/>
              </a:spcAft>
              <a:buNone/>
            </a:pPr>
            <a:r>
              <a:t/>
            </a:r>
            <a:endParaRPr sz="2200">
              <a:solidFill>
                <a:srgbClr val="333333"/>
              </a:solidFill>
              <a:highlight>
                <a:srgbClr val="FFFFFF"/>
              </a:highlight>
              <a:latin typeface="Arial"/>
              <a:ea typeface="Arial"/>
              <a:cs typeface="Arial"/>
              <a:sym typeface="Arial"/>
            </a:endParaRPr>
          </a:p>
        </p:txBody>
      </p:sp>
      <p:sp>
        <p:nvSpPr>
          <p:cNvPr id="236" name="Google Shape;236;p34"/>
          <p:cNvSpPr txBox="1"/>
          <p:nvPr>
            <p:ph idx="12" type="sldNum"/>
          </p:nvPr>
        </p:nvSpPr>
        <p:spPr>
          <a:xfrm>
            <a:off x="8674075" y="4673650"/>
            <a:ext cx="469800" cy="46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pic>
        <p:nvPicPr>
          <p:cNvPr id="237" name="Google Shape;237;p34"/>
          <p:cNvPicPr preferRelativeResize="0"/>
          <p:nvPr/>
        </p:nvPicPr>
        <p:blipFill>
          <a:blip r:embed="rId3">
            <a:alphaModFix/>
          </a:blip>
          <a:stretch>
            <a:fillRect/>
          </a:stretch>
        </p:blipFill>
        <p:spPr>
          <a:xfrm>
            <a:off x="5933350" y="698300"/>
            <a:ext cx="2619375" cy="17430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35"/>
          <p:cNvSpPr txBox="1"/>
          <p:nvPr>
            <p:ph type="title"/>
          </p:nvPr>
        </p:nvSpPr>
        <p:spPr>
          <a:xfrm>
            <a:off x="-152400" y="431275"/>
            <a:ext cx="4838700" cy="708300"/>
          </a:xfrm>
          <a:prstGeom prst="rect">
            <a:avLst/>
          </a:prstGeom>
        </p:spPr>
        <p:txBody>
          <a:bodyPr anchorCtr="0" anchor="ctr" bIns="0" lIns="0" spcFirstLastPara="1" rIns="0" wrap="square" tIns="0">
            <a:noAutofit/>
          </a:bodyPr>
          <a:lstStyle/>
          <a:p>
            <a:pPr indent="0" lvl="0" marL="457200" rtl="0" algn="l">
              <a:lnSpc>
                <a:spcPct val="135000"/>
              </a:lnSpc>
              <a:spcBef>
                <a:spcPts val="0"/>
              </a:spcBef>
              <a:spcAft>
                <a:spcPts val="1200"/>
              </a:spcAft>
              <a:buNone/>
            </a:pPr>
            <a:r>
              <a:rPr lang="en">
                <a:highlight>
                  <a:srgbClr val="FFFFFF"/>
                </a:highlight>
              </a:rPr>
              <a:t>Research vs Mesearch</a:t>
            </a:r>
            <a:endParaRPr/>
          </a:p>
        </p:txBody>
      </p:sp>
      <p:sp>
        <p:nvSpPr>
          <p:cNvPr id="243" name="Google Shape;243;p35"/>
          <p:cNvSpPr txBox="1"/>
          <p:nvPr>
            <p:ph idx="1" type="body"/>
          </p:nvPr>
        </p:nvSpPr>
        <p:spPr>
          <a:xfrm>
            <a:off x="533625" y="1249775"/>
            <a:ext cx="4838700" cy="3221400"/>
          </a:xfrm>
          <a:prstGeom prst="rect">
            <a:avLst/>
          </a:prstGeom>
        </p:spPr>
        <p:txBody>
          <a:bodyPr anchorCtr="0" anchor="t" bIns="0" lIns="0" spcFirstLastPara="1" rIns="0" wrap="square" tIns="0">
            <a:noAutofit/>
          </a:bodyPr>
          <a:lstStyle/>
          <a:p>
            <a:pPr indent="-368300" lvl="0" marL="457200" rtl="0" algn="l">
              <a:lnSpc>
                <a:spcPct val="115000"/>
              </a:lnSpc>
              <a:spcBef>
                <a:spcPts val="0"/>
              </a:spcBef>
              <a:spcAft>
                <a:spcPts val="0"/>
              </a:spcAft>
              <a:buClr>
                <a:srgbClr val="333333"/>
              </a:buClr>
              <a:buSzPts val="2200"/>
              <a:buFont typeface="Arial"/>
              <a:buChar char="●"/>
            </a:pPr>
            <a:r>
              <a:rPr lang="en" sz="2200">
                <a:solidFill>
                  <a:srgbClr val="333333"/>
                </a:solidFill>
                <a:highlight>
                  <a:srgbClr val="FFFFFF"/>
                </a:highlight>
                <a:latin typeface="Arial"/>
                <a:ea typeface="Arial"/>
                <a:cs typeface="Arial"/>
                <a:sym typeface="Arial"/>
              </a:rPr>
              <a:t>We will be presenting a neuroscientific perspective on trauma and pain. </a:t>
            </a:r>
            <a:endParaRPr sz="2200">
              <a:solidFill>
                <a:srgbClr val="333333"/>
              </a:solidFill>
              <a:highlight>
                <a:srgbClr val="FFFFFF"/>
              </a:highlight>
              <a:latin typeface="Arial"/>
              <a:ea typeface="Arial"/>
              <a:cs typeface="Arial"/>
              <a:sym typeface="Arial"/>
            </a:endParaRPr>
          </a:p>
          <a:p>
            <a:pPr indent="-368300" lvl="0" marL="457200" rtl="0" algn="l">
              <a:lnSpc>
                <a:spcPct val="115000"/>
              </a:lnSpc>
              <a:spcBef>
                <a:spcPts val="0"/>
              </a:spcBef>
              <a:spcAft>
                <a:spcPts val="0"/>
              </a:spcAft>
              <a:buClr>
                <a:srgbClr val="333333"/>
              </a:buClr>
              <a:buSzPts val="2200"/>
              <a:buFont typeface="Arial"/>
              <a:buChar char="●"/>
            </a:pPr>
            <a:r>
              <a:rPr lang="en" sz="2200">
                <a:solidFill>
                  <a:srgbClr val="333333"/>
                </a:solidFill>
                <a:highlight>
                  <a:srgbClr val="FFFFFF"/>
                </a:highlight>
                <a:latin typeface="Arial"/>
                <a:ea typeface="Arial"/>
                <a:cs typeface="Arial"/>
                <a:sym typeface="Arial"/>
              </a:rPr>
              <a:t>In order to treat trauma it is important to explore and help heal your own traumas.</a:t>
            </a:r>
            <a:endParaRPr sz="2200">
              <a:solidFill>
                <a:srgbClr val="333333"/>
              </a:solidFill>
              <a:highlight>
                <a:srgbClr val="FFFFFF"/>
              </a:highlight>
              <a:latin typeface="Arial"/>
              <a:ea typeface="Arial"/>
              <a:cs typeface="Arial"/>
              <a:sym typeface="Arial"/>
            </a:endParaRPr>
          </a:p>
          <a:p>
            <a:pPr indent="-368300" lvl="0" marL="457200" rtl="0" algn="l">
              <a:lnSpc>
                <a:spcPct val="115000"/>
              </a:lnSpc>
              <a:spcBef>
                <a:spcPts val="0"/>
              </a:spcBef>
              <a:spcAft>
                <a:spcPts val="0"/>
              </a:spcAft>
              <a:buClr>
                <a:srgbClr val="333333"/>
              </a:buClr>
              <a:buSzPts val="2200"/>
              <a:buFont typeface="Arial"/>
              <a:buChar char="●"/>
            </a:pPr>
            <a:r>
              <a:rPr lang="en" sz="2200">
                <a:solidFill>
                  <a:srgbClr val="333333"/>
                </a:solidFill>
                <a:highlight>
                  <a:srgbClr val="FFFFFF"/>
                </a:highlight>
                <a:latin typeface="Arial"/>
                <a:ea typeface="Arial"/>
                <a:cs typeface="Arial"/>
                <a:sym typeface="Arial"/>
              </a:rPr>
              <a:t>Each class will present exercises and homework for self-exploration.</a:t>
            </a:r>
            <a:endParaRPr sz="2200">
              <a:solidFill>
                <a:srgbClr val="333333"/>
              </a:solidFill>
              <a:highlight>
                <a:srgbClr val="FFFFFF"/>
              </a:highlight>
              <a:latin typeface="Arial"/>
              <a:ea typeface="Arial"/>
              <a:cs typeface="Arial"/>
              <a:sym typeface="Arial"/>
            </a:endParaRPr>
          </a:p>
          <a:p>
            <a:pPr indent="0" lvl="0" marL="0" rtl="0" algn="l">
              <a:lnSpc>
                <a:spcPct val="115000"/>
              </a:lnSpc>
              <a:spcBef>
                <a:spcPts val="1200"/>
              </a:spcBef>
              <a:spcAft>
                <a:spcPts val="1200"/>
              </a:spcAft>
              <a:buNone/>
            </a:pPr>
            <a:r>
              <a:t/>
            </a:r>
            <a:endParaRPr sz="2000">
              <a:solidFill>
                <a:srgbClr val="333333"/>
              </a:solidFill>
              <a:highlight>
                <a:srgbClr val="FFFFFF"/>
              </a:highlight>
              <a:latin typeface="Arial"/>
              <a:ea typeface="Arial"/>
              <a:cs typeface="Arial"/>
              <a:sym typeface="Arial"/>
            </a:endParaRPr>
          </a:p>
        </p:txBody>
      </p:sp>
      <p:sp>
        <p:nvSpPr>
          <p:cNvPr id="244" name="Google Shape;244;p35"/>
          <p:cNvSpPr txBox="1"/>
          <p:nvPr>
            <p:ph idx="12" type="sldNum"/>
          </p:nvPr>
        </p:nvSpPr>
        <p:spPr>
          <a:xfrm>
            <a:off x="8674075" y="4673650"/>
            <a:ext cx="469800" cy="46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pic>
        <p:nvPicPr>
          <p:cNvPr id="245" name="Google Shape;245;p35"/>
          <p:cNvPicPr preferRelativeResize="0"/>
          <p:nvPr/>
        </p:nvPicPr>
        <p:blipFill>
          <a:blip r:embed="rId3">
            <a:alphaModFix/>
          </a:blip>
          <a:stretch>
            <a:fillRect/>
          </a:stretch>
        </p:blipFill>
        <p:spPr>
          <a:xfrm>
            <a:off x="5561775" y="592075"/>
            <a:ext cx="3363450" cy="3348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8"/>
          <p:cNvSpPr txBox="1"/>
          <p:nvPr>
            <p:ph type="title"/>
          </p:nvPr>
        </p:nvSpPr>
        <p:spPr>
          <a:xfrm>
            <a:off x="304800" y="355075"/>
            <a:ext cx="4442400" cy="708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sz="6000"/>
              <a:t>Hello!</a:t>
            </a:r>
            <a:endParaRPr sz="6000"/>
          </a:p>
        </p:txBody>
      </p:sp>
      <p:sp>
        <p:nvSpPr>
          <p:cNvPr id="107" name="Google Shape;107;p18"/>
          <p:cNvSpPr txBox="1"/>
          <p:nvPr>
            <p:ph idx="1" type="body"/>
          </p:nvPr>
        </p:nvSpPr>
        <p:spPr>
          <a:xfrm>
            <a:off x="469825" y="1452250"/>
            <a:ext cx="3963000" cy="32214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b="1" lang="en" sz="2900"/>
              <a:t>Rabbi Daniel Schonbuch, MA, LMFT</a:t>
            </a:r>
            <a:endParaRPr b="1" sz="2900"/>
          </a:p>
          <a:p>
            <a:pPr indent="0" lvl="0" marL="0" rtl="0" algn="l">
              <a:spcBef>
                <a:spcPts val="600"/>
              </a:spcBef>
              <a:spcAft>
                <a:spcPts val="0"/>
              </a:spcAft>
              <a:buNone/>
            </a:pPr>
            <a:r>
              <a:t/>
            </a:r>
            <a:endParaRPr b="1" sz="2900"/>
          </a:p>
          <a:p>
            <a:pPr indent="0" lvl="0" marL="0" rtl="0" algn="l">
              <a:spcBef>
                <a:spcPts val="600"/>
              </a:spcBef>
              <a:spcAft>
                <a:spcPts val="0"/>
              </a:spcAft>
              <a:buNone/>
            </a:pPr>
            <a:r>
              <a:rPr b="1" lang="en" sz="2000"/>
              <a:t>Licensed Marriage and Family Therapist</a:t>
            </a:r>
            <a:endParaRPr b="1" sz="2000"/>
          </a:p>
          <a:p>
            <a:pPr indent="0" lvl="0" marL="0" rtl="0" algn="l">
              <a:spcBef>
                <a:spcPts val="600"/>
              </a:spcBef>
              <a:spcAft>
                <a:spcPts val="0"/>
              </a:spcAft>
              <a:buNone/>
            </a:pPr>
            <a:r>
              <a:t/>
            </a:r>
            <a:endParaRPr b="1" sz="2300"/>
          </a:p>
          <a:p>
            <a:pPr indent="0" lvl="0" marL="0" rtl="0" algn="l">
              <a:spcBef>
                <a:spcPts val="600"/>
              </a:spcBef>
              <a:spcAft>
                <a:spcPts val="0"/>
              </a:spcAft>
              <a:buNone/>
            </a:pPr>
            <a:r>
              <a:t/>
            </a:r>
            <a:endParaRPr b="1" sz="3200"/>
          </a:p>
          <a:p>
            <a:pPr indent="0" lvl="0" marL="0" rtl="0" algn="l">
              <a:spcBef>
                <a:spcPts val="600"/>
              </a:spcBef>
              <a:spcAft>
                <a:spcPts val="0"/>
              </a:spcAft>
              <a:buClr>
                <a:schemeClr val="dk1"/>
              </a:buClr>
              <a:buSzPts val="1100"/>
              <a:buFont typeface="Arial"/>
              <a:buNone/>
            </a:pPr>
            <a:r>
              <a:t/>
            </a:r>
            <a:endParaRPr b="1" sz="3600"/>
          </a:p>
        </p:txBody>
      </p:sp>
      <p:sp>
        <p:nvSpPr>
          <p:cNvPr id="108" name="Google Shape;108;p18"/>
          <p:cNvSpPr txBox="1"/>
          <p:nvPr>
            <p:ph idx="12" type="sldNum"/>
          </p:nvPr>
        </p:nvSpPr>
        <p:spPr>
          <a:xfrm>
            <a:off x="8674075" y="4673650"/>
            <a:ext cx="469800" cy="46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pic>
        <p:nvPicPr>
          <p:cNvPr id="109" name="Google Shape;109;p18"/>
          <p:cNvPicPr preferRelativeResize="0"/>
          <p:nvPr/>
        </p:nvPicPr>
        <p:blipFill>
          <a:blip r:embed="rId3">
            <a:alphaModFix/>
          </a:blip>
          <a:stretch>
            <a:fillRect/>
          </a:stretch>
        </p:blipFill>
        <p:spPr>
          <a:xfrm>
            <a:off x="4899550" y="1215775"/>
            <a:ext cx="3660422" cy="244027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36"/>
          <p:cNvSpPr txBox="1"/>
          <p:nvPr/>
        </p:nvSpPr>
        <p:spPr>
          <a:xfrm>
            <a:off x="1775250" y="985850"/>
            <a:ext cx="6320100" cy="124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700">
              <a:latin typeface="DM Sans"/>
              <a:ea typeface="DM Sans"/>
              <a:cs typeface="DM Sans"/>
              <a:sym typeface="DM Sans"/>
            </a:endParaRPr>
          </a:p>
        </p:txBody>
      </p:sp>
      <p:pic>
        <p:nvPicPr>
          <p:cNvPr id="251" name="Google Shape;251;p36"/>
          <p:cNvPicPr preferRelativeResize="0"/>
          <p:nvPr/>
        </p:nvPicPr>
        <p:blipFill>
          <a:blip r:embed="rId3">
            <a:alphaModFix/>
          </a:blip>
          <a:stretch>
            <a:fillRect/>
          </a:stretch>
        </p:blipFill>
        <p:spPr>
          <a:xfrm>
            <a:off x="884250" y="1476100"/>
            <a:ext cx="3698975" cy="2770650"/>
          </a:xfrm>
          <a:prstGeom prst="rect">
            <a:avLst/>
          </a:prstGeom>
          <a:noFill/>
          <a:ln>
            <a:noFill/>
          </a:ln>
        </p:spPr>
      </p:pic>
      <p:pic>
        <p:nvPicPr>
          <p:cNvPr id="252" name="Google Shape;252;p36"/>
          <p:cNvPicPr preferRelativeResize="0"/>
          <p:nvPr/>
        </p:nvPicPr>
        <p:blipFill>
          <a:blip r:embed="rId4">
            <a:alphaModFix/>
          </a:blip>
          <a:stretch>
            <a:fillRect/>
          </a:stretch>
        </p:blipFill>
        <p:spPr>
          <a:xfrm>
            <a:off x="5340525" y="1399875"/>
            <a:ext cx="2923075" cy="2923075"/>
          </a:xfrm>
          <a:prstGeom prst="rect">
            <a:avLst/>
          </a:prstGeom>
          <a:noFill/>
          <a:ln>
            <a:noFill/>
          </a:ln>
        </p:spPr>
      </p:pic>
      <p:sp>
        <p:nvSpPr>
          <p:cNvPr id="253" name="Google Shape;253;p36"/>
          <p:cNvSpPr txBox="1"/>
          <p:nvPr/>
        </p:nvSpPr>
        <p:spPr>
          <a:xfrm>
            <a:off x="1775250" y="368450"/>
            <a:ext cx="5826900" cy="61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900">
                <a:latin typeface="DM Sans"/>
                <a:ea typeface="DM Sans"/>
                <a:cs typeface="DM Sans"/>
                <a:sym typeface="DM Sans"/>
              </a:rPr>
              <a:t>Mind/Body/Soul Connection</a:t>
            </a:r>
            <a:endParaRPr sz="2900">
              <a:latin typeface="DM Sans"/>
              <a:ea typeface="DM Sans"/>
              <a:cs typeface="DM Sans"/>
              <a:sym typeface="DM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6DB"/>
            </a:gs>
            <a:gs pos="100000">
              <a:srgbClr val="FAD25C"/>
            </a:gs>
          </a:gsLst>
          <a:path path="circle">
            <a:fillToRect b="50%" l="50%" r="50%" t="50%"/>
          </a:path>
          <a:tileRect/>
        </a:gradFill>
      </p:bgPr>
    </p:bg>
    <p:spTree>
      <p:nvGrpSpPr>
        <p:cNvPr id="257" name="Shape 257"/>
        <p:cNvGrpSpPr/>
        <p:nvPr/>
      </p:nvGrpSpPr>
      <p:grpSpPr>
        <a:xfrm>
          <a:off x="0" y="0"/>
          <a:ext cx="0" cy="0"/>
          <a:chOff x="0" y="0"/>
          <a:chExt cx="0" cy="0"/>
        </a:xfrm>
      </p:grpSpPr>
      <p:sp>
        <p:nvSpPr>
          <p:cNvPr id="258" name="Google Shape;258;p37"/>
          <p:cNvSpPr txBox="1"/>
          <p:nvPr/>
        </p:nvSpPr>
        <p:spPr>
          <a:xfrm>
            <a:off x="1775250" y="985850"/>
            <a:ext cx="6320100" cy="124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700">
              <a:latin typeface="DM Sans"/>
              <a:ea typeface="DM Sans"/>
              <a:cs typeface="DM Sans"/>
              <a:sym typeface="DM Sans"/>
            </a:endParaRPr>
          </a:p>
        </p:txBody>
      </p:sp>
      <p:sp>
        <p:nvSpPr>
          <p:cNvPr id="259" name="Google Shape;259;p37"/>
          <p:cNvSpPr txBox="1"/>
          <p:nvPr/>
        </p:nvSpPr>
        <p:spPr>
          <a:xfrm>
            <a:off x="1164275" y="368450"/>
            <a:ext cx="7173900" cy="61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DM Sans"/>
                <a:ea typeface="DM Sans"/>
                <a:cs typeface="DM Sans"/>
                <a:sym typeface="DM Sans"/>
              </a:rPr>
              <a:t>Are you a Mind with a Body, or Body with a Mind?</a:t>
            </a:r>
            <a:endParaRPr sz="2400">
              <a:latin typeface="DM Sans"/>
              <a:ea typeface="DM Sans"/>
              <a:cs typeface="DM Sans"/>
              <a:sym typeface="DM Sans"/>
            </a:endParaRPr>
          </a:p>
        </p:txBody>
      </p:sp>
      <p:pic>
        <p:nvPicPr>
          <p:cNvPr descr="Download a free audiobook and support TED-Ed's nonprofit mission: http://www.audible.com/teded&#10;&#10;Check out Cixin Liu's &quot;The Three Body Problem&quot;: https://shop.ed.ted.com/collections/ted-ed-book-recommendations/products/the-three-body-problem&#10;&#10;View full lesson: https://ed.ted.com/lessons/are-you-a-body-with-a-mind-or-a-mind-with-a-body-maryam-alimardani&#10;&#10;Our bodies – the physical, biological parts of us — and our minds — the thinking, conscious aspects — have a complicated, tangled relationship. Which one primarily defines you or your self? Are you a body with a mind or a mind with a body? Maryam Alimardani investigates. &#10;&#10;Lesson by Maryam Alimardani, directed by Ivana Bošnjak &amp; Thomas Johnson.&#10;&#10;Thank you so much to our patrons for your support! Without you this video would not be possible. &#10;Shooteram, Catherine Sverko, Nik Maier, Robert Sukosd, Mark Morris, Tamás Drávai, Adi V, Peter Liu, Hiroshi Uchiyama, Michal Salman, Julie Cummings-Debrot, Zayed Al Maktoum, Ka-Hei Law, Maya Toll, Javier Martinez Lorenzo, Aleksandar Srbinovski, Jose Mamattah, Mauro Pellegrini, Ricardo Rendon Cepeda, Renhe Ji, Andrés Melo Gámez." id="260" name="Google Shape;260;p37" title="Are you a body with a mind or a mind with a body? - Maryam Alimardani">
            <a:hlinkClick r:id="rId3"/>
          </p:cNvPr>
          <p:cNvPicPr preferRelativeResize="0"/>
          <p:nvPr/>
        </p:nvPicPr>
        <p:blipFill>
          <a:blip r:embed="rId4">
            <a:alphaModFix/>
          </a:blip>
          <a:stretch>
            <a:fillRect/>
          </a:stretch>
        </p:blipFill>
        <p:spPr>
          <a:xfrm>
            <a:off x="2055775" y="985850"/>
            <a:ext cx="4651450" cy="3488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0"/>
                                        </p:tgtEl>
                                        <p:attrNameLst>
                                          <p:attrName>style.visibility</p:attrName>
                                        </p:attrNameLst>
                                      </p:cBhvr>
                                      <p:to>
                                        <p:strVal val="visible"/>
                                      </p:to>
                                    </p:set>
                                    <p:animEffect filter="fade" transition="in">
                                      <p:cBhvr>
                                        <p:cTn dur="1000"/>
                                        <p:tgtEl>
                                          <p:spTgt spid="2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5D0D0"/>
            </a:gs>
            <a:gs pos="100000">
              <a:srgbClr val="D96868"/>
            </a:gs>
          </a:gsLst>
          <a:lin ang="5400012" scaled="0"/>
        </a:gradFill>
      </p:bgPr>
    </p:bg>
    <p:spTree>
      <p:nvGrpSpPr>
        <p:cNvPr id="264" name="Shape 264"/>
        <p:cNvGrpSpPr/>
        <p:nvPr/>
      </p:nvGrpSpPr>
      <p:grpSpPr>
        <a:xfrm>
          <a:off x="0" y="0"/>
          <a:ext cx="0" cy="0"/>
          <a:chOff x="0" y="0"/>
          <a:chExt cx="0" cy="0"/>
        </a:xfrm>
      </p:grpSpPr>
      <p:sp>
        <p:nvSpPr>
          <p:cNvPr id="265" name="Google Shape;265;p38"/>
          <p:cNvSpPr txBox="1"/>
          <p:nvPr/>
        </p:nvSpPr>
        <p:spPr>
          <a:xfrm>
            <a:off x="1775250" y="985850"/>
            <a:ext cx="6320100" cy="124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700">
              <a:latin typeface="DM Sans"/>
              <a:ea typeface="DM Sans"/>
              <a:cs typeface="DM Sans"/>
              <a:sym typeface="DM Sans"/>
            </a:endParaRPr>
          </a:p>
        </p:txBody>
      </p:sp>
      <p:sp>
        <p:nvSpPr>
          <p:cNvPr id="266" name="Google Shape;266;p38"/>
          <p:cNvSpPr txBox="1"/>
          <p:nvPr/>
        </p:nvSpPr>
        <p:spPr>
          <a:xfrm>
            <a:off x="660200" y="514425"/>
            <a:ext cx="5826900" cy="61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200">
                <a:latin typeface="DM Sans"/>
                <a:ea typeface="DM Sans"/>
                <a:cs typeface="DM Sans"/>
                <a:sym typeface="DM Sans"/>
              </a:rPr>
              <a:t>Is there a separation between body and mind?</a:t>
            </a:r>
            <a:endParaRPr sz="3200">
              <a:latin typeface="DM Sans"/>
              <a:ea typeface="DM Sans"/>
              <a:cs typeface="DM Sans"/>
              <a:sym typeface="DM Sans"/>
            </a:endParaRPr>
          </a:p>
        </p:txBody>
      </p:sp>
      <p:sp>
        <p:nvSpPr>
          <p:cNvPr id="267" name="Google Shape;267;p38"/>
          <p:cNvSpPr txBox="1"/>
          <p:nvPr/>
        </p:nvSpPr>
        <p:spPr>
          <a:xfrm>
            <a:off x="1042825" y="2062375"/>
            <a:ext cx="3950100" cy="193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latin typeface="DM Sans"/>
                <a:ea typeface="DM Sans"/>
                <a:cs typeface="DM Sans"/>
                <a:sym typeface="DM Sans"/>
              </a:rPr>
              <a:t>“I think, therefore I am.”</a:t>
            </a:r>
            <a:endParaRPr sz="2600">
              <a:latin typeface="DM Sans"/>
              <a:ea typeface="DM Sans"/>
              <a:cs typeface="DM Sans"/>
              <a:sym typeface="DM Sans"/>
            </a:endParaRPr>
          </a:p>
          <a:p>
            <a:pPr indent="457200" lvl="0" marL="0" rtl="0" algn="l">
              <a:spcBef>
                <a:spcPts val="0"/>
              </a:spcBef>
              <a:spcAft>
                <a:spcPts val="0"/>
              </a:spcAft>
              <a:buNone/>
            </a:pPr>
            <a:r>
              <a:rPr lang="en" sz="2600">
                <a:latin typeface="DM Sans"/>
                <a:ea typeface="DM Sans"/>
                <a:cs typeface="DM Sans"/>
                <a:sym typeface="DM Sans"/>
              </a:rPr>
              <a:t>                    </a:t>
            </a:r>
            <a:endParaRPr sz="2600">
              <a:latin typeface="DM Sans"/>
              <a:ea typeface="DM Sans"/>
              <a:cs typeface="DM Sans"/>
              <a:sym typeface="DM Sans"/>
            </a:endParaRPr>
          </a:p>
          <a:p>
            <a:pPr indent="457200" lvl="0" marL="0" rtl="0" algn="l">
              <a:spcBef>
                <a:spcPts val="0"/>
              </a:spcBef>
              <a:spcAft>
                <a:spcPts val="0"/>
              </a:spcAft>
              <a:buNone/>
            </a:pPr>
            <a:r>
              <a:rPr lang="en" sz="2600">
                <a:latin typeface="DM Sans"/>
                <a:ea typeface="DM Sans"/>
                <a:cs typeface="DM Sans"/>
                <a:sym typeface="DM Sans"/>
              </a:rPr>
              <a:t>                 </a:t>
            </a:r>
            <a:r>
              <a:rPr lang="en" sz="2600">
                <a:latin typeface="DM Sans"/>
                <a:ea typeface="DM Sans"/>
                <a:cs typeface="DM Sans"/>
                <a:sym typeface="DM Sans"/>
              </a:rPr>
              <a:t>Descartes </a:t>
            </a:r>
            <a:endParaRPr sz="2300">
              <a:latin typeface="DM Sans"/>
              <a:ea typeface="DM Sans"/>
              <a:cs typeface="DM Sans"/>
              <a:sym typeface="DM Sans"/>
            </a:endParaRPr>
          </a:p>
        </p:txBody>
      </p:sp>
      <p:pic>
        <p:nvPicPr>
          <p:cNvPr id="268" name="Google Shape;268;p38"/>
          <p:cNvPicPr preferRelativeResize="0"/>
          <p:nvPr/>
        </p:nvPicPr>
        <p:blipFill>
          <a:blip r:embed="rId3">
            <a:alphaModFix/>
          </a:blip>
          <a:stretch>
            <a:fillRect/>
          </a:stretch>
        </p:blipFill>
        <p:spPr>
          <a:xfrm>
            <a:off x="6667163" y="1131825"/>
            <a:ext cx="1762125" cy="2590800"/>
          </a:xfrm>
          <a:prstGeom prst="rect">
            <a:avLst/>
          </a:prstGeom>
          <a:noFill/>
          <a:ln>
            <a:noFill/>
          </a:ln>
        </p:spPr>
      </p:pic>
      <p:sp>
        <p:nvSpPr>
          <p:cNvPr id="269" name="Google Shape;269;p38"/>
          <p:cNvSpPr txBox="1"/>
          <p:nvPr/>
        </p:nvSpPr>
        <p:spPr>
          <a:xfrm>
            <a:off x="1603300" y="3893150"/>
            <a:ext cx="3389700" cy="61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700">
                <a:latin typeface="DM Sans"/>
                <a:ea typeface="DM Sans"/>
                <a:cs typeface="DM Sans"/>
                <a:sym typeface="DM Sans"/>
              </a:rPr>
              <a:t>Mind &amp; Body</a:t>
            </a:r>
            <a:endParaRPr sz="2700">
              <a:latin typeface="DM Sans"/>
              <a:ea typeface="DM Sans"/>
              <a:cs typeface="DM Sans"/>
              <a:sym typeface="DM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9CFD"/>
            </a:gs>
            <a:gs pos="100000">
              <a:srgbClr val="054B76"/>
            </a:gs>
          </a:gsLst>
          <a:path path="circle">
            <a:fillToRect b="50%" l="50%" r="50%" t="50%"/>
          </a:path>
          <a:tileRect/>
        </a:gradFill>
      </p:bgPr>
    </p:bg>
    <p:spTree>
      <p:nvGrpSpPr>
        <p:cNvPr id="273" name="Shape 273"/>
        <p:cNvGrpSpPr/>
        <p:nvPr/>
      </p:nvGrpSpPr>
      <p:grpSpPr>
        <a:xfrm>
          <a:off x="0" y="0"/>
          <a:ext cx="0" cy="0"/>
          <a:chOff x="0" y="0"/>
          <a:chExt cx="0" cy="0"/>
        </a:xfrm>
      </p:grpSpPr>
      <p:sp>
        <p:nvSpPr>
          <p:cNvPr id="274" name="Google Shape;274;p39"/>
          <p:cNvSpPr txBox="1"/>
          <p:nvPr/>
        </p:nvSpPr>
        <p:spPr>
          <a:xfrm>
            <a:off x="1775250" y="985850"/>
            <a:ext cx="6320100" cy="124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700">
              <a:latin typeface="DM Sans"/>
              <a:ea typeface="DM Sans"/>
              <a:cs typeface="DM Sans"/>
              <a:sym typeface="DM Sans"/>
            </a:endParaRPr>
          </a:p>
        </p:txBody>
      </p:sp>
      <p:sp>
        <p:nvSpPr>
          <p:cNvPr id="275" name="Google Shape;275;p39"/>
          <p:cNvSpPr txBox="1"/>
          <p:nvPr/>
        </p:nvSpPr>
        <p:spPr>
          <a:xfrm>
            <a:off x="716325" y="584900"/>
            <a:ext cx="5826900" cy="61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solidFill>
                  <a:schemeClr val="lt1"/>
                </a:solidFill>
                <a:latin typeface="DM Sans"/>
                <a:ea typeface="DM Sans"/>
                <a:cs typeface="DM Sans"/>
                <a:sym typeface="DM Sans"/>
              </a:rPr>
              <a:t>“The body unconscious is where the life bubbles up in us. It is how we know we are alive. Alive to the depths of our souls and in touch somewhere with the vivid reaches of the cosmos.”</a:t>
            </a:r>
            <a:endParaRPr sz="2800">
              <a:solidFill>
                <a:schemeClr val="lt1"/>
              </a:solidFill>
              <a:latin typeface="DM Sans"/>
              <a:ea typeface="DM Sans"/>
              <a:cs typeface="DM Sans"/>
              <a:sym typeface="DM Sans"/>
            </a:endParaRPr>
          </a:p>
          <a:p>
            <a:pPr indent="457200" lvl="0" marL="0" rtl="0" algn="l">
              <a:spcBef>
                <a:spcPts val="0"/>
              </a:spcBef>
              <a:spcAft>
                <a:spcPts val="0"/>
              </a:spcAft>
              <a:buNone/>
            </a:pPr>
            <a:r>
              <a:rPr lang="en" sz="2600">
                <a:solidFill>
                  <a:schemeClr val="lt1"/>
                </a:solidFill>
                <a:latin typeface="DM Sans"/>
                <a:ea typeface="DM Sans"/>
                <a:cs typeface="DM Sans"/>
                <a:sym typeface="DM Sans"/>
              </a:rPr>
              <a:t>                                </a:t>
            </a:r>
            <a:r>
              <a:rPr lang="en" sz="2600">
                <a:solidFill>
                  <a:schemeClr val="lt1"/>
                </a:solidFill>
                <a:latin typeface="DM Sans"/>
                <a:ea typeface="DM Sans"/>
                <a:cs typeface="DM Sans"/>
                <a:sym typeface="DM Sans"/>
              </a:rPr>
              <a:t>D.H. Lawrence</a:t>
            </a:r>
            <a:endParaRPr sz="2800">
              <a:solidFill>
                <a:schemeClr val="lt1"/>
              </a:solidFill>
              <a:latin typeface="DM Sans"/>
              <a:ea typeface="DM Sans"/>
              <a:cs typeface="DM Sans"/>
              <a:sym typeface="DM Sans"/>
            </a:endParaRPr>
          </a:p>
          <a:p>
            <a:pPr indent="0" lvl="0" marL="0" rtl="0" algn="l">
              <a:spcBef>
                <a:spcPts val="0"/>
              </a:spcBef>
              <a:spcAft>
                <a:spcPts val="0"/>
              </a:spcAft>
              <a:buNone/>
            </a:pPr>
            <a:r>
              <a:t/>
            </a:r>
            <a:endParaRPr sz="3200">
              <a:solidFill>
                <a:schemeClr val="lt1"/>
              </a:solidFill>
              <a:latin typeface="DM Sans"/>
              <a:ea typeface="DM Sans"/>
              <a:cs typeface="DM Sans"/>
              <a:sym typeface="DM Sans"/>
            </a:endParaRPr>
          </a:p>
        </p:txBody>
      </p:sp>
      <p:sp>
        <p:nvSpPr>
          <p:cNvPr id="276" name="Google Shape;276;p39"/>
          <p:cNvSpPr txBox="1"/>
          <p:nvPr/>
        </p:nvSpPr>
        <p:spPr>
          <a:xfrm>
            <a:off x="1603300" y="3893150"/>
            <a:ext cx="3389700" cy="61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700">
                <a:solidFill>
                  <a:schemeClr val="lt1"/>
                </a:solidFill>
                <a:latin typeface="DM Sans"/>
                <a:ea typeface="DM Sans"/>
                <a:cs typeface="DM Sans"/>
                <a:sym typeface="DM Sans"/>
              </a:rPr>
              <a:t>Body, Mind, Soul</a:t>
            </a:r>
            <a:endParaRPr sz="2700">
              <a:solidFill>
                <a:schemeClr val="lt1"/>
              </a:solidFill>
              <a:latin typeface="DM Sans"/>
              <a:ea typeface="DM Sans"/>
              <a:cs typeface="DM Sans"/>
              <a:sym typeface="DM Sans"/>
            </a:endParaRPr>
          </a:p>
        </p:txBody>
      </p:sp>
      <p:pic>
        <p:nvPicPr>
          <p:cNvPr id="277" name="Google Shape;277;p39"/>
          <p:cNvPicPr preferRelativeResize="0"/>
          <p:nvPr/>
        </p:nvPicPr>
        <p:blipFill>
          <a:blip r:embed="rId3">
            <a:alphaModFix/>
          </a:blip>
          <a:stretch>
            <a:fillRect/>
          </a:stretch>
        </p:blipFill>
        <p:spPr>
          <a:xfrm>
            <a:off x="6767150" y="701875"/>
            <a:ext cx="1847850" cy="24765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path path="circle">
            <a:fillToRect b="50%" l="50%" r="50%" t="50%"/>
          </a:path>
          <a:tileRect/>
        </a:gradFill>
      </p:bgPr>
    </p:bg>
    <p:spTree>
      <p:nvGrpSpPr>
        <p:cNvPr id="281" name="Shape 281"/>
        <p:cNvGrpSpPr/>
        <p:nvPr/>
      </p:nvGrpSpPr>
      <p:grpSpPr>
        <a:xfrm>
          <a:off x="0" y="0"/>
          <a:ext cx="0" cy="0"/>
          <a:chOff x="0" y="0"/>
          <a:chExt cx="0" cy="0"/>
        </a:xfrm>
      </p:grpSpPr>
      <p:sp>
        <p:nvSpPr>
          <p:cNvPr id="282" name="Google Shape;282;p40"/>
          <p:cNvSpPr txBox="1"/>
          <p:nvPr/>
        </p:nvSpPr>
        <p:spPr>
          <a:xfrm>
            <a:off x="1775250" y="985850"/>
            <a:ext cx="6320100" cy="124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700">
              <a:latin typeface="DM Sans"/>
              <a:ea typeface="DM Sans"/>
              <a:cs typeface="DM Sans"/>
              <a:sym typeface="DM Sans"/>
            </a:endParaRPr>
          </a:p>
        </p:txBody>
      </p:sp>
      <p:sp>
        <p:nvSpPr>
          <p:cNvPr id="283" name="Google Shape;283;p40"/>
          <p:cNvSpPr txBox="1"/>
          <p:nvPr/>
        </p:nvSpPr>
        <p:spPr>
          <a:xfrm>
            <a:off x="1775250" y="368450"/>
            <a:ext cx="5826900" cy="61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200">
                <a:latin typeface="DM Sans"/>
                <a:ea typeface="DM Sans"/>
                <a:cs typeface="DM Sans"/>
                <a:sym typeface="DM Sans"/>
              </a:rPr>
              <a:t>Freud on Mind/Body</a:t>
            </a:r>
            <a:endParaRPr sz="3200">
              <a:latin typeface="DM Sans"/>
              <a:ea typeface="DM Sans"/>
              <a:cs typeface="DM Sans"/>
              <a:sym typeface="DM Sans"/>
            </a:endParaRPr>
          </a:p>
        </p:txBody>
      </p:sp>
      <p:sp>
        <p:nvSpPr>
          <p:cNvPr id="284" name="Google Shape;284;p40"/>
          <p:cNvSpPr txBox="1"/>
          <p:nvPr/>
        </p:nvSpPr>
        <p:spPr>
          <a:xfrm>
            <a:off x="978125" y="1506150"/>
            <a:ext cx="4560900" cy="19323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2800">
                <a:latin typeface="DM Sans"/>
                <a:ea typeface="DM Sans"/>
                <a:cs typeface="DM Sans"/>
                <a:sym typeface="DM Sans"/>
              </a:rPr>
              <a:t>Humans are animals with inborn biological "drives" for sex and aggression.</a:t>
            </a:r>
            <a:endParaRPr sz="2800">
              <a:latin typeface="DM Sans"/>
              <a:ea typeface="DM Sans"/>
              <a:cs typeface="DM Sans"/>
              <a:sym typeface="DM Sans"/>
            </a:endParaRPr>
          </a:p>
        </p:txBody>
      </p:sp>
      <p:pic>
        <p:nvPicPr>
          <p:cNvPr id="285" name="Google Shape;285;p40"/>
          <p:cNvPicPr preferRelativeResize="0"/>
          <p:nvPr/>
        </p:nvPicPr>
        <p:blipFill>
          <a:blip r:embed="rId3">
            <a:alphaModFix/>
          </a:blip>
          <a:stretch>
            <a:fillRect/>
          </a:stretch>
        </p:blipFill>
        <p:spPr>
          <a:xfrm>
            <a:off x="5982213" y="1506150"/>
            <a:ext cx="1857375" cy="2457450"/>
          </a:xfrm>
          <a:prstGeom prst="rect">
            <a:avLst/>
          </a:prstGeom>
          <a:noFill/>
          <a:ln>
            <a:noFill/>
          </a:ln>
        </p:spPr>
      </p:pic>
      <p:sp>
        <p:nvSpPr>
          <p:cNvPr id="286" name="Google Shape;286;p40"/>
          <p:cNvSpPr txBox="1"/>
          <p:nvPr/>
        </p:nvSpPr>
        <p:spPr>
          <a:xfrm>
            <a:off x="1603300" y="3893150"/>
            <a:ext cx="3389700" cy="61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700">
                <a:latin typeface="DM Sans"/>
                <a:ea typeface="DM Sans"/>
                <a:cs typeface="DM Sans"/>
                <a:sym typeface="DM Sans"/>
              </a:rPr>
              <a:t>Body with a Mind</a:t>
            </a:r>
            <a:endParaRPr sz="2700">
              <a:latin typeface="DM Sans"/>
              <a:ea typeface="DM Sans"/>
              <a:cs typeface="DM Sans"/>
              <a:sym typeface="DM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2F2F2"/>
            </a:gs>
            <a:gs pos="100000">
              <a:srgbClr val="A6A6A6"/>
            </a:gs>
          </a:gsLst>
          <a:path path="circle">
            <a:fillToRect b="50%" l="50%" r="50%" t="50%"/>
          </a:path>
          <a:tileRect/>
        </a:gradFill>
      </p:bgPr>
    </p:bg>
    <p:spTree>
      <p:nvGrpSpPr>
        <p:cNvPr id="290" name="Shape 290"/>
        <p:cNvGrpSpPr/>
        <p:nvPr/>
      </p:nvGrpSpPr>
      <p:grpSpPr>
        <a:xfrm>
          <a:off x="0" y="0"/>
          <a:ext cx="0" cy="0"/>
          <a:chOff x="0" y="0"/>
          <a:chExt cx="0" cy="0"/>
        </a:xfrm>
      </p:grpSpPr>
      <p:sp>
        <p:nvSpPr>
          <p:cNvPr id="291" name="Google Shape;291;p41"/>
          <p:cNvSpPr txBox="1"/>
          <p:nvPr/>
        </p:nvSpPr>
        <p:spPr>
          <a:xfrm>
            <a:off x="1775250" y="985850"/>
            <a:ext cx="6320100" cy="124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700">
              <a:latin typeface="DM Sans"/>
              <a:ea typeface="DM Sans"/>
              <a:cs typeface="DM Sans"/>
              <a:sym typeface="DM Sans"/>
            </a:endParaRPr>
          </a:p>
        </p:txBody>
      </p:sp>
      <p:sp>
        <p:nvSpPr>
          <p:cNvPr id="292" name="Google Shape;292;p41"/>
          <p:cNvSpPr txBox="1"/>
          <p:nvPr/>
        </p:nvSpPr>
        <p:spPr>
          <a:xfrm>
            <a:off x="1775250" y="368450"/>
            <a:ext cx="5826900" cy="61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200">
                <a:latin typeface="DM Sans"/>
                <a:ea typeface="DM Sans"/>
                <a:cs typeface="DM Sans"/>
                <a:sym typeface="DM Sans"/>
              </a:rPr>
              <a:t>Freud on the Soul</a:t>
            </a:r>
            <a:endParaRPr sz="3200">
              <a:latin typeface="DM Sans"/>
              <a:ea typeface="DM Sans"/>
              <a:cs typeface="DM Sans"/>
              <a:sym typeface="DM Sans"/>
            </a:endParaRPr>
          </a:p>
        </p:txBody>
      </p:sp>
      <p:sp>
        <p:nvSpPr>
          <p:cNvPr id="293" name="Google Shape;293;p41"/>
          <p:cNvSpPr txBox="1"/>
          <p:nvPr/>
        </p:nvSpPr>
        <p:spPr>
          <a:xfrm>
            <a:off x="771900" y="1243575"/>
            <a:ext cx="5281500" cy="1932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600"/>
              <a:t>By soul Freud meant the psyche, which takes in what the writer calls the It, the I, and the Above-I (commonly translated as the Ego, the Id, and the Super-Ego). </a:t>
            </a:r>
            <a:endParaRPr sz="6000"/>
          </a:p>
        </p:txBody>
      </p:sp>
      <p:pic>
        <p:nvPicPr>
          <p:cNvPr id="294" name="Google Shape;294;p41"/>
          <p:cNvPicPr preferRelativeResize="0"/>
          <p:nvPr/>
        </p:nvPicPr>
        <p:blipFill>
          <a:blip r:embed="rId3">
            <a:alphaModFix/>
          </a:blip>
          <a:stretch>
            <a:fillRect/>
          </a:stretch>
        </p:blipFill>
        <p:spPr>
          <a:xfrm>
            <a:off x="6697938" y="981000"/>
            <a:ext cx="1857375" cy="2457450"/>
          </a:xfrm>
          <a:prstGeom prst="rect">
            <a:avLst/>
          </a:prstGeom>
          <a:noFill/>
          <a:ln>
            <a:noFill/>
          </a:ln>
        </p:spPr>
      </p:pic>
      <p:sp>
        <p:nvSpPr>
          <p:cNvPr id="295" name="Google Shape;295;p41"/>
          <p:cNvSpPr txBox="1"/>
          <p:nvPr/>
        </p:nvSpPr>
        <p:spPr>
          <a:xfrm>
            <a:off x="1924025" y="3958750"/>
            <a:ext cx="3389700" cy="61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700">
                <a:latin typeface="DM Sans"/>
                <a:ea typeface="DM Sans"/>
                <a:cs typeface="DM Sans"/>
                <a:sym typeface="DM Sans"/>
              </a:rPr>
              <a:t>Mind/Body</a:t>
            </a:r>
            <a:endParaRPr sz="2700">
              <a:latin typeface="DM Sans"/>
              <a:ea typeface="DM Sans"/>
              <a:cs typeface="DM Sans"/>
              <a:sym typeface="DM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2F2F2"/>
            </a:gs>
            <a:gs pos="100000">
              <a:srgbClr val="A6A6A6"/>
            </a:gs>
          </a:gsLst>
          <a:path path="circle">
            <a:fillToRect b="50%" l="50%" r="50%" t="50%"/>
          </a:path>
          <a:tileRect/>
        </a:gradFill>
      </p:bgPr>
    </p:bg>
    <p:spTree>
      <p:nvGrpSpPr>
        <p:cNvPr id="299" name="Shape 299"/>
        <p:cNvGrpSpPr/>
        <p:nvPr/>
      </p:nvGrpSpPr>
      <p:grpSpPr>
        <a:xfrm>
          <a:off x="0" y="0"/>
          <a:ext cx="0" cy="0"/>
          <a:chOff x="0" y="0"/>
          <a:chExt cx="0" cy="0"/>
        </a:xfrm>
      </p:grpSpPr>
      <p:sp>
        <p:nvSpPr>
          <p:cNvPr id="300" name="Google Shape;300;p42"/>
          <p:cNvSpPr txBox="1"/>
          <p:nvPr/>
        </p:nvSpPr>
        <p:spPr>
          <a:xfrm>
            <a:off x="1775250" y="985850"/>
            <a:ext cx="6320100" cy="124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700">
              <a:latin typeface="DM Sans"/>
              <a:ea typeface="DM Sans"/>
              <a:cs typeface="DM Sans"/>
              <a:sym typeface="DM Sans"/>
            </a:endParaRPr>
          </a:p>
        </p:txBody>
      </p:sp>
      <p:sp>
        <p:nvSpPr>
          <p:cNvPr id="301" name="Google Shape;301;p42"/>
          <p:cNvSpPr txBox="1"/>
          <p:nvPr/>
        </p:nvSpPr>
        <p:spPr>
          <a:xfrm>
            <a:off x="1775250" y="368450"/>
            <a:ext cx="5826900" cy="61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200">
                <a:latin typeface="DM Sans"/>
                <a:ea typeface="DM Sans"/>
                <a:cs typeface="DM Sans"/>
                <a:sym typeface="DM Sans"/>
              </a:rPr>
              <a:t>Freud on the Soul</a:t>
            </a:r>
            <a:endParaRPr sz="3200">
              <a:latin typeface="DM Sans"/>
              <a:ea typeface="DM Sans"/>
              <a:cs typeface="DM Sans"/>
              <a:sym typeface="DM Sans"/>
            </a:endParaRPr>
          </a:p>
        </p:txBody>
      </p:sp>
      <p:sp>
        <p:nvSpPr>
          <p:cNvPr id="302" name="Google Shape;302;p42"/>
          <p:cNvSpPr txBox="1"/>
          <p:nvPr/>
        </p:nvSpPr>
        <p:spPr>
          <a:xfrm>
            <a:off x="771900" y="1243575"/>
            <a:ext cx="5281500" cy="1932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150">
                <a:solidFill>
                  <a:srgbClr val="202122"/>
                </a:solidFill>
              </a:rPr>
              <a:t>Regarded God as an illusion, based on the infantile need for a powerful father figure; religion, necessary to help us restrain violent impulses earlier in the development of civilization, can now be set aside in favor of reason and science.</a:t>
            </a:r>
            <a:endParaRPr sz="5000">
              <a:latin typeface="DM Sans"/>
              <a:ea typeface="DM Sans"/>
              <a:cs typeface="DM Sans"/>
              <a:sym typeface="DM Sans"/>
            </a:endParaRPr>
          </a:p>
        </p:txBody>
      </p:sp>
      <p:pic>
        <p:nvPicPr>
          <p:cNvPr id="303" name="Google Shape;303;p42"/>
          <p:cNvPicPr preferRelativeResize="0"/>
          <p:nvPr/>
        </p:nvPicPr>
        <p:blipFill>
          <a:blip r:embed="rId3">
            <a:alphaModFix/>
          </a:blip>
          <a:stretch>
            <a:fillRect/>
          </a:stretch>
        </p:blipFill>
        <p:spPr>
          <a:xfrm>
            <a:off x="6697938" y="981000"/>
            <a:ext cx="1857375" cy="2457450"/>
          </a:xfrm>
          <a:prstGeom prst="rect">
            <a:avLst/>
          </a:prstGeom>
          <a:noFill/>
          <a:ln>
            <a:noFill/>
          </a:ln>
        </p:spPr>
      </p:pic>
      <p:sp>
        <p:nvSpPr>
          <p:cNvPr id="304" name="Google Shape;304;p42"/>
          <p:cNvSpPr txBox="1"/>
          <p:nvPr/>
        </p:nvSpPr>
        <p:spPr>
          <a:xfrm>
            <a:off x="1924025" y="3958750"/>
            <a:ext cx="3389700" cy="61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700">
                <a:latin typeface="DM Sans"/>
                <a:ea typeface="DM Sans"/>
                <a:cs typeface="DM Sans"/>
                <a:sym typeface="DM Sans"/>
              </a:rPr>
              <a:t>Mind/Body</a:t>
            </a:r>
            <a:endParaRPr sz="2700">
              <a:latin typeface="DM Sans"/>
              <a:ea typeface="DM Sans"/>
              <a:cs typeface="DM Sans"/>
              <a:sym typeface="DM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6DB"/>
            </a:gs>
            <a:gs pos="100000">
              <a:srgbClr val="FAD25C"/>
            </a:gs>
          </a:gsLst>
          <a:path path="circle">
            <a:fillToRect b="50%" l="50%" r="50%" t="50%"/>
          </a:path>
          <a:tileRect/>
        </a:gradFill>
      </p:bgPr>
    </p:bg>
    <p:spTree>
      <p:nvGrpSpPr>
        <p:cNvPr id="308" name="Shape 308"/>
        <p:cNvGrpSpPr/>
        <p:nvPr/>
      </p:nvGrpSpPr>
      <p:grpSpPr>
        <a:xfrm>
          <a:off x="0" y="0"/>
          <a:ext cx="0" cy="0"/>
          <a:chOff x="0" y="0"/>
          <a:chExt cx="0" cy="0"/>
        </a:xfrm>
      </p:grpSpPr>
      <p:sp>
        <p:nvSpPr>
          <p:cNvPr id="309" name="Google Shape;309;p43"/>
          <p:cNvSpPr txBox="1"/>
          <p:nvPr/>
        </p:nvSpPr>
        <p:spPr>
          <a:xfrm>
            <a:off x="1775250" y="985850"/>
            <a:ext cx="6320100" cy="124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700">
              <a:latin typeface="DM Sans"/>
              <a:ea typeface="DM Sans"/>
              <a:cs typeface="DM Sans"/>
              <a:sym typeface="DM Sans"/>
            </a:endParaRPr>
          </a:p>
        </p:txBody>
      </p:sp>
      <p:sp>
        <p:nvSpPr>
          <p:cNvPr id="310" name="Google Shape;310;p43"/>
          <p:cNvSpPr txBox="1"/>
          <p:nvPr/>
        </p:nvSpPr>
        <p:spPr>
          <a:xfrm>
            <a:off x="537900" y="599675"/>
            <a:ext cx="7557300" cy="38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800">
                <a:latin typeface="DM Sans"/>
                <a:ea typeface="DM Sans"/>
                <a:cs typeface="DM Sans"/>
                <a:sym typeface="DM Sans"/>
              </a:rPr>
              <a:t>Frankl on the Mind/Body &amp; Soul</a:t>
            </a:r>
            <a:endParaRPr sz="3800">
              <a:latin typeface="DM Sans"/>
              <a:ea typeface="DM Sans"/>
              <a:cs typeface="DM Sans"/>
              <a:sym typeface="DM Sans"/>
            </a:endParaRPr>
          </a:p>
        </p:txBody>
      </p:sp>
      <p:sp>
        <p:nvSpPr>
          <p:cNvPr id="311" name="Google Shape;311;p43"/>
          <p:cNvSpPr txBox="1"/>
          <p:nvPr/>
        </p:nvSpPr>
        <p:spPr>
          <a:xfrm>
            <a:off x="978125" y="1506150"/>
            <a:ext cx="3950100" cy="19323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2500"/>
              <a:t>“If man is just a bag of chemicals, what is the purpose of his life?”</a:t>
            </a:r>
            <a:endParaRPr sz="3900">
              <a:latin typeface="DM Sans"/>
              <a:ea typeface="DM Sans"/>
              <a:cs typeface="DM Sans"/>
              <a:sym typeface="DM Sans"/>
            </a:endParaRPr>
          </a:p>
        </p:txBody>
      </p:sp>
      <p:pic>
        <p:nvPicPr>
          <p:cNvPr id="312" name="Google Shape;312;p43"/>
          <p:cNvPicPr preferRelativeResize="0"/>
          <p:nvPr/>
        </p:nvPicPr>
        <p:blipFill>
          <a:blip r:embed="rId3">
            <a:alphaModFix/>
          </a:blip>
          <a:stretch>
            <a:fillRect/>
          </a:stretch>
        </p:blipFill>
        <p:spPr>
          <a:xfrm>
            <a:off x="5468253" y="1506155"/>
            <a:ext cx="2513425" cy="2760070"/>
          </a:xfrm>
          <a:prstGeom prst="rect">
            <a:avLst/>
          </a:prstGeom>
          <a:noFill/>
          <a:ln>
            <a:noFill/>
          </a:ln>
        </p:spPr>
      </p:pic>
      <p:sp>
        <p:nvSpPr>
          <p:cNvPr id="313" name="Google Shape;313;p43"/>
          <p:cNvSpPr txBox="1"/>
          <p:nvPr/>
        </p:nvSpPr>
        <p:spPr>
          <a:xfrm>
            <a:off x="1603300" y="3893150"/>
            <a:ext cx="3389700" cy="61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700">
                <a:latin typeface="DM Sans"/>
                <a:ea typeface="DM Sans"/>
                <a:cs typeface="DM Sans"/>
                <a:sym typeface="DM Sans"/>
              </a:rPr>
              <a:t>Mind/Body &amp; Soul</a:t>
            </a:r>
            <a:endParaRPr sz="2700">
              <a:latin typeface="DM Sans"/>
              <a:ea typeface="DM Sans"/>
              <a:cs typeface="DM Sans"/>
              <a:sym typeface="DM Sans"/>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FA8DC"/>
        </a:solidFill>
      </p:bgPr>
    </p:bg>
    <p:spTree>
      <p:nvGrpSpPr>
        <p:cNvPr id="317" name="Shape 317"/>
        <p:cNvGrpSpPr/>
        <p:nvPr/>
      </p:nvGrpSpPr>
      <p:grpSpPr>
        <a:xfrm>
          <a:off x="0" y="0"/>
          <a:ext cx="0" cy="0"/>
          <a:chOff x="0" y="0"/>
          <a:chExt cx="0" cy="0"/>
        </a:xfrm>
      </p:grpSpPr>
      <p:sp>
        <p:nvSpPr>
          <p:cNvPr id="318" name="Google Shape;318;p44"/>
          <p:cNvSpPr txBox="1"/>
          <p:nvPr/>
        </p:nvSpPr>
        <p:spPr>
          <a:xfrm>
            <a:off x="1775250" y="985850"/>
            <a:ext cx="6320100" cy="124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700">
              <a:latin typeface="DM Sans"/>
              <a:ea typeface="DM Sans"/>
              <a:cs typeface="DM Sans"/>
              <a:sym typeface="DM Sans"/>
            </a:endParaRPr>
          </a:p>
        </p:txBody>
      </p:sp>
      <p:sp>
        <p:nvSpPr>
          <p:cNvPr id="319" name="Google Shape;319;p44"/>
          <p:cNvSpPr txBox="1"/>
          <p:nvPr/>
        </p:nvSpPr>
        <p:spPr>
          <a:xfrm>
            <a:off x="375100" y="368450"/>
            <a:ext cx="6582300" cy="61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800">
                <a:latin typeface="DM Sans"/>
                <a:ea typeface="DM Sans"/>
                <a:cs typeface="DM Sans"/>
                <a:sym typeface="DM Sans"/>
              </a:rPr>
              <a:t>Baal HaTanya</a:t>
            </a:r>
            <a:endParaRPr sz="3800">
              <a:latin typeface="DM Sans"/>
              <a:ea typeface="DM Sans"/>
              <a:cs typeface="DM Sans"/>
              <a:sym typeface="DM Sans"/>
            </a:endParaRPr>
          </a:p>
        </p:txBody>
      </p:sp>
      <p:sp>
        <p:nvSpPr>
          <p:cNvPr id="320" name="Google Shape;320;p44"/>
          <p:cNvSpPr txBox="1"/>
          <p:nvPr/>
        </p:nvSpPr>
        <p:spPr>
          <a:xfrm>
            <a:off x="460350" y="1282988"/>
            <a:ext cx="4617900" cy="1932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300">
                <a:latin typeface="DM Sans"/>
                <a:ea typeface="DM Sans"/>
                <a:cs typeface="DM Sans"/>
                <a:sym typeface="DM Sans"/>
              </a:rPr>
              <a:t>These are two </a:t>
            </a:r>
            <a:r>
              <a:rPr i="1" lang="en" sz="2300">
                <a:latin typeface="DM Sans"/>
                <a:ea typeface="DM Sans"/>
                <a:cs typeface="DM Sans"/>
                <a:sym typeface="DM Sans"/>
              </a:rPr>
              <a:t>nefashot</a:t>
            </a:r>
            <a:r>
              <a:rPr baseline="30000" lang="en" sz="2300">
                <a:latin typeface="DM Sans"/>
                <a:ea typeface="DM Sans"/>
                <a:cs typeface="DM Sans"/>
                <a:sym typeface="DM Sans"/>
              </a:rPr>
              <a:t>28</a:t>
            </a:r>
            <a:r>
              <a:rPr lang="en" sz="2300">
                <a:latin typeface="DM Sans"/>
                <a:ea typeface="DM Sans"/>
                <a:cs typeface="DM Sans"/>
                <a:sym typeface="DM Sans"/>
              </a:rPr>
              <a:t>—two souls and life-forces.</a:t>
            </a:r>
            <a:endParaRPr sz="2300">
              <a:latin typeface="DM Sans"/>
              <a:ea typeface="DM Sans"/>
              <a:cs typeface="DM Sans"/>
              <a:sym typeface="DM Sans"/>
            </a:endParaRPr>
          </a:p>
          <a:p>
            <a:pPr indent="0" lvl="0" marL="0" rtl="0" algn="l">
              <a:lnSpc>
                <a:spcPct val="100000"/>
              </a:lnSpc>
              <a:spcBef>
                <a:spcPts val="0"/>
              </a:spcBef>
              <a:spcAft>
                <a:spcPts val="0"/>
              </a:spcAft>
              <a:buNone/>
            </a:pPr>
            <a:r>
              <a:t/>
            </a:r>
            <a:endParaRPr sz="2300">
              <a:latin typeface="DM Sans"/>
              <a:ea typeface="DM Sans"/>
              <a:cs typeface="DM Sans"/>
              <a:sym typeface="DM Sans"/>
            </a:endParaRPr>
          </a:p>
          <a:p>
            <a:pPr indent="0" lvl="0" marL="0" marR="165100" rtl="0" algn="just">
              <a:lnSpc>
                <a:spcPct val="100000"/>
              </a:lnSpc>
              <a:spcBef>
                <a:spcPts val="0"/>
              </a:spcBef>
              <a:spcAft>
                <a:spcPts val="0"/>
              </a:spcAft>
              <a:buNone/>
            </a:pPr>
            <a:r>
              <a:rPr lang="en" sz="2300">
                <a:latin typeface="DM Sans"/>
                <a:ea typeface="DM Sans"/>
                <a:cs typeface="DM Sans"/>
                <a:sym typeface="DM Sans"/>
              </a:rPr>
              <a:t>It is this </a:t>
            </a:r>
            <a:r>
              <a:rPr i="1" lang="en" sz="2300">
                <a:latin typeface="DM Sans"/>
                <a:ea typeface="DM Sans"/>
                <a:cs typeface="DM Sans"/>
                <a:sym typeface="DM Sans"/>
              </a:rPr>
              <a:t>nefesh </a:t>
            </a:r>
            <a:r>
              <a:rPr lang="en" sz="2300">
                <a:latin typeface="DM Sans"/>
                <a:ea typeface="DM Sans"/>
                <a:cs typeface="DM Sans"/>
                <a:sym typeface="DM Sans"/>
              </a:rPr>
              <a:t>that is clothed in the blood of a human being, giving life to the body, sustains physical and corporeal life) is in the blood.”</a:t>
            </a:r>
            <a:r>
              <a:rPr baseline="30000" lang="en" sz="2300">
                <a:latin typeface="DM Sans"/>
                <a:ea typeface="DM Sans"/>
                <a:cs typeface="DM Sans"/>
                <a:sym typeface="DM Sans"/>
              </a:rPr>
              <a:t>29</a:t>
            </a:r>
            <a:endParaRPr baseline="30000" sz="2300">
              <a:latin typeface="DM Sans"/>
              <a:ea typeface="DM Sans"/>
              <a:cs typeface="DM Sans"/>
              <a:sym typeface="DM Sans"/>
            </a:endParaRPr>
          </a:p>
          <a:p>
            <a:pPr indent="0" lvl="0" marL="0" rtl="0" algn="l">
              <a:lnSpc>
                <a:spcPct val="150000"/>
              </a:lnSpc>
              <a:spcBef>
                <a:spcPts val="2000"/>
              </a:spcBef>
              <a:spcAft>
                <a:spcPts val="0"/>
              </a:spcAft>
              <a:buNone/>
            </a:pPr>
            <a:r>
              <a:t/>
            </a:r>
            <a:endParaRPr sz="2000">
              <a:latin typeface="DM Sans"/>
              <a:ea typeface="DM Sans"/>
              <a:cs typeface="DM Sans"/>
              <a:sym typeface="DM Sans"/>
            </a:endParaRPr>
          </a:p>
        </p:txBody>
      </p:sp>
      <p:sp>
        <p:nvSpPr>
          <p:cNvPr id="321" name="Google Shape;321;p44"/>
          <p:cNvSpPr txBox="1"/>
          <p:nvPr/>
        </p:nvSpPr>
        <p:spPr>
          <a:xfrm>
            <a:off x="5183875" y="3935775"/>
            <a:ext cx="3389700" cy="61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700">
                <a:latin typeface="DM Sans"/>
                <a:ea typeface="DM Sans"/>
                <a:cs typeface="DM Sans"/>
                <a:sym typeface="DM Sans"/>
              </a:rPr>
              <a:t>Mind/Body &amp; Soul</a:t>
            </a:r>
            <a:endParaRPr sz="2700">
              <a:latin typeface="DM Sans"/>
              <a:ea typeface="DM Sans"/>
              <a:cs typeface="DM Sans"/>
              <a:sym typeface="DM Sans"/>
            </a:endParaRPr>
          </a:p>
        </p:txBody>
      </p:sp>
      <p:pic>
        <p:nvPicPr>
          <p:cNvPr id="322" name="Google Shape;322;p44"/>
          <p:cNvPicPr preferRelativeResize="0"/>
          <p:nvPr/>
        </p:nvPicPr>
        <p:blipFill>
          <a:blip r:embed="rId3">
            <a:alphaModFix/>
          </a:blip>
          <a:stretch>
            <a:fillRect/>
          </a:stretch>
        </p:blipFill>
        <p:spPr>
          <a:xfrm>
            <a:off x="6019100" y="977025"/>
            <a:ext cx="2275875" cy="2544257"/>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FA8DC"/>
        </a:solidFill>
      </p:bgPr>
    </p:bg>
    <p:spTree>
      <p:nvGrpSpPr>
        <p:cNvPr id="326" name="Shape 326"/>
        <p:cNvGrpSpPr/>
        <p:nvPr/>
      </p:nvGrpSpPr>
      <p:grpSpPr>
        <a:xfrm>
          <a:off x="0" y="0"/>
          <a:ext cx="0" cy="0"/>
          <a:chOff x="0" y="0"/>
          <a:chExt cx="0" cy="0"/>
        </a:xfrm>
      </p:grpSpPr>
      <p:sp>
        <p:nvSpPr>
          <p:cNvPr id="327" name="Google Shape;327;p45"/>
          <p:cNvSpPr txBox="1"/>
          <p:nvPr/>
        </p:nvSpPr>
        <p:spPr>
          <a:xfrm>
            <a:off x="1775250" y="985850"/>
            <a:ext cx="6320100" cy="124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700">
              <a:latin typeface="DM Sans"/>
              <a:ea typeface="DM Sans"/>
              <a:cs typeface="DM Sans"/>
              <a:sym typeface="DM Sans"/>
            </a:endParaRPr>
          </a:p>
        </p:txBody>
      </p:sp>
      <p:sp>
        <p:nvSpPr>
          <p:cNvPr id="328" name="Google Shape;328;p45"/>
          <p:cNvSpPr txBox="1"/>
          <p:nvPr/>
        </p:nvSpPr>
        <p:spPr>
          <a:xfrm>
            <a:off x="542675" y="441225"/>
            <a:ext cx="6582300" cy="61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800">
                <a:latin typeface="DM Sans"/>
                <a:ea typeface="DM Sans"/>
                <a:cs typeface="DM Sans"/>
                <a:sym typeface="DM Sans"/>
              </a:rPr>
              <a:t>Baal HaTanya - G-dly Soul</a:t>
            </a:r>
            <a:endParaRPr sz="3800">
              <a:latin typeface="DM Sans"/>
              <a:ea typeface="DM Sans"/>
              <a:cs typeface="DM Sans"/>
              <a:sym typeface="DM Sans"/>
            </a:endParaRPr>
          </a:p>
        </p:txBody>
      </p:sp>
      <p:sp>
        <p:nvSpPr>
          <p:cNvPr id="329" name="Google Shape;329;p45"/>
          <p:cNvSpPr txBox="1"/>
          <p:nvPr/>
        </p:nvSpPr>
        <p:spPr>
          <a:xfrm>
            <a:off x="542675" y="1441313"/>
            <a:ext cx="4617900" cy="1932300"/>
          </a:xfrm>
          <a:prstGeom prst="rect">
            <a:avLst/>
          </a:prstGeom>
          <a:noFill/>
          <a:ln>
            <a:noFill/>
          </a:ln>
        </p:spPr>
        <p:txBody>
          <a:bodyPr anchorCtr="0" anchor="t" bIns="91425" lIns="91425" spcFirstLastPara="1" rIns="91425" wrap="square" tIns="91425">
            <a:noAutofit/>
          </a:bodyPr>
          <a:lstStyle/>
          <a:p>
            <a:pPr indent="0" lvl="0" marL="0" marR="165100" rtl="0" algn="just">
              <a:lnSpc>
                <a:spcPct val="100000"/>
              </a:lnSpc>
              <a:spcBef>
                <a:spcPts val="0"/>
              </a:spcBef>
              <a:spcAft>
                <a:spcPts val="0"/>
              </a:spcAft>
              <a:buNone/>
            </a:pPr>
            <a:r>
              <a:rPr lang="en" sz="2200">
                <a:latin typeface="DM Sans"/>
                <a:ea typeface="DM Sans"/>
                <a:cs typeface="DM Sans"/>
                <a:sym typeface="DM Sans"/>
              </a:rPr>
              <a:t>And He blew into his nostrils a soul of life,” (Genesis 2:7)</a:t>
            </a:r>
            <a:endParaRPr sz="2200">
              <a:latin typeface="DM Sans"/>
              <a:ea typeface="DM Sans"/>
              <a:cs typeface="DM Sans"/>
              <a:sym typeface="DM Sans"/>
            </a:endParaRPr>
          </a:p>
          <a:p>
            <a:pPr indent="0" lvl="0" marL="0" marR="165100" rtl="0" algn="just">
              <a:lnSpc>
                <a:spcPct val="100000"/>
              </a:lnSpc>
              <a:spcBef>
                <a:spcPts val="2000"/>
              </a:spcBef>
              <a:spcAft>
                <a:spcPts val="0"/>
              </a:spcAft>
              <a:buNone/>
            </a:pPr>
            <a:r>
              <a:rPr lang="en" sz="2200">
                <a:latin typeface="DM Sans"/>
                <a:ea typeface="DM Sans"/>
                <a:cs typeface="DM Sans"/>
                <a:sym typeface="DM Sans"/>
              </a:rPr>
              <a:t>“You blew [it] into me.” [a G-dly soul] (Siddur)</a:t>
            </a:r>
            <a:r>
              <a:rPr baseline="30000" lang="en" sz="2200">
                <a:latin typeface="DM Sans"/>
                <a:ea typeface="DM Sans"/>
                <a:cs typeface="DM Sans"/>
                <a:sym typeface="DM Sans"/>
              </a:rPr>
              <a:t> </a:t>
            </a:r>
            <a:r>
              <a:rPr lang="en" sz="2200">
                <a:latin typeface="DM Sans"/>
                <a:ea typeface="DM Sans"/>
                <a:cs typeface="DM Sans"/>
                <a:sym typeface="DM Sans"/>
              </a:rPr>
              <a:t>for it is of his inward and innermost vitality that a man emits through blowing with force.</a:t>
            </a:r>
            <a:endParaRPr sz="2200">
              <a:latin typeface="DM Sans"/>
              <a:ea typeface="DM Sans"/>
              <a:cs typeface="DM Sans"/>
              <a:sym typeface="DM Sans"/>
            </a:endParaRPr>
          </a:p>
          <a:p>
            <a:pPr indent="0" lvl="0" marL="0" rtl="0" algn="l">
              <a:lnSpc>
                <a:spcPct val="100000"/>
              </a:lnSpc>
              <a:spcBef>
                <a:spcPts val="2000"/>
              </a:spcBef>
              <a:spcAft>
                <a:spcPts val="0"/>
              </a:spcAft>
              <a:buNone/>
            </a:pPr>
            <a:r>
              <a:t/>
            </a:r>
            <a:endParaRPr sz="2200">
              <a:latin typeface="DM Sans"/>
              <a:ea typeface="DM Sans"/>
              <a:cs typeface="DM Sans"/>
              <a:sym typeface="DM Sans"/>
            </a:endParaRPr>
          </a:p>
        </p:txBody>
      </p:sp>
      <p:sp>
        <p:nvSpPr>
          <p:cNvPr id="330" name="Google Shape;330;p45"/>
          <p:cNvSpPr txBox="1"/>
          <p:nvPr/>
        </p:nvSpPr>
        <p:spPr>
          <a:xfrm>
            <a:off x="5390850" y="4047375"/>
            <a:ext cx="3389700" cy="61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700">
                <a:latin typeface="DM Sans"/>
                <a:ea typeface="DM Sans"/>
                <a:cs typeface="DM Sans"/>
                <a:sym typeface="DM Sans"/>
              </a:rPr>
              <a:t>Mind/Body &amp; Soul</a:t>
            </a:r>
            <a:endParaRPr sz="2700">
              <a:latin typeface="DM Sans"/>
              <a:ea typeface="DM Sans"/>
              <a:cs typeface="DM Sans"/>
              <a:sym typeface="DM Sans"/>
            </a:endParaRPr>
          </a:p>
        </p:txBody>
      </p:sp>
      <p:pic>
        <p:nvPicPr>
          <p:cNvPr id="331" name="Google Shape;331;p45"/>
          <p:cNvPicPr preferRelativeResize="0"/>
          <p:nvPr/>
        </p:nvPicPr>
        <p:blipFill>
          <a:blip r:embed="rId3">
            <a:alphaModFix/>
          </a:blip>
          <a:stretch>
            <a:fillRect/>
          </a:stretch>
        </p:blipFill>
        <p:spPr>
          <a:xfrm>
            <a:off x="6076050" y="1592388"/>
            <a:ext cx="2019300" cy="22574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00"/>
        </a:solidFill>
      </p:bgPr>
    </p:bg>
    <p:spTree>
      <p:nvGrpSpPr>
        <p:cNvPr id="113" name="Shape 113"/>
        <p:cNvGrpSpPr/>
        <p:nvPr/>
      </p:nvGrpSpPr>
      <p:grpSpPr>
        <a:xfrm>
          <a:off x="0" y="0"/>
          <a:ext cx="0" cy="0"/>
          <a:chOff x="0" y="0"/>
          <a:chExt cx="0" cy="0"/>
        </a:xfrm>
      </p:grpSpPr>
      <p:sp>
        <p:nvSpPr>
          <p:cNvPr id="114" name="Google Shape;114;p19"/>
          <p:cNvSpPr txBox="1"/>
          <p:nvPr>
            <p:ph type="ctrTitle"/>
          </p:nvPr>
        </p:nvSpPr>
        <p:spPr>
          <a:xfrm>
            <a:off x="304900" y="53625"/>
            <a:ext cx="4618200" cy="943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r>
              <a:rPr lang="en" sz="3600"/>
              <a:t>About me</a:t>
            </a:r>
            <a:endParaRPr/>
          </a:p>
        </p:txBody>
      </p:sp>
      <p:sp>
        <p:nvSpPr>
          <p:cNvPr id="115" name="Google Shape;115;p19"/>
          <p:cNvSpPr txBox="1"/>
          <p:nvPr>
            <p:ph idx="1" type="subTitle"/>
          </p:nvPr>
        </p:nvSpPr>
        <p:spPr>
          <a:xfrm>
            <a:off x="220000" y="1098575"/>
            <a:ext cx="5578500" cy="1612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400"/>
              <a:buNone/>
            </a:pPr>
            <a:r>
              <a:rPr lang="en" sz="2100">
                <a:solidFill>
                  <a:srgbClr val="000000"/>
                </a:solidFill>
              </a:rPr>
              <a:t>Rabbi Daniel Schonbuch, LMFT</a:t>
            </a:r>
            <a:endParaRPr sz="2100">
              <a:solidFill>
                <a:srgbClr val="000000"/>
              </a:solidFill>
            </a:endParaRPr>
          </a:p>
          <a:p>
            <a:pPr indent="0" lvl="0" marL="0" rtl="0" algn="l">
              <a:lnSpc>
                <a:spcPct val="100000"/>
              </a:lnSpc>
              <a:spcBef>
                <a:spcPts val="0"/>
              </a:spcBef>
              <a:spcAft>
                <a:spcPts val="0"/>
              </a:spcAft>
              <a:buSzPts val="2400"/>
              <a:buNone/>
            </a:pPr>
            <a:r>
              <a:t/>
            </a:r>
            <a:endParaRPr sz="2100">
              <a:solidFill>
                <a:srgbClr val="000000"/>
              </a:solidFill>
            </a:endParaRPr>
          </a:p>
          <a:p>
            <a:pPr indent="-361950" lvl="0" marL="457200" rtl="0" algn="l">
              <a:lnSpc>
                <a:spcPct val="100000"/>
              </a:lnSpc>
              <a:spcBef>
                <a:spcPts val="0"/>
              </a:spcBef>
              <a:spcAft>
                <a:spcPts val="0"/>
              </a:spcAft>
              <a:buClr>
                <a:srgbClr val="000000"/>
              </a:buClr>
              <a:buSzPts val="2100"/>
              <a:buChar char="●"/>
            </a:pPr>
            <a:r>
              <a:rPr lang="en" sz="2100">
                <a:solidFill>
                  <a:srgbClr val="000000"/>
                </a:solidFill>
              </a:rPr>
              <a:t>Therapist: Individuals &amp; Couples: Depression/Anxiety, Intimacy, </a:t>
            </a:r>
            <a:endParaRPr sz="2100">
              <a:solidFill>
                <a:srgbClr val="000000"/>
              </a:solidFill>
            </a:endParaRPr>
          </a:p>
          <a:p>
            <a:pPr indent="0" lvl="0" marL="457200" rtl="0" algn="l">
              <a:lnSpc>
                <a:spcPct val="100000"/>
              </a:lnSpc>
              <a:spcBef>
                <a:spcPts val="0"/>
              </a:spcBef>
              <a:spcAft>
                <a:spcPts val="0"/>
              </a:spcAft>
              <a:buNone/>
            </a:pPr>
            <a:r>
              <a:rPr lang="en" sz="2100">
                <a:solidFill>
                  <a:srgbClr val="000000"/>
                </a:solidFill>
              </a:rPr>
              <a:t>Addiction</a:t>
            </a:r>
            <a:endParaRPr sz="2100">
              <a:solidFill>
                <a:srgbClr val="000000"/>
              </a:solidFill>
            </a:endParaRPr>
          </a:p>
          <a:p>
            <a:pPr indent="-361950" lvl="0" marL="457200" rtl="0" algn="l">
              <a:lnSpc>
                <a:spcPct val="100000"/>
              </a:lnSpc>
              <a:spcBef>
                <a:spcPts val="0"/>
              </a:spcBef>
              <a:spcAft>
                <a:spcPts val="0"/>
              </a:spcAft>
              <a:buClr>
                <a:srgbClr val="000000"/>
              </a:buClr>
              <a:buSzPts val="2100"/>
              <a:buChar char="●"/>
            </a:pPr>
            <a:r>
              <a:rPr lang="en" sz="2100">
                <a:solidFill>
                  <a:srgbClr val="000000"/>
                </a:solidFill>
              </a:rPr>
              <a:t>Trauma-EMDR, TF-CBT</a:t>
            </a:r>
            <a:endParaRPr sz="2100">
              <a:solidFill>
                <a:srgbClr val="000000"/>
              </a:solidFill>
            </a:endParaRPr>
          </a:p>
          <a:p>
            <a:pPr indent="-361950" lvl="0" marL="457200" rtl="0" algn="l">
              <a:lnSpc>
                <a:spcPct val="100000"/>
              </a:lnSpc>
              <a:spcBef>
                <a:spcPts val="0"/>
              </a:spcBef>
              <a:spcAft>
                <a:spcPts val="0"/>
              </a:spcAft>
              <a:buClr>
                <a:srgbClr val="000000"/>
              </a:buClr>
              <a:buSzPts val="2100"/>
              <a:buChar char="●"/>
            </a:pPr>
            <a:r>
              <a:rPr lang="en" sz="2100">
                <a:solidFill>
                  <a:srgbClr val="000000"/>
                </a:solidFill>
              </a:rPr>
              <a:t>Somatic Therapy, Sarno</a:t>
            </a:r>
            <a:endParaRPr sz="2100">
              <a:solidFill>
                <a:srgbClr val="000000"/>
              </a:solidFill>
            </a:endParaRPr>
          </a:p>
          <a:p>
            <a:pPr indent="-361950" lvl="0" marL="457200" rtl="0" algn="l">
              <a:lnSpc>
                <a:spcPct val="100000"/>
              </a:lnSpc>
              <a:spcBef>
                <a:spcPts val="0"/>
              </a:spcBef>
              <a:spcAft>
                <a:spcPts val="0"/>
              </a:spcAft>
              <a:buClr>
                <a:srgbClr val="000000"/>
              </a:buClr>
              <a:buSzPts val="2100"/>
              <a:buChar char="●"/>
            </a:pPr>
            <a:r>
              <a:rPr lang="en" sz="2100">
                <a:solidFill>
                  <a:srgbClr val="000000"/>
                </a:solidFill>
              </a:rPr>
              <a:t>Logotherapy</a:t>
            </a:r>
            <a:endParaRPr sz="2100">
              <a:solidFill>
                <a:srgbClr val="000000"/>
              </a:solidFill>
            </a:endParaRPr>
          </a:p>
          <a:p>
            <a:pPr indent="-361950" lvl="0" marL="457200" rtl="0" algn="l">
              <a:lnSpc>
                <a:spcPct val="100000"/>
              </a:lnSpc>
              <a:spcBef>
                <a:spcPts val="0"/>
              </a:spcBef>
              <a:spcAft>
                <a:spcPts val="0"/>
              </a:spcAft>
              <a:buClr>
                <a:srgbClr val="000000"/>
              </a:buClr>
              <a:buSzPts val="2100"/>
              <a:buChar char="●"/>
            </a:pPr>
            <a:r>
              <a:rPr lang="en" sz="2100">
                <a:solidFill>
                  <a:srgbClr val="000000"/>
                </a:solidFill>
              </a:rPr>
              <a:t>TorahPsychology.org Conferences</a:t>
            </a:r>
            <a:endParaRPr sz="2100">
              <a:solidFill>
                <a:srgbClr val="000000"/>
              </a:solidFill>
            </a:endParaRPr>
          </a:p>
          <a:p>
            <a:pPr indent="-361950" lvl="0" marL="457200" rtl="0" algn="l">
              <a:lnSpc>
                <a:spcPct val="100000"/>
              </a:lnSpc>
              <a:spcBef>
                <a:spcPts val="0"/>
              </a:spcBef>
              <a:spcAft>
                <a:spcPts val="0"/>
              </a:spcAft>
              <a:buClr>
                <a:srgbClr val="000000"/>
              </a:buClr>
              <a:buSzPts val="2100"/>
              <a:buChar char="●"/>
            </a:pPr>
            <a:r>
              <a:rPr lang="en" sz="2100">
                <a:solidFill>
                  <a:srgbClr val="000000"/>
                </a:solidFill>
              </a:rPr>
              <a:t>Adjunct Professor</a:t>
            </a:r>
            <a:endParaRPr sz="2100">
              <a:solidFill>
                <a:srgbClr val="000000"/>
              </a:solidFill>
            </a:endParaRPr>
          </a:p>
          <a:p>
            <a:pPr indent="-361950" lvl="0" marL="457200" rtl="0" algn="l">
              <a:lnSpc>
                <a:spcPct val="100000"/>
              </a:lnSpc>
              <a:spcBef>
                <a:spcPts val="0"/>
              </a:spcBef>
              <a:spcAft>
                <a:spcPts val="0"/>
              </a:spcAft>
              <a:buClr>
                <a:srgbClr val="000000"/>
              </a:buClr>
              <a:buSzPts val="2100"/>
              <a:buChar char="●"/>
            </a:pPr>
            <a:r>
              <a:rPr lang="en" sz="2100">
                <a:solidFill>
                  <a:srgbClr val="000000"/>
                </a:solidFill>
              </a:rPr>
              <a:t>Coach</a:t>
            </a:r>
            <a:endParaRPr sz="2100">
              <a:solidFill>
                <a:srgbClr val="000000"/>
              </a:solidFill>
            </a:endParaRPr>
          </a:p>
        </p:txBody>
      </p:sp>
      <p:pic>
        <p:nvPicPr>
          <p:cNvPr id="116" name="Google Shape;116;p19"/>
          <p:cNvPicPr preferRelativeResize="0"/>
          <p:nvPr/>
        </p:nvPicPr>
        <p:blipFill rotWithShape="1">
          <a:blip r:embed="rId3">
            <a:alphaModFix/>
          </a:blip>
          <a:srcRect b="0" l="0" r="0" t="0"/>
          <a:stretch/>
        </p:blipFill>
        <p:spPr>
          <a:xfrm>
            <a:off x="5443199" y="697525"/>
            <a:ext cx="3223627" cy="24146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46"/>
          <p:cNvSpPr txBox="1"/>
          <p:nvPr/>
        </p:nvSpPr>
        <p:spPr>
          <a:xfrm>
            <a:off x="4100550" y="4070850"/>
            <a:ext cx="2282400" cy="48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DM Sans"/>
                <a:ea typeface="DM Sans"/>
                <a:cs typeface="DM Sans"/>
                <a:sym typeface="DM Sans"/>
              </a:rPr>
              <a:t>BODY</a:t>
            </a:r>
            <a:endParaRPr>
              <a:solidFill>
                <a:srgbClr val="FFFFFF"/>
              </a:solidFill>
              <a:latin typeface="DM Sans"/>
              <a:ea typeface="DM Sans"/>
              <a:cs typeface="DM Sans"/>
              <a:sym typeface="DM Sans"/>
            </a:endParaRPr>
          </a:p>
        </p:txBody>
      </p:sp>
      <p:sp>
        <p:nvSpPr>
          <p:cNvPr id="337" name="Google Shape;337;p46"/>
          <p:cNvSpPr txBox="1"/>
          <p:nvPr/>
        </p:nvSpPr>
        <p:spPr>
          <a:xfrm>
            <a:off x="7036650" y="897325"/>
            <a:ext cx="868500" cy="320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100">
                <a:latin typeface="DM Sans"/>
                <a:ea typeface="DM Sans"/>
                <a:cs typeface="DM Sans"/>
                <a:sym typeface="DM Sans"/>
              </a:rPr>
              <a:t>Mind</a:t>
            </a:r>
            <a:endParaRPr sz="2100">
              <a:latin typeface="DM Sans"/>
              <a:ea typeface="DM Sans"/>
              <a:cs typeface="DM Sans"/>
              <a:sym typeface="DM Sans"/>
            </a:endParaRPr>
          </a:p>
          <a:p>
            <a:pPr indent="0" lvl="0" marL="0" rtl="0" algn="l">
              <a:spcBef>
                <a:spcPts val="0"/>
              </a:spcBef>
              <a:spcAft>
                <a:spcPts val="0"/>
              </a:spcAft>
              <a:buNone/>
            </a:pPr>
            <a:r>
              <a:t/>
            </a:r>
            <a:endParaRPr sz="2100">
              <a:latin typeface="DM Sans"/>
              <a:ea typeface="DM Sans"/>
              <a:cs typeface="DM Sans"/>
              <a:sym typeface="DM Sans"/>
            </a:endParaRPr>
          </a:p>
          <a:p>
            <a:pPr indent="0" lvl="0" marL="0" rtl="0" algn="l">
              <a:spcBef>
                <a:spcPts val="0"/>
              </a:spcBef>
              <a:spcAft>
                <a:spcPts val="0"/>
              </a:spcAft>
              <a:buNone/>
            </a:pPr>
            <a:r>
              <a:t/>
            </a:r>
            <a:endParaRPr sz="2100">
              <a:latin typeface="DM Sans"/>
              <a:ea typeface="DM Sans"/>
              <a:cs typeface="DM Sans"/>
              <a:sym typeface="DM Sans"/>
            </a:endParaRPr>
          </a:p>
          <a:p>
            <a:pPr indent="0" lvl="0" marL="0" rtl="0" algn="l">
              <a:spcBef>
                <a:spcPts val="0"/>
              </a:spcBef>
              <a:spcAft>
                <a:spcPts val="0"/>
              </a:spcAft>
              <a:buNone/>
            </a:pPr>
            <a:r>
              <a:t/>
            </a:r>
            <a:endParaRPr sz="2100">
              <a:latin typeface="DM Sans"/>
              <a:ea typeface="DM Sans"/>
              <a:cs typeface="DM Sans"/>
              <a:sym typeface="DM Sans"/>
            </a:endParaRPr>
          </a:p>
          <a:p>
            <a:pPr indent="0" lvl="0" marL="0" rtl="0" algn="l">
              <a:spcBef>
                <a:spcPts val="0"/>
              </a:spcBef>
              <a:spcAft>
                <a:spcPts val="0"/>
              </a:spcAft>
              <a:buNone/>
            </a:pPr>
            <a:r>
              <a:rPr lang="en" sz="2100">
                <a:latin typeface="DM Sans"/>
                <a:ea typeface="DM Sans"/>
                <a:cs typeface="DM Sans"/>
                <a:sym typeface="DM Sans"/>
              </a:rPr>
              <a:t>Body</a:t>
            </a:r>
            <a:endParaRPr sz="2100">
              <a:latin typeface="DM Sans"/>
              <a:ea typeface="DM Sans"/>
              <a:cs typeface="DM Sans"/>
              <a:sym typeface="DM Sans"/>
            </a:endParaRPr>
          </a:p>
          <a:p>
            <a:pPr indent="0" lvl="0" marL="0" rtl="0" algn="l">
              <a:spcBef>
                <a:spcPts val="0"/>
              </a:spcBef>
              <a:spcAft>
                <a:spcPts val="0"/>
              </a:spcAft>
              <a:buNone/>
            </a:pPr>
            <a:r>
              <a:t/>
            </a:r>
            <a:endParaRPr sz="2100">
              <a:latin typeface="DM Sans"/>
              <a:ea typeface="DM Sans"/>
              <a:cs typeface="DM Sans"/>
              <a:sym typeface="DM Sans"/>
            </a:endParaRPr>
          </a:p>
          <a:p>
            <a:pPr indent="0" lvl="0" marL="0" rtl="0" algn="l">
              <a:spcBef>
                <a:spcPts val="0"/>
              </a:spcBef>
              <a:spcAft>
                <a:spcPts val="0"/>
              </a:spcAft>
              <a:buNone/>
            </a:pPr>
            <a:r>
              <a:t/>
            </a:r>
            <a:endParaRPr sz="2100">
              <a:latin typeface="DM Sans"/>
              <a:ea typeface="DM Sans"/>
              <a:cs typeface="DM Sans"/>
              <a:sym typeface="DM Sans"/>
            </a:endParaRPr>
          </a:p>
          <a:p>
            <a:pPr indent="0" lvl="0" marL="0" rtl="0" algn="l">
              <a:spcBef>
                <a:spcPts val="0"/>
              </a:spcBef>
              <a:spcAft>
                <a:spcPts val="0"/>
              </a:spcAft>
              <a:buNone/>
            </a:pPr>
            <a:r>
              <a:t/>
            </a:r>
            <a:endParaRPr sz="2100">
              <a:latin typeface="DM Sans"/>
              <a:ea typeface="DM Sans"/>
              <a:cs typeface="DM Sans"/>
              <a:sym typeface="DM Sans"/>
            </a:endParaRPr>
          </a:p>
          <a:p>
            <a:pPr indent="0" lvl="0" marL="0" rtl="0" algn="l">
              <a:spcBef>
                <a:spcPts val="0"/>
              </a:spcBef>
              <a:spcAft>
                <a:spcPts val="0"/>
              </a:spcAft>
              <a:buNone/>
            </a:pPr>
            <a:r>
              <a:rPr lang="en" sz="2100">
                <a:latin typeface="DM Sans"/>
                <a:ea typeface="DM Sans"/>
                <a:cs typeface="DM Sans"/>
                <a:sym typeface="DM Sans"/>
              </a:rPr>
              <a:t>Soul</a:t>
            </a:r>
            <a:endParaRPr sz="2100">
              <a:latin typeface="DM Sans"/>
              <a:ea typeface="DM Sans"/>
              <a:cs typeface="DM Sans"/>
              <a:sym typeface="DM Sans"/>
            </a:endParaRPr>
          </a:p>
        </p:txBody>
      </p:sp>
      <p:pic>
        <p:nvPicPr>
          <p:cNvPr id="338" name="Google Shape;338;p46"/>
          <p:cNvPicPr preferRelativeResize="0"/>
          <p:nvPr/>
        </p:nvPicPr>
        <p:blipFill>
          <a:blip r:embed="rId3">
            <a:alphaModFix/>
          </a:blip>
          <a:stretch>
            <a:fillRect/>
          </a:stretch>
        </p:blipFill>
        <p:spPr>
          <a:xfrm>
            <a:off x="1189475" y="1183369"/>
            <a:ext cx="4209925" cy="2776756"/>
          </a:xfrm>
          <a:prstGeom prst="rect">
            <a:avLst/>
          </a:prstGeom>
          <a:noFill/>
          <a:ln>
            <a:noFill/>
          </a:ln>
        </p:spPr>
      </p:pic>
      <p:sp>
        <p:nvSpPr>
          <p:cNvPr id="339" name="Google Shape;339;p46"/>
          <p:cNvSpPr/>
          <p:nvPr/>
        </p:nvSpPr>
        <p:spPr>
          <a:xfrm>
            <a:off x="5857525" y="1007850"/>
            <a:ext cx="312900" cy="2977200"/>
          </a:xfrm>
          <a:prstGeom prst="down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46"/>
          <p:cNvSpPr/>
          <p:nvPr/>
        </p:nvSpPr>
        <p:spPr>
          <a:xfrm>
            <a:off x="6452925" y="985975"/>
            <a:ext cx="301200" cy="2919300"/>
          </a:xfrm>
          <a:prstGeom prst="upArrow">
            <a:avLst>
              <a:gd fmla="val 50000" name="adj1"/>
              <a:gd fmla="val 50000" name="adj2"/>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46"/>
          <p:cNvSpPr txBox="1"/>
          <p:nvPr/>
        </p:nvSpPr>
        <p:spPr>
          <a:xfrm>
            <a:off x="864450" y="255750"/>
            <a:ext cx="7331700" cy="68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latin typeface="DM Sans"/>
                <a:ea typeface="DM Sans"/>
                <a:cs typeface="DM Sans"/>
                <a:sym typeface="DM Sans"/>
              </a:rPr>
              <a:t>The Great Debate on Influence</a:t>
            </a:r>
            <a:endParaRPr sz="3600">
              <a:latin typeface="DM Sans"/>
              <a:ea typeface="DM Sans"/>
              <a:cs typeface="DM Sans"/>
              <a:sym typeface="DM Sans"/>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4E29AA"/>
            </a:gs>
            <a:gs pos="100000">
              <a:srgbClr val="1E123D"/>
            </a:gs>
          </a:gsLst>
          <a:lin ang="5400012" scaled="0"/>
        </a:gradFill>
      </p:bgPr>
    </p:bg>
    <p:spTree>
      <p:nvGrpSpPr>
        <p:cNvPr id="345" name="Shape 345"/>
        <p:cNvGrpSpPr/>
        <p:nvPr/>
      </p:nvGrpSpPr>
      <p:grpSpPr>
        <a:xfrm>
          <a:off x="0" y="0"/>
          <a:ext cx="0" cy="0"/>
          <a:chOff x="0" y="0"/>
          <a:chExt cx="0" cy="0"/>
        </a:xfrm>
      </p:grpSpPr>
      <p:sp>
        <p:nvSpPr>
          <p:cNvPr id="346" name="Google Shape;346;p47"/>
          <p:cNvSpPr txBox="1"/>
          <p:nvPr/>
        </p:nvSpPr>
        <p:spPr>
          <a:xfrm>
            <a:off x="1311422" y="1524575"/>
            <a:ext cx="2796900" cy="3203400"/>
          </a:xfrm>
          <a:prstGeom prst="rect">
            <a:avLst/>
          </a:prstGeom>
          <a:noFill/>
          <a:ln>
            <a:noFill/>
          </a:ln>
        </p:spPr>
        <p:txBody>
          <a:bodyPr anchorCtr="0" anchor="t" bIns="91425" lIns="91425" spcFirstLastPara="1" rIns="91425" wrap="square" tIns="91425">
            <a:noAutofit/>
          </a:bodyPr>
          <a:lstStyle/>
          <a:p>
            <a:pPr indent="-393700" lvl="0" marL="457200" rtl="0" algn="l">
              <a:spcBef>
                <a:spcPts val="0"/>
              </a:spcBef>
              <a:spcAft>
                <a:spcPts val="0"/>
              </a:spcAft>
              <a:buClr>
                <a:srgbClr val="FFFFFF"/>
              </a:buClr>
              <a:buSzPts val="2600"/>
              <a:buFont typeface="DM Sans"/>
              <a:buChar char="●"/>
            </a:pPr>
            <a:r>
              <a:rPr lang="en" sz="2600">
                <a:solidFill>
                  <a:srgbClr val="FFFFFF"/>
                </a:solidFill>
                <a:latin typeface="DM Sans"/>
                <a:ea typeface="DM Sans"/>
                <a:cs typeface="DM Sans"/>
                <a:sym typeface="DM Sans"/>
              </a:rPr>
              <a:t>Mind</a:t>
            </a:r>
            <a:endParaRPr sz="2600">
              <a:solidFill>
                <a:srgbClr val="FFFFFF"/>
              </a:solidFill>
              <a:latin typeface="DM Sans"/>
              <a:ea typeface="DM Sans"/>
              <a:cs typeface="DM Sans"/>
              <a:sym typeface="DM Sans"/>
            </a:endParaRPr>
          </a:p>
          <a:p>
            <a:pPr indent="0" lvl="0" marL="457200" rtl="0" algn="l">
              <a:spcBef>
                <a:spcPts val="0"/>
              </a:spcBef>
              <a:spcAft>
                <a:spcPts val="0"/>
              </a:spcAft>
              <a:buNone/>
            </a:pPr>
            <a:r>
              <a:t/>
            </a:r>
            <a:endParaRPr sz="2600">
              <a:solidFill>
                <a:srgbClr val="FFFFFF"/>
              </a:solidFill>
              <a:latin typeface="DM Sans"/>
              <a:ea typeface="DM Sans"/>
              <a:cs typeface="DM Sans"/>
              <a:sym typeface="DM Sans"/>
            </a:endParaRPr>
          </a:p>
          <a:p>
            <a:pPr indent="-393700" lvl="0" marL="457200" rtl="0" algn="l">
              <a:spcBef>
                <a:spcPts val="0"/>
              </a:spcBef>
              <a:spcAft>
                <a:spcPts val="0"/>
              </a:spcAft>
              <a:buClr>
                <a:srgbClr val="FFFFFF"/>
              </a:buClr>
              <a:buSzPts val="2600"/>
              <a:buFont typeface="DM Sans"/>
              <a:buChar char="●"/>
            </a:pPr>
            <a:r>
              <a:rPr lang="en" sz="2600">
                <a:solidFill>
                  <a:srgbClr val="FFFFFF"/>
                </a:solidFill>
                <a:latin typeface="DM Sans"/>
                <a:ea typeface="DM Sans"/>
                <a:cs typeface="DM Sans"/>
                <a:sym typeface="DM Sans"/>
              </a:rPr>
              <a:t>Emotions</a:t>
            </a:r>
            <a:endParaRPr sz="2600">
              <a:solidFill>
                <a:srgbClr val="FFFFFF"/>
              </a:solidFill>
              <a:latin typeface="DM Sans"/>
              <a:ea typeface="DM Sans"/>
              <a:cs typeface="DM Sans"/>
              <a:sym typeface="DM Sans"/>
            </a:endParaRPr>
          </a:p>
          <a:p>
            <a:pPr indent="0" lvl="0" marL="457200" rtl="0" algn="l">
              <a:spcBef>
                <a:spcPts val="0"/>
              </a:spcBef>
              <a:spcAft>
                <a:spcPts val="0"/>
              </a:spcAft>
              <a:buNone/>
            </a:pPr>
            <a:r>
              <a:t/>
            </a:r>
            <a:endParaRPr sz="2600">
              <a:solidFill>
                <a:srgbClr val="FFFFFF"/>
              </a:solidFill>
              <a:latin typeface="DM Sans"/>
              <a:ea typeface="DM Sans"/>
              <a:cs typeface="DM Sans"/>
              <a:sym typeface="DM Sans"/>
            </a:endParaRPr>
          </a:p>
          <a:p>
            <a:pPr indent="-393700" lvl="0" marL="457200" rtl="0" algn="l">
              <a:spcBef>
                <a:spcPts val="0"/>
              </a:spcBef>
              <a:spcAft>
                <a:spcPts val="0"/>
              </a:spcAft>
              <a:buClr>
                <a:srgbClr val="FFFFFF"/>
              </a:buClr>
              <a:buSzPts val="2600"/>
              <a:buFont typeface="DM Sans"/>
              <a:buChar char="●"/>
            </a:pPr>
            <a:r>
              <a:rPr lang="en" sz="2600">
                <a:solidFill>
                  <a:srgbClr val="FFFFFF"/>
                </a:solidFill>
                <a:latin typeface="DM Sans"/>
                <a:ea typeface="DM Sans"/>
                <a:cs typeface="DM Sans"/>
                <a:sym typeface="DM Sans"/>
              </a:rPr>
              <a:t>Body (Actions)</a:t>
            </a:r>
            <a:endParaRPr sz="2600">
              <a:solidFill>
                <a:srgbClr val="FFFFFF"/>
              </a:solidFill>
              <a:latin typeface="DM Sans"/>
              <a:ea typeface="DM Sans"/>
              <a:cs typeface="DM Sans"/>
              <a:sym typeface="DM Sans"/>
            </a:endParaRPr>
          </a:p>
          <a:p>
            <a:pPr indent="0" lvl="0" marL="0" rtl="0" algn="l">
              <a:spcBef>
                <a:spcPts val="0"/>
              </a:spcBef>
              <a:spcAft>
                <a:spcPts val="0"/>
              </a:spcAft>
              <a:buNone/>
            </a:pPr>
            <a:r>
              <a:t/>
            </a:r>
            <a:endParaRPr sz="2600">
              <a:latin typeface="DM Sans"/>
              <a:ea typeface="DM Sans"/>
              <a:cs typeface="DM Sans"/>
              <a:sym typeface="DM Sans"/>
            </a:endParaRPr>
          </a:p>
        </p:txBody>
      </p:sp>
      <p:sp>
        <p:nvSpPr>
          <p:cNvPr id="347" name="Google Shape;347;p47"/>
          <p:cNvSpPr txBox="1"/>
          <p:nvPr/>
        </p:nvSpPr>
        <p:spPr>
          <a:xfrm>
            <a:off x="1675525" y="466800"/>
            <a:ext cx="6730500" cy="81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100">
                <a:solidFill>
                  <a:srgbClr val="FFFFFF"/>
                </a:solidFill>
                <a:latin typeface="DM Sans"/>
                <a:ea typeface="DM Sans"/>
                <a:cs typeface="DM Sans"/>
                <a:sym typeface="DM Sans"/>
              </a:rPr>
              <a:t>Aaron Beck (CBT) </a:t>
            </a:r>
            <a:r>
              <a:rPr lang="en" sz="3100">
                <a:solidFill>
                  <a:srgbClr val="FFFFFF"/>
                </a:solidFill>
                <a:latin typeface="DM Sans"/>
                <a:ea typeface="DM Sans"/>
                <a:cs typeface="DM Sans"/>
                <a:sym typeface="DM Sans"/>
              </a:rPr>
              <a:t> </a:t>
            </a:r>
            <a:endParaRPr sz="3100">
              <a:solidFill>
                <a:srgbClr val="FFFFFF"/>
              </a:solidFill>
              <a:latin typeface="DM Sans"/>
              <a:ea typeface="DM Sans"/>
              <a:cs typeface="DM Sans"/>
              <a:sym typeface="DM Sans"/>
            </a:endParaRPr>
          </a:p>
        </p:txBody>
      </p:sp>
      <p:pic>
        <p:nvPicPr>
          <p:cNvPr id="348" name="Google Shape;348;p47"/>
          <p:cNvPicPr preferRelativeResize="0"/>
          <p:nvPr/>
        </p:nvPicPr>
        <p:blipFill>
          <a:blip r:embed="rId3">
            <a:alphaModFix/>
          </a:blip>
          <a:stretch>
            <a:fillRect/>
          </a:stretch>
        </p:blipFill>
        <p:spPr>
          <a:xfrm>
            <a:off x="4353700" y="1566150"/>
            <a:ext cx="2876550" cy="2400300"/>
          </a:xfrm>
          <a:prstGeom prst="rect">
            <a:avLst/>
          </a:prstGeom>
          <a:noFill/>
          <a:ln>
            <a:noFill/>
          </a:ln>
        </p:spPr>
      </p:pic>
      <p:sp>
        <p:nvSpPr>
          <p:cNvPr id="349" name="Google Shape;349;p47"/>
          <p:cNvSpPr/>
          <p:nvPr/>
        </p:nvSpPr>
        <p:spPr>
          <a:xfrm>
            <a:off x="7722425" y="1347200"/>
            <a:ext cx="312900" cy="2977200"/>
          </a:xfrm>
          <a:prstGeom prst="down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6DB"/>
            </a:gs>
            <a:gs pos="100000">
              <a:srgbClr val="FAD25C"/>
            </a:gs>
          </a:gsLst>
          <a:path path="circle">
            <a:fillToRect b="50%" l="50%" r="50%" t="50%"/>
          </a:path>
          <a:tileRect/>
        </a:gradFill>
      </p:bgPr>
    </p:bg>
    <p:spTree>
      <p:nvGrpSpPr>
        <p:cNvPr id="353" name="Shape 353"/>
        <p:cNvGrpSpPr/>
        <p:nvPr/>
      </p:nvGrpSpPr>
      <p:grpSpPr>
        <a:xfrm>
          <a:off x="0" y="0"/>
          <a:ext cx="0" cy="0"/>
          <a:chOff x="0" y="0"/>
          <a:chExt cx="0" cy="0"/>
        </a:xfrm>
      </p:grpSpPr>
      <p:sp>
        <p:nvSpPr>
          <p:cNvPr id="354" name="Google Shape;354;p48"/>
          <p:cNvSpPr txBox="1"/>
          <p:nvPr/>
        </p:nvSpPr>
        <p:spPr>
          <a:xfrm>
            <a:off x="747651" y="1617750"/>
            <a:ext cx="3688800" cy="3203400"/>
          </a:xfrm>
          <a:prstGeom prst="rect">
            <a:avLst/>
          </a:prstGeom>
          <a:noFill/>
          <a:ln>
            <a:noFill/>
          </a:ln>
        </p:spPr>
        <p:txBody>
          <a:bodyPr anchorCtr="0" anchor="t" bIns="91425" lIns="91425" spcFirstLastPara="1" rIns="91425" wrap="square" tIns="91425">
            <a:noAutofit/>
          </a:bodyPr>
          <a:lstStyle/>
          <a:p>
            <a:pPr indent="-393700" lvl="0" marL="457200" rtl="0" algn="l">
              <a:spcBef>
                <a:spcPts val="0"/>
              </a:spcBef>
              <a:spcAft>
                <a:spcPts val="0"/>
              </a:spcAft>
              <a:buSzPts val="2600"/>
              <a:buFont typeface="DM Sans"/>
              <a:buChar char="●"/>
            </a:pPr>
            <a:r>
              <a:rPr lang="en" sz="2600">
                <a:latin typeface="DM Sans"/>
                <a:ea typeface="DM Sans"/>
                <a:cs typeface="DM Sans"/>
                <a:sym typeface="DM Sans"/>
              </a:rPr>
              <a:t>Robber at the window</a:t>
            </a:r>
            <a:endParaRPr sz="2600">
              <a:latin typeface="DM Sans"/>
              <a:ea typeface="DM Sans"/>
              <a:cs typeface="DM Sans"/>
              <a:sym typeface="DM Sans"/>
            </a:endParaRPr>
          </a:p>
          <a:p>
            <a:pPr indent="0" lvl="0" marL="457200" rtl="0" algn="l">
              <a:spcBef>
                <a:spcPts val="0"/>
              </a:spcBef>
              <a:spcAft>
                <a:spcPts val="0"/>
              </a:spcAft>
              <a:buNone/>
            </a:pPr>
            <a:r>
              <a:t/>
            </a:r>
            <a:endParaRPr sz="2600">
              <a:latin typeface="DM Sans"/>
              <a:ea typeface="DM Sans"/>
              <a:cs typeface="DM Sans"/>
              <a:sym typeface="DM Sans"/>
            </a:endParaRPr>
          </a:p>
          <a:p>
            <a:pPr indent="-393700" lvl="0" marL="457200" rtl="0" algn="l">
              <a:spcBef>
                <a:spcPts val="0"/>
              </a:spcBef>
              <a:spcAft>
                <a:spcPts val="0"/>
              </a:spcAft>
              <a:buSzPts val="2600"/>
              <a:buFont typeface="DM Sans"/>
              <a:buChar char="●"/>
            </a:pPr>
            <a:r>
              <a:rPr lang="en" sz="2600">
                <a:latin typeface="DM Sans"/>
                <a:ea typeface="DM Sans"/>
                <a:cs typeface="DM Sans"/>
                <a:sym typeface="DM Sans"/>
              </a:rPr>
              <a:t>Leaves </a:t>
            </a:r>
            <a:endParaRPr sz="2600">
              <a:latin typeface="DM Sans"/>
              <a:ea typeface="DM Sans"/>
              <a:cs typeface="DM Sans"/>
              <a:sym typeface="DM Sans"/>
            </a:endParaRPr>
          </a:p>
        </p:txBody>
      </p:sp>
      <p:sp>
        <p:nvSpPr>
          <p:cNvPr id="355" name="Google Shape;355;p48"/>
          <p:cNvSpPr txBox="1"/>
          <p:nvPr/>
        </p:nvSpPr>
        <p:spPr>
          <a:xfrm>
            <a:off x="747650" y="458000"/>
            <a:ext cx="6730500" cy="81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100">
                <a:latin typeface="DM Sans"/>
                <a:ea typeface="DM Sans"/>
                <a:cs typeface="DM Sans"/>
                <a:sym typeface="DM Sans"/>
              </a:rPr>
              <a:t>Beck </a:t>
            </a:r>
            <a:r>
              <a:rPr lang="en" sz="3100">
                <a:latin typeface="DM Sans"/>
                <a:ea typeface="DM Sans"/>
                <a:cs typeface="DM Sans"/>
                <a:sym typeface="DM Sans"/>
              </a:rPr>
              <a:t> </a:t>
            </a:r>
            <a:endParaRPr sz="3100">
              <a:latin typeface="DM Sans"/>
              <a:ea typeface="DM Sans"/>
              <a:cs typeface="DM Sans"/>
              <a:sym typeface="DM Sans"/>
            </a:endParaRPr>
          </a:p>
        </p:txBody>
      </p:sp>
      <p:pic>
        <p:nvPicPr>
          <p:cNvPr id="356" name="Google Shape;356;p48"/>
          <p:cNvPicPr preferRelativeResize="0"/>
          <p:nvPr/>
        </p:nvPicPr>
        <p:blipFill>
          <a:blip r:embed="rId3">
            <a:alphaModFix/>
          </a:blip>
          <a:stretch>
            <a:fillRect/>
          </a:stretch>
        </p:blipFill>
        <p:spPr>
          <a:xfrm>
            <a:off x="5555786" y="746625"/>
            <a:ext cx="2372950" cy="1576075"/>
          </a:xfrm>
          <a:prstGeom prst="rect">
            <a:avLst/>
          </a:prstGeom>
          <a:noFill/>
          <a:ln>
            <a:noFill/>
          </a:ln>
        </p:spPr>
      </p:pic>
      <p:pic>
        <p:nvPicPr>
          <p:cNvPr id="357" name="Google Shape;357;p48"/>
          <p:cNvPicPr preferRelativeResize="0"/>
          <p:nvPr/>
        </p:nvPicPr>
        <p:blipFill>
          <a:blip r:embed="rId4">
            <a:alphaModFix/>
          </a:blip>
          <a:stretch>
            <a:fillRect/>
          </a:stretch>
        </p:blipFill>
        <p:spPr>
          <a:xfrm>
            <a:off x="6148876" y="2683600"/>
            <a:ext cx="1418432" cy="22264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4E29AA"/>
            </a:gs>
            <a:gs pos="100000">
              <a:srgbClr val="1E123D"/>
            </a:gs>
          </a:gsLst>
          <a:lin ang="5400012" scaled="0"/>
        </a:gradFill>
      </p:bgPr>
    </p:bg>
    <p:spTree>
      <p:nvGrpSpPr>
        <p:cNvPr id="361" name="Shape 361"/>
        <p:cNvGrpSpPr/>
        <p:nvPr/>
      </p:nvGrpSpPr>
      <p:grpSpPr>
        <a:xfrm>
          <a:off x="0" y="0"/>
          <a:ext cx="0" cy="0"/>
          <a:chOff x="0" y="0"/>
          <a:chExt cx="0" cy="0"/>
        </a:xfrm>
      </p:grpSpPr>
      <p:sp>
        <p:nvSpPr>
          <p:cNvPr id="362" name="Google Shape;362;p49"/>
          <p:cNvSpPr txBox="1"/>
          <p:nvPr/>
        </p:nvSpPr>
        <p:spPr>
          <a:xfrm>
            <a:off x="788401" y="1486475"/>
            <a:ext cx="3507300" cy="3203400"/>
          </a:xfrm>
          <a:prstGeom prst="rect">
            <a:avLst/>
          </a:prstGeom>
          <a:noFill/>
          <a:ln>
            <a:noFill/>
          </a:ln>
        </p:spPr>
        <p:txBody>
          <a:bodyPr anchorCtr="0" anchor="t" bIns="91425" lIns="91425" spcFirstLastPara="1" rIns="91425" wrap="square" tIns="91425">
            <a:noAutofit/>
          </a:bodyPr>
          <a:lstStyle/>
          <a:p>
            <a:pPr indent="-393700" lvl="0" marL="457200" rtl="0" algn="l">
              <a:spcBef>
                <a:spcPts val="0"/>
              </a:spcBef>
              <a:spcAft>
                <a:spcPts val="0"/>
              </a:spcAft>
              <a:buClr>
                <a:srgbClr val="FFFFFF"/>
              </a:buClr>
              <a:buSzPts val="2600"/>
              <a:buFont typeface="DM Sans"/>
              <a:buChar char="●"/>
            </a:pPr>
            <a:r>
              <a:rPr lang="en" sz="2600">
                <a:solidFill>
                  <a:srgbClr val="FFFFFF"/>
                </a:solidFill>
                <a:latin typeface="DM Sans"/>
                <a:ea typeface="DM Sans"/>
                <a:cs typeface="DM Sans"/>
                <a:sym typeface="DM Sans"/>
              </a:rPr>
              <a:t>Mind Represses</a:t>
            </a:r>
            <a:endParaRPr sz="2600">
              <a:solidFill>
                <a:srgbClr val="FFFFFF"/>
              </a:solidFill>
              <a:latin typeface="DM Sans"/>
              <a:ea typeface="DM Sans"/>
              <a:cs typeface="DM Sans"/>
              <a:sym typeface="DM Sans"/>
            </a:endParaRPr>
          </a:p>
          <a:p>
            <a:pPr indent="0" lvl="0" marL="457200" rtl="0" algn="l">
              <a:spcBef>
                <a:spcPts val="0"/>
              </a:spcBef>
              <a:spcAft>
                <a:spcPts val="0"/>
              </a:spcAft>
              <a:buNone/>
            </a:pPr>
            <a:r>
              <a:rPr lang="en" sz="2600">
                <a:solidFill>
                  <a:srgbClr val="FFFFFF"/>
                </a:solidFill>
                <a:latin typeface="DM Sans"/>
                <a:ea typeface="DM Sans"/>
                <a:cs typeface="DM Sans"/>
                <a:sym typeface="DM Sans"/>
              </a:rPr>
              <a:t>Emotions (rage)</a:t>
            </a:r>
            <a:endParaRPr sz="2600">
              <a:solidFill>
                <a:srgbClr val="FFFFFF"/>
              </a:solidFill>
              <a:latin typeface="DM Sans"/>
              <a:ea typeface="DM Sans"/>
              <a:cs typeface="DM Sans"/>
              <a:sym typeface="DM Sans"/>
            </a:endParaRPr>
          </a:p>
          <a:p>
            <a:pPr indent="0" lvl="0" marL="457200" rtl="0" algn="l">
              <a:spcBef>
                <a:spcPts val="0"/>
              </a:spcBef>
              <a:spcAft>
                <a:spcPts val="0"/>
              </a:spcAft>
              <a:buNone/>
            </a:pPr>
            <a:r>
              <a:t/>
            </a:r>
            <a:endParaRPr sz="2600">
              <a:solidFill>
                <a:srgbClr val="FFFFFF"/>
              </a:solidFill>
              <a:latin typeface="DM Sans"/>
              <a:ea typeface="DM Sans"/>
              <a:cs typeface="DM Sans"/>
              <a:sym typeface="DM Sans"/>
            </a:endParaRPr>
          </a:p>
          <a:p>
            <a:pPr indent="-393700" lvl="0" marL="457200" rtl="0" algn="l">
              <a:spcBef>
                <a:spcPts val="0"/>
              </a:spcBef>
              <a:spcAft>
                <a:spcPts val="0"/>
              </a:spcAft>
              <a:buClr>
                <a:srgbClr val="FFFFFF"/>
              </a:buClr>
              <a:buSzPts val="2600"/>
              <a:buFont typeface="DM Sans"/>
              <a:buChar char="●"/>
            </a:pPr>
            <a:r>
              <a:rPr lang="en" sz="2600">
                <a:solidFill>
                  <a:srgbClr val="FFFFFF"/>
                </a:solidFill>
                <a:latin typeface="DM Sans"/>
                <a:ea typeface="DM Sans"/>
                <a:cs typeface="DM Sans"/>
                <a:sym typeface="DM Sans"/>
              </a:rPr>
              <a:t>Body is a distraction</a:t>
            </a:r>
            <a:endParaRPr sz="2600">
              <a:solidFill>
                <a:srgbClr val="FFFFFF"/>
              </a:solidFill>
              <a:latin typeface="DM Sans"/>
              <a:ea typeface="DM Sans"/>
              <a:cs typeface="DM Sans"/>
              <a:sym typeface="DM Sans"/>
            </a:endParaRPr>
          </a:p>
          <a:p>
            <a:pPr indent="0" lvl="0" marL="0" rtl="0" algn="l">
              <a:spcBef>
                <a:spcPts val="0"/>
              </a:spcBef>
              <a:spcAft>
                <a:spcPts val="0"/>
              </a:spcAft>
              <a:buNone/>
            </a:pPr>
            <a:r>
              <a:t/>
            </a:r>
            <a:endParaRPr sz="2600">
              <a:solidFill>
                <a:srgbClr val="FFFFFF"/>
              </a:solidFill>
              <a:latin typeface="DM Sans"/>
              <a:ea typeface="DM Sans"/>
              <a:cs typeface="DM Sans"/>
              <a:sym typeface="DM Sans"/>
            </a:endParaRPr>
          </a:p>
          <a:p>
            <a:pPr indent="0" lvl="0" marL="0" rtl="0" algn="l">
              <a:spcBef>
                <a:spcPts val="0"/>
              </a:spcBef>
              <a:spcAft>
                <a:spcPts val="0"/>
              </a:spcAft>
              <a:buNone/>
            </a:pPr>
            <a:r>
              <a:rPr lang="en" sz="2600">
                <a:solidFill>
                  <a:srgbClr val="FFFFFF"/>
                </a:solidFill>
                <a:latin typeface="DM Sans"/>
                <a:ea typeface="DM Sans"/>
                <a:cs typeface="DM Sans"/>
                <a:sym typeface="DM Sans"/>
              </a:rPr>
              <a:t>Anger/Perfectionism</a:t>
            </a:r>
            <a:endParaRPr sz="2600">
              <a:solidFill>
                <a:srgbClr val="FFFFFF"/>
              </a:solidFill>
              <a:latin typeface="DM Sans"/>
              <a:ea typeface="DM Sans"/>
              <a:cs typeface="DM Sans"/>
              <a:sym typeface="DM Sans"/>
            </a:endParaRPr>
          </a:p>
          <a:p>
            <a:pPr indent="0" lvl="0" marL="0" rtl="0" algn="l">
              <a:spcBef>
                <a:spcPts val="0"/>
              </a:spcBef>
              <a:spcAft>
                <a:spcPts val="0"/>
              </a:spcAft>
              <a:buNone/>
            </a:pPr>
            <a:r>
              <a:t/>
            </a:r>
            <a:endParaRPr sz="2600">
              <a:latin typeface="DM Sans"/>
              <a:ea typeface="DM Sans"/>
              <a:cs typeface="DM Sans"/>
              <a:sym typeface="DM Sans"/>
            </a:endParaRPr>
          </a:p>
        </p:txBody>
      </p:sp>
      <p:sp>
        <p:nvSpPr>
          <p:cNvPr id="363" name="Google Shape;363;p49"/>
          <p:cNvSpPr txBox="1"/>
          <p:nvPr/>
        </p:nvSpPr>
        <p:spPr>
          <a:xfrm>
            <a:off x="1056400" y="457275"/>
            <a:ext cx="6730500" cy="81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100">
                <a:solidFill>
                  <a:srgbClr val="FFFFFF"/>
                </a:solidFill>
                <a:latin typeface="DM Sans"/>
                <a:ea typeface="DM Sans"/>
                <a:cs typeface="DM Sans"/>
                <a:sym typeface="DM Sans"/>
              </a:rPr>
              <a:t>Sarno</a:t>
            </a:r>
            <a:endParaRPr sz="3100">
              <a:solidFill>
                <a:srgbClr val="FFFFFF"/>
              </a:solidFill>
              <a:latin typeface="DM Sans"/>
              <a:ea typeface="DM Sans"/>
              <a:cs typeface="DM Sans"/>
              <a:sym typeface="DM Sans"/>
            </a:endParaRPr>
          </a:p>
        </p:txBody>
      </p:sp>
      <p:sp>
        <p:nvSpPr>
          <p:cNvPr id="364" name="Google Shape;364;p49"/>
          <p:cNvSpPr/>
          <p:nvPr/>
        </p:nvSpPr>
        <p:spPr>
          <a:xfrm>
            <a:off x="7855775" y="1268175"/>
            <a:ext cx="312900" cy="2977200"/>
          </a:xfrm>
          <a:prstGeom prst="down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65" name="Google Shape;365;p49"/>
          <p:cNvPicPr preferRelativeResize="0"/>
          <p:nvPr/>
        </p:nvPicPr>
        <p:blipFill>
          <a:blip r:embed="rId3">
            <a:alphaModFix/>
          </a:blip>
          <a:stretch>
            <a:fillRect/>
          </a:stretch>
        </p:blipFill>
        <p:spPr>
          <a:xfrm>
            <a:off x="4949010" y="1486475"/>
            <a:ext cx="2466975" cy="18478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B0000"/>
            </a:gs>
            <a:gs pos="100000">
              <a:srgbClr val="540303"/>
            </a:gs>
          </a:gsLst>
          <a:lin ang="5400012" scaled="0"/>
        </a:gradFill>
      </p:bgPr>
    </p:bg>
    <p:spTree>
      <p:nvGrpSpPr>
        <p:cNvPr id="369" name="Shape 369"/>
        <p:cNvGrpSpPr/>
        <p:nvPr/>
      </p:nvGrpSpPr>
      <p:grpSpPr>
        <a:xfrm>
          <a:off x="0" y="0"/>
          <a:ext cx="0" cy="0"/>
          <a:chOff x="0" y="0"/>
          <a:chExt cx="0" cy="0"/>
        </a:xfrm>
      </p:grpSpPr>
      <p:sp>
        <p:nvSpPr>
          <p:cNvPr id="370" name="Google Shape;370;p50"/>
          <p:cNvSpPr/>
          <p:nvPr/>
        </p:nvSpPr>
        <p:spPr>
          <a:xfrm>
            <a:off x="7905650" y="1369276"/>
            <a:ext cx="301200" cy="2595900"/>
          </a:xfrm>
          <a:prstGeom prst="upArrow">
            <a:avLst>
              <a:gd fmla="val 50000" name="adj1"/>
              <a:gd fmla="val 50000" name="adj2"/>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50"/>
          <p:cNvSpPr txBox="1"/>
          <p:nvPr/>
        </p:nvSpPr>
        <p:spPr>
          <a:xfrm>
            <a:off x="4300238" y="1489825"/>
            <a:ext cx="3605400" cy="320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solidFill>
                  <a:schemeClr val="lt1"/>
                </a:solidFill>
                <a:latin typeface="DM Sans"/>
                <a:ea typeface="DM Sans"/>
                <a:cs typeface="DM Sans"/>
                <a:sym typeface="DM Sans"/>
              </a:rPr>
              <a:t>Soul  - Spirituality</a:t>
            </a:r>
            <a:endParaRPr sz="2600">
              <a:solidFill>
                <a:schemeClr val="lt1"/>
              </a:solidFill>
              <a:latin typeface="DM Sans"/>
              <a:ea typeface="DM Sans"/>
              <a:cs typeface="DM Sans"/>
              <a:sym typeface="DM Sans"/>
            </a:endParaRPr>
          </a:p>
          <a:p>
            <a:pPr indent="0" lvl="0" marL="0" rtl="0" algn="l">
              <a:spcBef>
                <a:spcPts val="0"/>
              </a:spcBef>
              <a:spcAft>
                <a:spcPts val="0"/>
              </a:spcAft>
              <a:buNone/>
            </a:pPr>
            <a:r>
              <a:t/>
            </a:r>
            <a:endParaRPr sz="2600">
              <a:solidFill>
                <a:schemeClr val="lt1"/>
              </a:solidFill>
              <a:latin typeface="DM Sans"/>
              <a:ea typeface="DM Sans"/>
              <a:cs typeface="DM Sans"/>
              <a:sym typeface="DM Sans"/>
            </a:endParaRPr>
          </a:p>
          <a:p>
            <a:pPr indent="0" lvl="0" marL="0" rtl="0" algn="l">
              <a:spcBef>
                <a:spcPts val="0"/>
              </a:spcBef>
              <a:spcAft>
                <a:spcPts val="0"/>
              </a:spcAft>
              <a:buNone/>
            </a:pPr>
            <a:r>
              <a:rPr lang="en" sz="2600">
                <a:solidFill>
                  <a:schemeClr val="lt1"/>
                </a:solidFill>
                <a:latin typeface="DM Sans"/>
                <a:ea typeface="DM Sans"/>
                <a:cs typeface="DM Sans"/>
                <a:sym typeface="DM Sans"/>
              </a:rPr>
              <a:t>Mind - Positivity</a:t>
            </a:r>
            <a:endParaRPr sz="2600">
              <a:solidFill>
                <a:schemeClr val="lt1"/>
              </a:solidFill>
              <a:latin typeface="DM Sans"/>
              <a:ea typeface="DM Sans"/>
              <a:cs typeface="DM Sans"/>
              <a:sym typeface="DM Sans"/>
            </a:endParaRPr>
          </a:p>
          <a:p>
            <a:pPr indent="0" lvl="0" marL="0" rtl="0" algn="l">
              <a:spcBef>
                <a:spcPts val="0"/>
              </a:spcBef>
              <a:spcAft>
                <a:spcPts val="0"/>
              </a:spcAft>
              <a:buNone/>
            </a:pPr>
            <a:r>
              <a:t/>
            </a:r>
            <a:endParaRPr sz="2600">
              <a:solidFill>
                <a:schemeClr val="lt1"/>
              </a:solidFill>
              <a:latin typeface="DM Sans"/>
              <a:ea typeface="DM Sans"/>
              <a:cs typeface="DM Sans"/>
              <a:sym typeface="DM Sans"/>
            </a:endParaRPr>
          </a:p>
          <a:p>
            <a:pPr indent="0" lvl="0" marL="0" rtl="0" algn="l">
              <a:spcBef>
                <a:spcPts val="0"/>
              </a:spcBef>
              <a:spcAft>
                <a:spcPts val="0"/>
              </a:spcAft>
              <a:buNone/>
            </a:pPr>
            <a:r>
              <a:rPr lang="en" sz="2600">
                <a:solidFill>
                  <a:schemeClr val="lt1"/>
                </a:solidFill>
                <a:latin typeface="DM Sans"/>
                <a:ea typeface="DM Sans"/>
                <a:cs typeface="DM Sans"/>
                <a:sym typeface="DM Sans"/>
              </a:rPr>
              <a:t>Body - Safety</a:t>
            </a:r>
            <a:endParaRPr sz="2600">
              <a:solidFill>
                <a:schemeClr val="lt1"/>
              </a:solidFill>
              <a:latin typeface="DM Sans"/>
              <a:ea typeface="DM Sans"/>
              <a:cs typeface="DM Sans"/>
              <a:sym typeface="DM Sans"/>
            </a:endParaRPr>
          </a:p>
        </p:txBody>
      </p:sp>
      <p:pic>
        <p:nvPicPr>
          <p:cNvPr id="372" name="Google Shape;372;p50"/>
          <p:cNvPicPr preferRelativeResize="0"/>
          <p:nvPr/>
        </p:nvPicPr>
        <p:blipFill>
          <a:blip r:embed="rId3">
            <a:alphaModFix/>
          </a:blip>
          <a:stretch>
            <a:fillRect/>
          </a:stretch>
        </p:blipFill>
        <p:spPr>
          <a:xfrm>
            <a:off x="1236950" y="1489825"/>
            <a:ext cx="2595825" cy="2595825"/>
          </a:xfrm>
          <a:prstGeom prst="rect">
            <a:avLst/>
          </a:prstGeom>
          <a:noFill/>
          <a:ln>
            <a:noFill/>
          </a:ln>
        </p:spPr>
      </p:pic>
      <p:sp>
        <p:nvSpPr>
          <p:cNvPr id="373" name="Google Shape;373;p50"/>
          <p:cNvSpPr txBox="1"/>
          <p:nvPr/>
        </p:nvSpPr>
        <p:spPr>
          <a:xfrm>
            <a:off x="1675525" y="466800"/>
            <a:ext cx="6730500" cy="81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chemeClr val="lt1"/>
                </a:solidFill>
                <a:latin typeface="DM Sans"/>
                <a:ea typeface="DM Sans"/>
                <a:cs typeface="DM Sans"/>
                <a:sym typeface="DM Sans"/>
              </a:rPr>
              <a:t>Van der Kolk and Levine’s Model </a:t>
            </a:r>
            <a:endParaRPr sz="3000">
              <a:solidFill>
                <a:schemeClr val="lt1"/>
              </a:solidFill>
              <a:latin typeface="DM Sans"/>
              <a:ea typeface="DM Sans"/>
              <a:cs typeface="DM Sans"/>
              <a:sym typeface="DM Sans"/>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51"/>
          <p:cNvSpPr txBox="1"/>
          <p:nvPr>
            <p:ph idx="12" type="sldNum"/>
          </p:nvPr>
        </p:nvSpPr>
        <p:spPr>
          <a:xfrm>
            <a:off x="8674075" y="4673650"/>
            <a:ext cx="469800" cy="46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379" name="Google Shape;379;p51"/>
          <p:cNvSpPr txBox="1"/>
          <p:nvPr>
            <p:ph type="title"/>
          </p:nvPr>
        </p:nvSpPr>
        <p:spPr>
          <a:xfrm>
            <a:off x="304800" y="355075"/>
            <a:ext cx="4442400" cy="708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Trauma and Experience</a:t>
            </a:r>
            <a:endParaRPr/>
          </a:p>
        </p:txBody>
      </p:sp>
      <p:sp>
        <p:nvSpPr>
          <p:cNvPr id="380" name="Google Shape;380;p51"/>
          <p:cNvSpPr txBox="1"/>
          <p:nvPr>
            <p:ph idx="1" type="body"/>
          </p:nvPr>
        </p:nvSpPr>
        <p:spPr>
          <a:xfrm>
            <a:off x="784200" y="1452250"/>
            <a:ext cx="4298700" cy="32214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lang="en"/>
              <a:t>A person who experiences trauma will find it difficult to access the higher levels of his/her thoughts or spirit unless he/she first </a:t>
            </a:r>
            <a:r>
              <a:rPr b="1" lang="en"/>
              <a:t>feels safe</a:t>
            </a:r>
            <a:r>
              <a:rPr lang="en"/>
              <a:t>.</a:t>
            </a:r>
            <a:endParaRPr/>
          </a:p>
        </p:txBody>
      </p:sp>
      <p:pic>
        <p:nvPicPr>
          <p:cNvPr id="381" name="Google Shape;381;p51"/>
          <p:cNvPicPr preferRelativeResize="0"/>
          <p:nvPr/>
        </p:nvPicPr>
        <p:blipFill>
          <a:blip r:embed="rId3">
            <a:alphaModFix/>
          </a:blip>
          <a:stretch>
            <a:fillRect/>
          </a:stretch>
        </p:blipFill>
        <p:spPr>
          <a:xfrm>
            <a:off x="5943725" y="1358762"/>
            <a:ext cx="2595825" cy="259582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52"/>
          <p:cNvSpPr txBox="1"/>
          <p:nvPr>
            <p:ph type="title"/>
          </p:nvPr>
        </p:nvSpPr>
        <p:spPr>
          <a:xfrm>
            <a:off x="304800" y="355075"/>
            <a:ext cx="8474700" cy="708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Erik Erikson</a:t>
            </a:r>
            <a:endParaRPr/>
          </a:p>
        </p:txBody>
      </p:sp>
      <p:sp>
        <p:nvSpPr>
          <p:cNvPr id="387" name="Google Shape;387;p52"/>
          <p:cNvSpPr txBox="1"/>
          <p:nvPr>
            <p:ph idx="1" type="body"/>
          </p:nvPr>
        </p:nvSpPr>
        <p:spPr>
          <a:xfrm>
            <a:off x="1136000" y="1200150"/>
            <a:ext cx="6872100" cy="34734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lang="en"/>
              <a:t>Stage 1: Trust vs. Mistrust.</a:t>
            </a:r>
            <a:endParaRPr/>
          </a:p>
          <a:p>
            <a:pPr indent="0" lvl="0" marL="0" rtl="0" algn="l">
              <a:spcBef>
                <a:spcPts val="600"/>
              </a:spcBef>
              <a:spcAft>
                <a:spcPts val="0"/>
              </a:spcAft>
              <a:buNone/>
            </a:pPr>
            <a:r>
              <a:rPr lang="en"/>
              <a:t>Stage 2: Autonomy vs. Shame and Doubt.</a:t>
            </a:r>
            <a:endParaRPr/>
          </a:p>
          <a:p>
            <a:pPr indent="0" lvl="0" marL="0" rtl="0" algn="l">
              <a:spcBef>
                <a:spcPts val="600"/>
              </a:spcBef>
              <a:spcAft>
                <a:spcPts val="0"/>
              </a:spcAft>
              <a:buNone/>
            </a:pPr>
            <a:r>
              <a:rPr lang="en"/>
              <a:t>Stage 3: Initiative vs. Guilt.</a:t>
            </a:r>
            <a:endParaRPr/>
          </a:p>
          <a:p>
            <a:pPr indent="0" lvl="0" marL="0" rtl="0" algn="l">
              <a:spcBef>
                <a:spcPts val="600"/>
              </a:spcBef>
              <a:spcAft>
                <a:spcPts val="0"/>
              </a:spcAft>
              <a:buNone/>
            </a:pPr>
            <a:r>
              <a:rPr lang="en"/>
              <a:t>Stage 4: Industry vs. Inferiority.</a:t>
            </a:r>
            <a:endParaRPr/>
          </a:p>
          <a:p>
            <a:pPr indent="0" lvl="0" marL="0" rtl="0" algn="l">
              <a:spcBef>
                <a:spcPts val="600"/>
              </a:spcBef>
              <a:spcAft>
                <a:spcPts val="0"/>
              </a:spcAft>
              <a:buNone/>
            </a:pPr>
            <a:r>
              <a:rPr lang="en"/>
              <a:t>Stage 5: Identity vs. Confusion.</a:t>
            </a:r>
            <a:endParaRPr/>
          </a:p>
          <a:p>
            <a:pPr indent="0" lvl="0" marL="0" rtl="0" algn="l">
              <a:spcBef>
                <a:spcPts val="600"/>
              </a:spcBef>
              <a:spcAft>
                <a:spcPts val="0"/>
              </a:spcAft>
              <a:buNone/>
            </a:pPr>
            <a:r>
              <a:rPr lang="en"/>
              <a:t>Stage 6: Intimacy vs. Isolation.</a:t>
            </a:r>
            <a:endParaRPr/>
          </a:p>
          <a:p>
            <a:pPr indent="0" lvl="0" marL="0" rtl="0" algn="l">
              <a:spcBef>
                <a:spcPts val="600"/>
              </a:spcBef>
              <a:spcAft>
                <a:spcPts val="0"/>
              </a:spcAft>
              <a:buNone/>
            </a:pPr>
            <a:r>
              <a:rPr lang="en"/>
              <a:t>Stage 7: Generativity vs. Stagnation.</a:t>
            </a:r>
            <a:endParaRPr/>
          </a:p>
        </p:txBody>
      </p:sp>
      <p:sp>
        <p:nvSpPr>
          <p:cNvPr id="388" name="Google Shape;388;p52"/>
          <p:cNvSpPr txBox="1"/>
          <p:nvPr>
            <p:ph idx="12" type="sldNum"/>
          </p:nvPr>
        </p:nvSpPr>
        <p:spPr>
          <a:xfrm>
            <a:off x="8674075" y="4673650"/>
            <a:ext cx="469800" cy="46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53"/>
          <p:cNvSpPr txBox="1"/>
          <p:nvPr>
            <p:ph idx="12" type="sldNum"/>
          </p:nvPr>
        </p:nvSpPr>
        <p:spPr>
          <a:xfrm>
            <a:off x="8674075" y="4673650"/>
            <a:ext cx="469800" cy="46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pic>
        <p:nvPicPr>
          <p:cNvPr id="394" name="Google Shape;394;p53"/>
          <p:cNvPicPr preferRelativeResize="0"/>
          <p:nvPr/>
        </p:nvPicPr>
        <p:blipFill>
          <a:blip r:embed="rId3">
            <a:alphaModFix/>
          </a:blip>
          <a:stretch>
            <a:fillRect/>
          </a:stretch>
        </p:blipFill>
        <p:spPr>
          <a:xfrm>
            <a:off x="1198789" y="433650"/>
            <a:ext cx="6576574" cy="4388774"/>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54"/>
          <p:cNvSpPr txBox="1"/>
          <p:nvPr>
            <p:ph idx="12" type="sldNum"/>
          </p:nvPr>
        </p:nvSpPr>
        <p:spPr>
          <a:xfrm>
            <a:off x="8674075" y="4673650"/>
            <a:ext cx="469800" cy="46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400" name="Google Shape;400;p54"/>
          <p:cNvSpPr txBox="1"/>
          <p:nvPr>
            <p:ph type="title"/>
          </p:nvPr>
        </p:nvSpPr>
        <p:spPr>
          <a:xfrm>
            <a:off x="304800" y="355075"/>
            <a:ext cx="4442400" cy="708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Stages &amp; Similarities</a:t>
            </a:r>
            <a:endParaRPr/>
          </a:p>
        </p:txBody>
      </p:sp>
      <p:sp>
        <p:nvSpPr>
          <p:cNvPr id="401" name="Google Shape;401;p54"/>
          <p:cNvSpPr txBox="1"/>
          <p:nvPr>
            <p:ph idx="1" type="body"/>
          </p:nvPr>
        </p:nvSpPr>
        <p:spPr>
          <a:xfrm>
            <a:off x="784150" y="1452350"/>
            <a:ext cx="3963000" cy="3221400"/>
          </a:xfrm>
          <a:prstGeom prst="rect">
            <a:avLst/>
          </a:prstGeom>
        </p:spPr>
        <p:txBody>
          <a:bodyPr anchorCtr="0" anchor="t" bIns="0" lIns="0" spcFirstLastPara="1" rIns="0" wrap="square" tIns="0">
            <a:noAutofit/>
          </a:bodyPr>
          <a:lstStyle/>
          <a:p>
            <a:pPr indent="-381000" lvl="0" marL="457200" rtl="0" algn="l">
              <a:spcBef>
                <a:spcPts val="600"/>
              </a:spcBef>
              <a:spcAft>
                <a:spcPts val="0"/>
              </a:spcAft>
              <a:buSzPts val="2400"/>
              <a:buChar char="●"/>
            </a:pPr>
            <a:r>
              <a:rPr lang="en"/>
              <a:t>Note the </a:t>
            </a:r>
            <a:r>
              <a:rPr lang="en"/>
              <a:t>similarities between unresolved crises and symptoms of trauma. </a:t>
            </a:r>
            <a:endParaRPr/>
          </a:p>
          <a:p>
            <a:pPr indent="-381000" lvl="0" marL="457200" rtl="0" algn="l">
              <a:spcBef>
                <a:spcPts val="0"/>
              </a:spcBef>
              <a:spcAft>
                <a:spcPts val="0"/>
              </a:spcAft>
              <a:buSzPts val="2400"/>
              <a:buChar char="●"/>
            </a:pPr>
            <a:r>
              <a:rPr lang="en"/>
              <a:t>That is </a:t>
            </a:r>
            <a:r>
              <a:rPr b="1" lang="en"/>
              <a:t>where</a:t>
            </a:r>
            <a:r>
              <a:rPr lang="en"/>
              <a:t> the client is. </a:t>
            </a:r>
            <a:endParaRPr/>
          </a:p>
        </p:txBody>
      </p:sp>
      <p:pic>
        <p:nvPicPr>
          <p:cNvPr id="402" name="Google Shape;402;p54"/>
          <p:cNvPicPr preferRelativeResize="0"/>
          <p:nvPr/>
        </p:nvPicPr>
        <p:blipFill>
          <a:blip r:embed="rId3">
            <a:alphaModFix/>
          </a:blip>
          <a:stretch>
            <a:fillRect/>
          </a:stretch>
        </p:blipFill>
        <p:spPr>
          <a:xfrm>
            <a:off x="5492474" y="1148300"/>
            <a:ext cx="3375701" cy="225272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4E5F5"/>
            </a:gs>
            <a:gs pos="100000">
              <a:srgbClr val="70A4D5"/>
            </a:gs>
          </a:gsLst>
          <a:path path="circle">
            <a:fillToRect b="50%" l="50%" r="50%" t="50%"/>
          </a:path>
          <a:tileRect/>
        </a:gradFill>
      </p:bgPr>
    </p:bg>
    <p:spTree>
      <p:nvGrpSpPr>
        <p:cNvPr id="406" name="Shape 406"/>
        <p:cNvGrpSpPr/>
        <p:nvPr/>
      </p:nvGrpSpPr>
      <p:grpSpPr>
        <a:xfrm>
          <a:off x="0" y="0"/>
          <a:ext cx="0" cy="0"/>
          <a:chOff x="0" y="0"/>
          <a:chExt cx="0" cy="0"/>
        </a:xfrm>
      </p:grpSpPr>
      <p:sp>
        <p:nvSpPr>
          <p:cNvPr id="407" name="Google Shape;407;p55"/>
          <p:cNvSpPr/>
          <p:nvPr/>
        </p:nvSpPr>
        <p:spPr>
          <a:xfrm>
            <a:off x="424175" y="1064476"/>
            <a:ext cx="301200" cy="2595900"/>
          </a:xfrm>
          <a:prstGeom prst="upArrow">
            <a:avLst>
              <a:gd fmla="val 50000" name="adj1"/>
              <a:gd fmla="val 50000" name="adj2"/>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55"/>
          <p:cNvSpPr txBox="1"/>
          <p:nvPr/>
        </p:nvSpPr>
        <p:spPr>
          <a:xfrm>
            <a:off x="992238" y="1236500"/>
            <a:ext cx="3605400" cy="320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latin typeface="DM Sans"/>
                <a:ea typeface="DM Sans"/>
                <a:cs typeface="DM Sans"/>
                <a:sym typeface="DM Sans"/>
              </a:rPr>
              <a:t>Soul  - Spirituality</a:t>
            </a:r>
            <a:endParaRPr sz="2600">
              <a:latin typeface="DM Sans"/>
              <a:ea typeface="DM Sans"/>
              <a:cs typeface="DM Sans"/>
              <a:sym typeface="DM Sans"/>
            </a:endParaRPr>
          </a:p>
          <a:p>
            <a:pPr indent="0" lvl="0" marL="0" rtl="0" algn="l">
              <a:spcBef>
                <a:spcPts val="0"/>
              </a:spcBef>
              <a:spcAft>
                <a:spcPts val="0"/>
              </a:spcAft>
              <a:buNone/>
            </a:pPr>
            <a:r>
              <a:t/>
            </a:r>
            <a:endParaRPr sz="2600">
              <a:latin typeface="DM Sans"/>
              <a:ea typeface="DM Sans"/>
              <a:cs typeface="DM Sans"/>
              <a:sym typeface="DM Sans"/>
            </a:endParaRPr>
          </a:p>
          <a:p>
            <a:pPr indent="0" lvl="0" marL="0" rtl="0" algn="l">
              <a:spcBef>
                <a:spcPts val="0"/>
              </a:spcBef>
              <a:spcAft>
                <a:spcPts val="0"/>
              </a:spcAft>
              <a:buNone/>
            </a:pPr>
            <a:r>
              <a:rPr lang="en" sz="2600">
                <a:latin typeface="DM Sans"/>
                <a:ea typeface="DM Sans"/>
                <a:cs typeface="DM Sans"/>
                <a:sym typeface="DM Sans"/>
              </a:rPr>
              <a:t>Mind - Positivity</a:t>
            </a:r>
            <a:endParaRPr sz="2600">
              <a:latin typeface="DM Sans"/>
              <a:ea typeface="DM Sans"/>
              <a:cs typeface="DM Sans"/>
              <a:sym typeface="DM Sans"/>
            </a:endParaRPr>
          </a:p>
          <a:p>
            <a:pPr indent="0" lvl="0" marL="0" rtl="0" algn="l">
              <a:spcBef>
                <a:spcPts val="0"/>
              </a:spcBef>
              <a:spcAft>
                <a:spcPts val="0"/>
              </a:spcAft>
              <a:buNone/>
            </a:pPr>
            <a:r>
              <a:t/>
            </a:r>
            <a:endParaRPr sz="2600">
              <a:latin typeface="DM Sans"/>
              <a:ea typeface="DM Sans"/>
              <a:cs typeface="DM Sans"/>
              <a:sym typeface="DM Sans"/>
            </a:endParaRPr>
          </a:p>
          <a:p>
            <a:pPr indent="0" lvl="0" marL="0" rtl="0" algn="l">
              <a:spcBef>
                <a:spcPts val="0"/>
              </a:spcBef>
              <a:spcAft>
                <a:spcPts val="0"/>
              </a:spcAft>
              <a:buNone/>
            </a:pPr>
            <a:r>
              <a:rPr lang="en" sz="2600">
                <a:latin typeface="DM Sans"/>
                <a:ea typeface="DM Sans"/>
                <a:cs typeface="DM Sans"/>
                <a:sym typeface="DM Sans"/>
              </a:rPr>
              <a:t>Body - Safety</a:t>
            </a:r>
            <a:endParaRPr sz="2600">
              <a:latin typeface="DM Sans"/>
              <a:ea typeface="DM Sans"/>
              <a:cs typeface="DM Sans"/>
              <a:sym typeface="DM Sans"/>
            </a:endParaRPr>
          </a:p>
        </p:txBody>
      </p:sp>
      <p:pic>
        <p:nvPicPr>
          <p:cNvPr id="409" name="Google Shape;409;p55"/>
          <p:cNvPicPr preferRelativeResize="0"/>
          <p:nvPr/>
        </p:nvPicPr>
        <p:blipFill>
          <a:blip r:embed="rId3">
            <a:alphaModFix/>
          </a:blip>
          <a:stretch>
            <a:fillRect/>
          </a:stretch>
        </p:blipFill>
        <p:spPr>
          <a:xfrm>
            <a:off x="4972637" y="3378963"/>
            <a:ext cx="1125650" cy="1628311"/>
          </a:xfrm>
          <a:prstGeom prst="rect">
            <a:avLst/>
          </a:prstGeom>
          <a:noFill/>
          <a:ln>
            <a:noFill/>
          </a:ln>
        </p:spPr>
      </p:pic>
      <p:pic>
        <p:nvPicPr>
          <p:cNvPr id="410" name="Google Shape;410;p55"/>
          <p:cNvPicPr preferRelativeResize="0"/>
          <p:nvPr/>
        </p:nvPicPr>
        <p:blipFill>
          <a:blip r:embed="rId4">
            <a:alphaModFix/>
          </a:blip>
          <a:stretch>
            <a:fillRect/>
          </a:stretch>
        </p:blipFill>
        <p:spPr>
          <a:xfrm>
            <a:off x="6193998" y="2913344"/>
            <a:ext cx="1125650" cy="1628306"/>
          </a:xfrm>
          <a:prstGeom prst="rect">
            <a:avLst/>
          </a:prstGeom>
          <a:noFill/>
          <a:ln>
            <a:noFill/>
          </a:ln>
        </p:spPr>
      </p:pic>
      <p:pic>
        <p:nvPicPr>
          <p:cNvPr id="411" name="Google Shape;411;p55"/>
          <p:cNvPicPr preferRelativeResize="0"/>
          <p:nvPr/>
        </p:nvPicPr>
        <p:blipFill>
          <a:blip r:embed="rId5">
            <a:alphaModFix/>
          </a:blip>
          <a:stretch>
            <a:fillRect/>
          </a:stretch>
        </p:blipFill>
        <p:spPr>
          <a:xfrm>
            <a:off x="5932175" y="352362"/>
            <a:ext cx="1193925" cy="1792699"/>
          </a:xfrm>
          <a:prstGeom prst="rect">
            <a:avLst/>
          </a:prstGeom>
          <a:noFill/>
          <a:ln>
            <a:noFill/>
          </a:ln>
        </p:spPr>
      </p:pic>
      <p:pic>
        <p:nvPicPr>
          <p:cNvPr id="412" name="Google Shape;412;p55"/>
          <p:cNvPicPr preferRelativeResize="0"/>
          <p:nvPr/>
        </p:nvPicPr>
        <p:blipFill>
          <a:blip r:embed="rId6">
            <a:alphaModFix/>
          </a:blip>
          <a:stretch>
            <a:fillRect/>
          </a:stretch>
        </p:blipFill>
        <p:spPr>
          <a:xfrm>
            <a:off x="7461675" y="549925"/>
            <a:ext cx="1125639" cy="1792700"/>
          </a:xfrm>
          <a:prstGeom prst="rect">
            <a:avLst/>
          </a:prstGeom>
          <a:noFill/>
          <a:ln>
            <a:noFill/>
          </a:ln>
        </p:spPr>
      </p:pic>
      <p:pic>
        <p:nvPicPr>
          <p:cNvPr id="413" name="Google Shape;413;p55"/>
          <p:cNvPicPr preferRelativeResize="0"/>
          <p:nvPr/>
        </p:nvPicPr>
        <p:blipFill>
          <a:blip r:embed="rId7">
            <a:alphaModFix/>
          </a:blip>
          <a:stretch>
            <a:fillRect/>
          </a:stretch>
        </p:blipFill>
        <p:spPr>
          <a:xfrm>
            <a:off x="4487075" y="185688"/>
            <a:ext cx="1193925" cy="1868035"/>
          </a:xfrm>
          <a:prstGeom prst="rect">
            <a:avLst/>
          </a:prstGeom>
          <a:noFill/>
          <a:ln>
            <a:noFill/>
          </a:ln>
        </p:spPr>
      </p:pic>
      <p:pic>
        <p:nvPicPr>
          <p:cNvPr id="414" name="Google Shape;414;p55"/>
          <p:cNvPicPr preferRelativeResize="0"/>
          <p:nvPr/>
        </p:nvPicPr>
        <p:blipFill>
          <a:blip r:embed="rId8">
            <a:alphaModFix/>
          </a:blip>
          <a:stretch>
            <a:fillRect/>
          </a:stretch>
        </p:blipFill>
        <p:spPr>
          <a:xfrm>
            <a:off x="7624448" y="2533125"/>
            <a:ext cx="1181100" cy="18002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00"/>
        </a:solidFill>
      </p:bgPr>
    </p:bg>
    <p:spTree>
      <p:nvGrpSpPr>
        <p:cNvPr id="120" name="Shape 120"/>
        <p:cNvGrpSpPr/>
        <p:nvPr/>
      </p:nvGrpSpPr>
      <p:grpSpPr>
        <a:xfrm>
          <a:off x="0" y="0"/>
          <a:ext cx="0" cy="0"/>
          <a:chOff x="0" y="0"/>
          <a:chExt cx="0" cy="0"/>
        </a:xfrm>
      </p:grpSpPr>
      <p:sp>
        <p:nvSpPr>
          <p:cNvPr id="121" name="Google Shape;121;p20"/>
          <p:cNvSpPr txBox="1"/>
          <p:nvPr>
            <p:ph type="ctrTitle"/>
          </p:nvPr>
        </p:nvSpPr>
        <p:spPr>
          <a:xfrm>
            <a:off x="304900" y="53625"/>
            <a:ext cx="4618200" cy="943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r>
              <a:rPr lang="en" sz="3600"/>
              <a:t>Author</a:t>
            </a:r>
            <a:endParaRPr/>
          </a:p>
        </p:txBody>
      </p:sp>
      <p:sp>
        <p:nvSpPr>
          <p:cNvPr id="122" name="Google Shape;122;p20"/>
          <p:cNvSpPr txBox="1"/>
          <p:nvPr>
            <p:ph idx="1" type="subTitle"/>
          </p:nvPr>
        </p:nvSpPr>
        <p:spPr>
          <a:xfrm>
            <a:off x="231600" y="1271013"/>
            <a:ext cx="5578500" cy="1612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100">
                <a:solidFill>
                  <a:srgbClr val="0F1111"/>
                </a:solidFill>
                <a:highlight>
                  <a:srgbClr val="FFFFFF"/>
                </a:highlight>
                <a:latin typeface="Arial"/>
                <a:ea typeface="Arial"/>
                <a:cs typeface="Arial"/>
                <a:sym typeface="Arial"/>
              </a:rPr>
              <a:t>Think Good and It Will Be Good: Spiritually-Based Therapy Inspired by Viktor Frankl and Jewish Wisdom </a:t>
            </a:r>
            <a:endParaRPr sz="2100">
              <a:solidFill>
                <a:srgbClr val="000000"/>
              </a:solidFill>
            </a:endParaRPr>
          </a:p>
          <a:p>
            <a:pPr indent="0" lvl="0" marL="0" rtl="0" algn="l">
              <a:lnSpc>
                <a:spcPct val="100000"/>
              </a:lnSpc>
              <a:spcBef>
                <a:spcPts val="0"/>
              </a:spcBef>
              <a:spcAft>
                <a:spcPts val="0"/>
              </a:spcAft>
              <a:buNone/>
            </a:pPr>
            <a:r>
              <a:t/>
            </a:r>
            <a:endParaRPr sz="2100">
              <a:solidFill>
                <a:srgbClr val="000000"/>
              </a:solidFill>
            </a:endParaRPr>
          </a:p>
          <a:p>
            <a:pPr indent="0" lvl="0" marL="0" rtl="0" algn="l">
              <a:lnSpc>
                <a:spcPct val="100000"/>
              </a:lnSpc>
              <a:spcBef>
                <a:spcPts val="0"/>
              </a:spcBef>
              <a:spcAft>
                <a:spcPts val="0"/>
              </a:spcAft>
              <a:buNone/>
            </a:pPr>
            <a:r>
              <a:rPr lang="en" sz="2100">
                <a:solidFill>
                  <a:srgbClr val="0F1111"/>
                </a:solidFill>
                <a:highlight>
                  <a:srgbClr val="FFFFFF"/>
                </a:highlight>
                <a:latin typeface="Arial"/>
                <a:ea typeface="Arial"/>
                <a:cs typeface="Arial"/>
                <a:sym typeface="Arial"/>
              </a:rPr>
              <a:t>At Risk - Never Beyond Reach:</a:t>
            </a:r>
            <a:br>
              <a:rPr lang="en" sz="2100">
                <a:solidFill>
                  <a:srgbClr val="0F1111"/>
                </a:solidFill>
                <a:highlight>
                  <a:srgbClr val="FFFFFF"/>
                </a:highlight>
                <a:latin typeface="Arial"/>
                <a:ea typeface="Arial"/>
                <a:cs typeface="Arial"/>
                <a:sym typeface="Arial"/>
              </a:rPr>
            </a:br>
            <a:r>
              <a:rPr lang="en" sz="2100">
                <a:solidFill>
                  <a:srgbClr val="0F1111"/>
                </a:solidFill>
                <a:highlight>
                  <a:srgbClr val="FFFFFF"/>
                </a:highlight>
                <a:latin typeface="Arial"/>
                <a:ea typeface="Arial"/>
                <a:cs typeface="Arial"/>
                <a:sym typeface="Arial"/>
              </a:rPr>
              <a:t>Three Principles Every Parent and Educator Needs to Know</a:t>
            </a:r>
            <a:endParaRPr sz="2100">
              <a:solidFill>
                <a:srgbClr val="0F1111"/>
              </a:solidFill>
              <a:highlight>
                <a:srgbClr val="FFFFFF"/>
              </a:highlight>
              <a:latin typeface="Arial"/>
              <a:ea typeface="Arial"/>
              <a:cs typeface="Arial"/>
              <a:sym typeface="Arial"/>
            </a:endParaRPr>
          </a:p>
          <a:p>
            <a:pPr indent="0" lvl="0" marL="0" rtl="0" algn="l">
              <a:lnSpc>
                <a:spcPct val="100000"/>
              </a:lnSpc>
              <a:spcBef>
                <a:spcPts val="600"/>
              </a:spcBef>
              <a:spcAft>
                <a:spcPts val="0"/>
              </a:spcAft>
              <a:buNone/>
            </a:pPr>
            <a:r>
              <a:t/>
            </a:r>
            <a:endParaRPr sz="2100">
              <a:solidFill>
                <a:srgbClr val="0F1111"/>
              </a:solidFill>
              <a:highlight>
                <a:srgbClr val="FFFFFF"/>
              </a:highlight>
              <a:latin typeface="Arial"/>
              <a:ea typeface="Arial"/>
              <a:cs typeface="Arial"/>
              <a:sym typeface="Arial"/>
            </a:endParaRPr>
          </a:p>
          <a:p>
            <a:pPr indent="0" lvl="0" marL="0" rtl="0" algn="l">
              <a:lnSpc>
                <a:spcPct val="100000"/>
              </a:lnSpc>
              <a:spcBef>
                <a:spcPts val="600"/>
              </a:spcBef>
              <a:spcAft>
                <a:spcPts val="0"/>
              </a:spcAft>
              <a:buNone/>
            </a:pPr>
            <a:r>
              <a:rPr lang="en" sz="2100">
                <a:solidFill>
                  <a:srgbClr val="0F1111"/>
                </a:solidFill>
                <a:highlight>
                  <a:srgbClr val="FFFFFF"/>
                </a:highlight>
                <a:latin typeface="Arial"/>
                <a:ea typeface="Arial"/>
                <a:cs typeface="Arial"/>
                <a:sym typeface="Arial"/>
              </a:rPr>
              <a:t>Inspirational Therapy (July, 2023)</a:t>
            </a:r>
            <a:endParaRPr sz="2100">
              <a:solidFill>
                <a:srgbClr val="0F1111"/>
              </a:solidFill>
              <a:highlight>
                <a:srgbClr val="FFFFFF"/>
              </a:highlight>
              <a:latin typeface="Arial"/>
              <a:ea typeface="Arial"/>
              <a:cs typeface="Arial"/>
              <a:sym typeface="Arial"/>
            </a:endParaRPr>
          </a:p>
          <a:p>
            <a:pPr indent="0" lvl="0" marL="0" rtl="0" algn="l">
              <a:lnSpc>
                <a:spcPct val="100000"/>
              </a:lnSpc>
              <a:spcBef>
                <a:spcPts val="600"/>
              </a:spcBef>
              <a:spcAft>
                <a:spcPts val="0"/>
              </a:spcAft>
              <a:buNone/>
            </a:pPr>
            <a:r>
              <a:t/>
            </a:r>
            <a:endParaRPr sz="2100">
              <a:solidFill>
                <a:srgbClr val="000000"/>
              </a:solidFill>
            </a:endParaRPr>
          </a:p>
        </p:txBody>
      </p:sp>
      <p:pic>
        <p:nvPicPr>
          <p:cNvPr id="123" name="Google Shape;123;p20"/>
          <p:cNvPicPr preferRelativeResize="0"/>
          <p:nvPr/>
        </p:nvPicPr>
        <p:blipFill rotWithShape="1">
          <a:blip r:embed="rId3">
            <a:alphaModFix/>
          </a:blip>
          <a:srcRect b="2800" l="0" r="54337" t="2278"/>
          <a:stretch/>
        </p:blipFill>
        <p:spPr>
          <a:xfrm>
            <a:off x="6005175" y="419100"/>
            <a:ext cx="1471950" cy="2291975"/>
          </a:xfrm>
          <a:prstGeom prst="rect">
            <a:avLst/>
          </a:prstGeom>
          <a:noFill/>
          <a:ln>
            <a:noFill/>
          </a:ln>
        </p:spPr>
      </p:pic>
      <p:pic>
        <p:nvPicPr>
          <p:cNvPr id="124" name="Google Shape;124;p20"/>
          <p:cNvPicPr preferRelativeResize="0"/>
          <p:nvPr/>
        </p:nvPicPr>
        <p:blipFill rotWithShape="1">
          <a:blip r:embed="rId4">
            <a:alphaModFix/>
          </a:blip>
          <a:srcRect b="0" l="16818" r="15909" t="0"/>
          <a:stretch/>
        </p:blipFill>
        <p:spPr>
          <a:xfrm>
            <a:off x="6036300" y="2883525"/>
            <a:ext cx="1409700" cy="20955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4E5F5"/>
            </a:gs>
            <a:gs pos="100000">
              <a:srgbClr val="70A4D5"/>
            </a:gs>
          </a:gsLst>
          <a:path path="circle">
            <a:fillToRect b="50%" l="50%" r="50%" t="50%"/>
          </a:path>
          <a:tileRect/>
        </a:gradFill>
      </p:bgPr>
    </p:bg>
    <p:spTree>
      <p:nvGrpSpPr>
        <p:cNvPr id="418" name="Shape 418"/>
        <p:cNvGrpSpPr/>
        <p:nvPr/>
      </p:nvGrpSpPr>
      <p:grpSpPr>
        <a:xfrm>
          <a:off x="0" y="0"/>
          <a:ext cx="0" cy="0"/>
          <a:chOff x="0" y="0"/>
          <a:chExt cx="0" cy="0"/>
        </a:xfrm>
      </p:grpSpPr>
      <p:sp>
        <p:nvSpPr>
          <p:cNvPr id="419" name="Google Shape;419;p56"/>
          <p:cNvSpPr txBox="1"/>
          <p:nvPr/>
        </p:nvSpPr>
        <p:spPr>
          <a:xfrm>
            <a:off x="420750" y="815450"/>
            <a:ext cx="4570200" cy="320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100">
                <a:latin typeface="DM Sans"/>
                <a:ea typeface="DM Sans"/>
                <a:cs typeface="DM Sans"/>
                <a:sym typeface="DM Sans"/>
              </a:rPr>
              <a:t>Integration of all 3</a:t>
            </a:r>
            <a:endParaRPr sz="3100">
              <a:latin typeface="DM Sans"/>
              <a:ea typeface="DM Sans"/>
              <a:cs typeface="DM Sans"/>
              <a:sym typeface="DM Sans"/>
            </a:endParaRPr>
          </a:p>
          <a:p>
            <a:pPr indent="0" lvl="0" marL="0" rtl="0" algn="l">
              <a:lnSpc>
                <a:spcPct val="150000"/>
              </a:lnSpc>
              <a:spcBef>
                <a:spcPts val="0"/>
              </a:spcBef>
              <a:spcAft>
                <a:spcPts val="0"/>
              </a:spcAft>
              <a:buNone/>
            </a:pPr>
            <a:r>
              <a:t/>
            </a:r>
            <a:endParaRPr sz="3100">
              <a:latin typeface="DM Sans"/>
              <a:ea typeface="DM Sans"/>
              <a:cs typeface="DM Sans"/>
              <a:sym typeface="DM Sans"/>
            </a:endParaRPr>
          </a:p>
          <a:p>
            <a:pPr indent="-393700" lvl="0" marL="457200" rtl="0" algn="l">
              <a:lnSpc>
                <a:spcPct val="150000"/>
              </a:lnSpc>
              <a:spcBef>
                <a:spcPts val="0"/>
              </a:spcBef>
              <a:spcAft>
                <a:spcPts val="0"/>
              </a:spcAft>
              <a:buSzPts val="2600"/>
              <a:buFont typeface="DM Sans"/>
              <a:buChar char="●"/>
            </a:pPr>
            <a:r>
              <a:rPr lang="en" sz="2600">
                <a:latin typeface="DM Sans"/>
                <a:ea typeface="DM Sans"/>
                <a:cs typeface="DM Sans"/>
                <a:sym typeface="DM Sans"/>
              </a:rPr>
              <a:t>Body: Fight/Flight/Freeze</a:t>
            </a:r>
            <a:endParaRPr sz="2600">
              <a:latin typeface="DM Sans"/>
              <a:ea typeface="DM Sans"/>
              <a:cs typeface="DM Sans"/>
              <a:sym typeface="DM Sans"/>
            </a:endParaRPr>
          </a:p>
          <a:p>
            <a:pPr indent="-393700" lvl="0" marL="457200" rtl="0" algn="l">
              <a:lnSpc>
                <a:spcPct val="150000"/>
              </a:lnSpc>
              <a:spcBef>
                <a:spcPts val="0"/>
              </a:spcBef>
              <a:spcAft>
                <a:spcPts val="0"/>
              </a:spcAft>
              <a:buSzPts val="2600"/>
              <a:buFont typeface="DM Sans"/>
              <a:buChar char="●"/>
            </a:pPr>
            <a:r>
              <a:rPr lang="en" sz="2600">
                <a:latin typeface="DM Sans"/>
                <a:ea typeface="DM Sans"/>
                <a:cs typeface="DM Sans"/>
                <a:sym typeface="DM Sans"/>
              </a:rPr>
              <a:t>Mind - Anger/Self Beliefs</a:t>
            </a:r>
            <a:endParaRPr sz="2600">
              <a:latin typeface="DM Sans"/>
              <a:ea typeface="DM Sans"/>
              <a:cs typeface="DM Sans"/>
              <a:sym typeface="DM Sans"/>
            </a:endParaRPr>
          </a:p>
          <a:p>
            <a:pPr indent="-393700" lvl="0" marL="457200" rtl="0" algn="l">
              <a:lnSpc>
                <a:spcPct val="150000"/>
              </a:lnSpc>
              <a:spcBef>
                <a:spcPts val="0"/>
              </a:spcBef>
              <a:spcAft>
                <a:spcPts val="0"/>
              </a:spcAft>
              <a:buSzPts val="2600"/>
              <a:buFont typeface="DM Sans"/>
              <a:buChar char="●"/>
            </a:pPr>
            <a:r>
              <a:rPr lang="en" sz="2600">
                <a:latin typeface="DM Sans"/>
                <a:ea typeface="DM Sans"/>
                <a:cs typeface="DM Sans"/>
                <a:sym typeface="DM Sans"/>
              </a:rPr>
              <a:t>Soul  - Lack of Meaning</a:t>
            </a:r>
            <a:endParaRPr sz="2600">
              <a:latin typeface="DM Sans"/>
              <a:ea typeface="DM Sans"/>
              <a:cs typeface="DM Sans"/>
              <a:sym typeface="DM Sans"/>
            </a:endParaRPr>
          </a:p>
        </p:txBody>
      </p:sp>
      <p:pic>
        <p:nvPicPr>
          <p:cNvPr id="420" name="Google Shape;420;p56"/>
          <p:cNvPicPr preferRelativeResize="0"/>
          <p:nvPr/>
        </p:nvPicPr>
        <p:blipFill rotWithShape="1">
          <a:blip r:embed="rId3">
            <a:alphaModFix/>
          </a:blip>
          <a:srcRect b="7851" l="0" r="0" t="0"/>
          <a:stretch/>
        </p:blipFill>
        <p:spPr>
          <a:xfrm>
            <a:off x="5494250" y="815450"/>
            <a:ext cx="3023125" cy="295177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6DB"/>
            </a:gs>
            <a:gs pos="100000">
              <a:srgbClr val="FAD25C"/>
            </a:gs>
          </a:gsLst>
          <a:path path="circle">
            <a:fillToRect b="50%" l="50%" r="50%" t="50%"/>
          </a:path>
          <a:tileRect/>
        </a:gradFill>
      </p:bgPr>
    </p:bg>
    <p:spTree>
      <p:nvGrpSpPr>
        <p:cNvPr id="424" name="Shape 424"/>
        <p:cNvGrpSpPr/>
        <p:nvPr/>
      </p:nvGrpSpPr>
      <p:grpSpPr>
        <a:xfrm>
          <a:off x="0" y="0"/>
          <a:ext cx="0" cy="0"/>
          <a:chOff x="0" y="0"/>
          <a:chExt cx="0" cy="0"/>
        </a:xfrm>
      </p:grpSpPr>
      <p:sp>
        <p:nvSpPr>
          <p:cNvPr id="425" name="Google Shape;425;p57"/>
          <p:cNvSpPr txBox="1"/>
          <p:nvPr/>
        </p:nvSpPr>
        <p:spPr>
          <a:xfrm>
            <a:off x="1007150" y="448987"/>
            <a:ext cx="6693000" cy="1911600"/>
          </a:xfrm>
          <a:prstGeom prst="rect">
            <a:avLst/>
          </a:prstGeom>
          <a:noFill/>
          <a:ln>
            <a:noFill/>
          </a:ln>
        </p:spPr>
        <p:txBody>
          <a:bodyPr anchorCtr="0" anchor="t" bIns="91425" lIns="91425" spcFirstLastPara="1" rIns="91425" wrap="square" tIns="91425">
            <a:noAutofit/>
          </a:bodyPr>
          <a:lstStyle/>
          <a:p>
            <a:pPr indent="0" lvl="0" marL="0" rtl="0" algn="l">
              <a:lnSpc>
                <a:spcPct val="208636"/>
              </a:lnSpc>
              <a:spcBef>
                <a:spcPts val="0"/>
              </a:spcBef>
              <a:spcAft>
                <a:spcPts val="0"/>
              </a:spcAft>
              <a:buNone/>
            </a:pPr>
            <a:r>
              <a:rPr lang="en" sz="2300"/>
              <a:t>ואחר עורי נקפו זאת</a:t>
            </a:r>
            <a:r>
              <a:rPr b="1" lang="en" sz="2300"/>
              <a:t> ומבשרי אחזה אלקה</a:t>
            </a:r>
            <a:endParaRPr b="1" sz="3700"/>
          </a:p>
          <a:p>
            <a:pPr indent="457200" lvl="0" marL="0" rtl="0" algn="l">
              <a:lnSpc>
                <a:spcPct val="115000"/>
              </a:lnSpc>
              <a:spcBef>
                <a:spcPts val="2000"/>
              </a:spcBef>
              <a:spcAft>
                <a:spcPts val="0"/>
              </a:spcAft>
              <a:buNone/>
            </a:pPr>
            <a:r>
              <a:rPr lang="en" sz="2500"/>
              <a:t>"Though my skin has been torn from my body [due to my many afflictions], [still] from my flesh I perceive G‑d."</a:t>
            </a:r>
            <a:r>
              <a:rPr lang="en" sz="1100"/>
              <a:t>	</a:t>
            </a:r>
            <a:endParaRPr sz="1100"/>
          </a:p>
          <a:p>
            <a:pPr indent="457200" lvl="0" marL="3657600" rtl="0" algn="l">
              <a:lnSpc>
                <a:spcPct val="115000"/>
              </a:lnSpc>
              <a:spcBef>
                <a:spcPts val="2000"/>
              </a:spcBef>
              <a:spcAft>
                <a:spcPts val="0"/>
              </a:spcAft>
              <a:buNone/>
            </a:pPr>
            <a:r>
              <a:rPr i="1" lang="en" sz="2200"/>
              <a:t>Iyov</a:t>
            </a:r>
            <a:r>
              <a:rPr lang="en" sz="2200"/>
              <a:t> 19:26.</a:t>
            </a:r>
            <a:endParaRPr sz="2600"/>
          </a:p>
          <a:p>
            <a:pPr indent="0" lvl="0" marL="0" rtl="0" algn="l">
              <a:lnSpc>
                <a:spcPct val="115000"/>
              </a:lnSpc>
              <a:spcBef>
                <a:spcPts val="2000"/>
              </a:spcBef>
              <a:spcAft>
                <a:spcPts val="0"/>
              </a:spcAft>
              <a:buNone/>
            </a:pPr>
            <a:r>
              <a:rPr lang="en" sz="2600"/>
              <a:t>There is a lot to learn from the body. </a:t>
            </a:r>
            <a:r>
              <a:rPr lang="en" sz="1100"/>
              <a:t>									</a:t>
            </a:r>
            <a:r>
              <a:rPr lang="en" sz="2500"/>
              <a:t>										                                            </a:t>
            </a:r>
            <a:endParaRPr sz="2500"/>
          </a:p>
          <a:p>
            <a:pPr indent="0" lvl="0" marL="0" rtl="0" algn="l">
              <a:lnSpc>
                <a:spcPct val="208636"/>
              </a:lnSpc>
              <a:spcBef>
                <a:spcPts val="2000"/>
              </a:spcBef>
              <a:spcAft>
                <a:spcPts val="2000"/>
              </a:spcAft>
              <a:buNone/>
            </a:pPr>
            <a:r>
              <a:t/>
            </a:r>
            <a:endParaRPr sz="4400">
              <a:latin typeface="DM Sans"/>
              <a:ea typeface="DM Sans"/>
              <a:cs typeface="DM Sans"/>
              <a:sym typeface="DM Sans"/>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B0000"/>
            </a:gs>
            <a:gs pos="100000">
              <a:srgbClr val="540303"/>
            </a:gs>
          </a:gsLst>
          <a:lin ang="5400012" scaled="0"/>
        </a:gradFill>
      </p:bgPr>
    </p:bg>
    <p:spTree>
      <p:nvGrpSpPr>
        <p:cNvPr id="429" name="Shape 429"/>
        <p:cNvGrpSpPr/>
        <p:nvPr/>
      </p:nvGrpSpPr>
      <p:grpSpPr>
        <a:xfrm>
          <a:off x="0" y="0"/>
          <a:ext cx="0" cy="0"/>
          <a:chOff x="0" y="0"/>
          <a:chExt cx="0" cy="0"/>
        </a:xfrm>
      </p:grpSpPr>
      <p:sp>
        <p:nvSpPr>
          <p:cNvPr id="430" name="Google Shape;430;p58"/>
          <p:cNvSpPr txBox="1"/>
          <p:nvPr/>
        </p:nvSpPr>
        <p:spPr>
          <a:xfrm>
            <a:off x="534050" y="655200"/>
            <a:ext cx="5228100" cy="1911600"/>
          </a:xfrm>
          <a:prstGeom prst="rect">
            <a:avLst/>
          </a:prstGeom>
          <a:noFill/>
          <a:ln>
            <a:noFill/>
          </a:ln>
        </p:spPr>
        <p:txBody>
          <a:bodyPr anchorCtr="0" anchor="t" bIns="91425" lIns="91425" spcFirstLastPara="1" rIns="91425" wrap="square" tIns="91425">
            <a:noAutofit/>
          </a:bodyPr>
          <a:lstStyle/>
          <a:p>
            <a:pPr indent="-393700" lvl="0" marL="457200" rtl="0" algn="l">
              <a:lnSpc>
                <a:spcPct val="100000"/>
              </a:lnSpc>
              <a:spcBef>
                <a:spcPts val="0"/>
              </a:spcBef>
              <a:spcAft>
                <a:spcPts val="0"/>
              </a:spcAft>
              <a:buClr>
                <a:schemeClr val="lt1"/>
              </a:buClr>
              <a:buSzPts val="2600"/>
              <a:buChar char="●"/>
            </a:pPr>
            <a:r>
              <a:rPr lang="en" sz="2600">
                <a:solidFill>
                  <a:schemeClr val="lt1"/>
                </a:solidFill>
              </a:rPr>
              <a:t>Peter Levine maintains that trauma is a form of freeze and even death.</a:t>
            </a:r>
            <a:endParaRPr sz="2600">
              <a:solidFill>
                <a:schemeClr val="lt1"/>
              </a:solidFill>
            </a:endParaRPr>
          </a:p>
          <a:p>
            <a:pPr indent="-393700" lvl="0" marL="457200" rtl="0" algn="l">
              <a:lnSpc>
                <a:spcPct val="100000"/>
              </a:lnSpc>
              <a:spcBef>
                <a:spcPts val="0"/>
              </a:spcBef>
              <a:spcAft>
                <a:spcPts val="0"/>
              </a:spcAft>
              <a:buClr>
                <a:schemeClr val="lt1"/>
              </a:buClr>
              <a:buSzPts val="2600"/>
              <a:buChar char="●"/>
            </a:pPr>
            <a:r>
              <a:rPr lang="en" sz="2600">
                <a:solidFill>
                  <a:schemeClr val="lt1"/>
                </a:solidFill>
              </a:rPr>
              <a:t>Transforming trauma is like being born again. Like the soul re-entering in the body. </a:t>
            </a:r>
            <a:endParaRPr sz="2600">
              <a:solidFill>
                <a:schemeClr val="lt1"/>
              </a:solidFill>
            </a:endParaRPr>
          </a:p>
          <a:p>
            <a:pPr indent="-393700" lvl="0" marL="457200" rtl="0" algn="l">
              <a:lnSpc>
                <a:spcPct val="100000"/>
              </a:lnSpc>
              <a:spcBef>
                <a:spcPts val="0"/>
              </a:spcBef>
              <a:spcAft>
                <a:spcPts val="0"/>
              </a:spcAft>
              <a:buClr>
                <a:schemeClr val="lt1"/>
              </a:buClr>
              <a:buSzPts val="2600"/>
              <a:buChar char="●"/>
            </a:pPr>
            <a:r>
              <a:rPr lang="en" sz="2600">
                <a:solidFill>
                  <a:schemeClr val="lt1"/>
                </a:solidFill>
              </a:rPr>
              <a:t>This will also be addressed when discussing Viktor Frankl, meaning and spirituality. </a:t>
            </a:r>
            <a:r>
              <a:rPr lang="en" sz="1100">
                <a:solidFill>
                  <a:schemeClr val="lt1"/>
                </a:solidFill>
              </a:rPr>
              <a:t>			</a:t>
            </a:r>
            <a:r>
              <a:rPr lang="en" sz="1100"/>
              <a:t>			</a:t>
            </a:r>
            <a:r>
              <a:rPr lang="en" sz="2500"/>
              <a:t>										                                            </a:t>
            </a:r>
            <a:endParaRPr sz="2500"/>
          </a:p>
          <a:p>
            <a:pPr indent="0" lvl="0" marL="0" rtl="0" algn="l">
              <a:lnSpc>
                <a:spcPct val="115000"/>
              </a:lnSpc>
              <a:spcBef>
                <a:spcPts val="2000"/>
              </a:spcBef>
              <a:spcAft>
                <a:spcPts val="2000"/>
              </a:spcAft>
              <a:buNone/>
            </a:pPr>
            <a:r>
              <a:t/>
            </a:r>
            <a:endParaRPr sz="4400">
              <a:latin typeface="DM Sans"/>
              <a:ea typeface="DM Sans"/>
              <a:cs typeface="DM Sans"/>
              <a:sym typeface="DM Sans"/>
            </a:endParaRPr>
          </a:p>
        </p:txBody>
      </p:sp>
      <p:pic>
        <p:nvPicPr>
          <p:cNvPr id="431" name="Google Shape;431;p58"/>
          <p:cNvPicPr preferRelativeResize="0"/>
          <p:nvPr/>
        </p:nvPicPr>
        <p:blipFill>
          <a:blip r:embed="rId3">
            <a:alphaModFix/>
          </a:blip>
          <a:stretch>
            <a:fillRect/>
          </a:stretch>
        </p:blipFill>
        <p:spPr>
          <a:xfrm>
            <a:off x="5950950" y="984475"/>
            <a:ext cx="2087104" cy="18837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FE9FB"/>
            </a:gs>
            <a:gs pos="100000">
              <a:srgbClr val="6E9BE7"/>
            </a:gs>
          </a:gsLst>
          <a:path path="circle">
            <a:fillToRect b="50%" l="50%" r="50%" t="50%"/>
          </a:path>
          <a:tileRect/>
        </a:gradFill>
      </p:bgPr>
    </p:bg>
    <p:spTree>
      <p:nvGrpSpPr>
        <p:cNvPr id="435" name="Shape 435"/>
        <p:cNvGrpSpPr/>
        <p:nvPr/>
      </p:nvGrpSpPr>
      <p:grpSpPr>
        <a:xfrm>
          <a:off x="0" y="0"/>
          <a:ext cx="0" cy="0"/>
          <a:chOff x="0" y="0"/>
          <a:chExt cx="0" cy="0"/>
        </a:xfrm>
      </p:grpSpPr>
      <p:sp>
        <p:nvSpPr>
          <p:cNvPr id="436" name="Google Shape;436;p59"/>
          <p:cNvSpPr txBox="1"/>
          <p:nvPr/>
        </p:nvSpPr>
        <p:spPr>
          <a:xfrm>
            <a:off x="458125" y="1240325"/>
            <a:ext cx="4163700" cy="3203400"/>
          </a:xfrm>
          <a:prstGeom prst="rect">
            <a:avLst/>
          </a:prstGeom>
          <a:noFill/>
          <a:ln>
            <a:noFill/>
          </a:ln>
        </p:spPr>
        <p:txBody>
          <a:bodyPr anchorCtr="0" anchor="t" bIns="91425" lIns="91425" spcFirstLastPara="1" rIns="91425" wrap="square" tIns="91425">
            <a:noAutofit/>
          </a:bodyPr>
          <a:lstStyle/>
          <a:p>
            <a:pPr indent="-387350" lvl="0" marL="457200" rtl="0" algn="l">
              <a:lnSpc>
                <a:spcPct val="115000"/>
              </a:lnSpc>
              <a:spcBef>
                <a:spcPts val="0"/>
              </a:spcBef>
              <a:spcAft>
                <a:spcPts val="0"/>
              </a:spcAft>
              <a:buSzPts val="2500"/>
              <a:buFont typeface="DM Sans"/>
              <a:buChar char="●"/>
            </a:pPr>
            <a:r>
              <a:rPr lang="en" sz="2500">
                <a:latin typeface="DM Sans"/>
                <a:ea typeface="DM Sans"/>
                <a:cs typeface="DM Sans"/>
                <a:sym typeface="DM Sans"/>
              </a:rPr>
              <a:t>Somatic Coaching</a:t>
            </a:r>
            <a:endParaRPr sz="2500">
              <a:latin typeface="DM Sans"/>
              <a:ea typeface="DM Sans"/>
              <a:cs typeface="DM Sans"/>
              <a:sym typeface="DM Sans"/>
            </a:endParaRPr>
          </a:p>
          <a:p>
            <a:pPr indent="-387350" lvl="0" marL="457200" rtl="0" algn="l">
              <a:lnSpc>
                <a:spcPct val="115000"/>
              </a:lnSpc>
              <a:spcBef>
                <a:spcPts val="0"/>
              </a:spcBef>
              <a:spcAft>
                <a:spcPts val="0"/>
              </a:spcAft>
              <a:buSzPts val="2500"/>
              <a:buFont typeface="DM Sans"/>
              <a:buChar char="●"/>
            </a:pPr>
            <a:r>
              <a:rPr lang="en" sz="2500">
                <a:latin typeface="DM Sans"/>
                <a:ea typeface="DM Sans"/>
                <a:cs typeface="DM Sans"/>
                <a:sym typeface="DM Sans"/>
              </a:rPr>
              <a:t>Sarno Method</a:t>
            </a:r>
            <a:endParaRPr sz="2500">
              <a:latin typeface="DM Sans"/>
              <a:ea typeface="DM Sans"/>
              <a:cs typeface="DM Sans"/>
              <a:sym typeface="DM Sans"/>
            </a:endParaRPr>
          </a:p>
          <a:p>
            <a:pPr indent="-387350" lvl="0" marL="457200" rtl="0" algn="l">
              <a:lnSpc>
                <a:spcPct val="115000"/>
              </a:lnSpc>
              <a:spcBef>
                <a:spcPts val="0"/>
              </a:spcBef>
              <a:spcAft>
                <a:spcPts val="0"/>
              </a:spcAft>
              <a:buSzPts val="2500"/>
              <a:buFont typeface="DM Sans"/>
              <a:buChar char="●"/>
            </a:pPr>
            <a:r>
              <a:rPr lang="en" sz="2500">
                <a:latin typeface="DM Sans"/>
                <a:ea typeface="DM Sans"/>
                <a:cs typeface="DM Sans"/>
                <a:sym typeface="DM Sans"/>
              </a:rPr>
              <a:t>Sensorimotor</a:t>
            </a:r>
            <a:endParaRPr sz="2500">
              <a:latin typeface="DM Sans"/>
              <a:ea typeface="DM Sans"/>
              <a:cs typeface="DM Sans"/>
              <a:sym typeface="DM Sans"/>
            </a:endParaRPr>
          </a:p>
          <a:p>
            <a:pPr indent="-387350" lvl="0" marL="457200" rtl="0" algn="l">
              <a:lnSpc>
                <a:spcPct val="115000"/>
              </a:lnSpc>
              <a:spcBef>
                <a:spcPts val="0"/>
              </a:spcBef>
              <a:spcAft>
                <a:spcPts val="0"/>
              </a:spcAft>
              <a:buSzPts val="2500"/>
              <a:buFont typeface="DM Sans"/>
              <a:buChar char="●"/>
            </a:pPr>
            <a:r>
              <a:rPr lang="en" sz="2500">
                <a:latin typeface="DM Sans"/>
                <a:ea typeface="DM Sans"/>
                <a:cs typeface="DM Sans"/>
                <a:sym typeface="DM Sans"/>
              </a:rPr>
              <a:t>Movement and Music</a:t>
            </a:r>
            <a:endParaRPr sz="2500">
              <a:latin typeface="DM Sans"/>
              <a:ea typeface="DM Sans"/>
              <a:cs typeface="DM Sans"/>
              <a:sym typeface="DM Sans"/>
            </a:endParaRPr>
          </a:p>
          <a:p>
            <a:pPr indent="-387350" lvl="0" marL="457200" rtl="0" algn="l">
              <a:lnSpc>
                <a:spcPct val="115000"/>
              </a:lnSpc>
              <a:spcBef>
                <a:spcPts val="0"/>
              </a:spcBef>
              <a:spcAft>
                <a:spcPts val="0"/>
              </a:spcAft>
              <a:buSzPts val="2500"/>
              <a:buFont typeface="DM Sans"/>
              <a:buChar char="●"/>
            </a:pPr>
            <a:r>
              <a:rPr lang="en" sz="2500">
                <a:latin typeface="DM Sans"/>
                <a:ea typeface="DM Sans"/>
                <a:cs typeface="DM Sans"/>
                <a:sym typeface="DM Sans"/>
              </a:rPr>
              <a:t>EFT - Tapping</a:t>
            </a:r>
            <a:endParaRPr sz="2500">
              <a:latin typeface="DM Sans"/>
              <a:ea typeface="DM Sans"/>
              <a:cs typeface="DM Sans"/>
              <a:sym typeface="DM Sans"/>
            </a:endParaRPr>
          </a:p>
          <a:p>
            <a:pPr indent="-387350" lvl="0" marL="457200" rtl="0" algn="l">
              <a:lnSpc>
                <a:spcPct val="115000"/>
              </a:lnSpc>
              <a:spcBef>
                <a:spcPts val="0"/>
              </a:spcBef>
              <a:spcAft>
                <a:spcPts val="0"/>
              </a:spcAft>
              <a:buSzPts val="2500"/>
              <a:buFont typeface="DM Sans"/>
              <a:buChar char="●"/>
            </a:pPr>
            <a:r>
              <a:rPr lang="en" sz="2500">
                <a:latin typeface="DM Sans"/>
                <a:ea typeface="DM Sans"/>
                <a:cs typeface="DM Sans"/>
                <a:sym typeface="DM Sans"/>
              </a:rPr>
              <a:t>Storytelling</a:t>
            </a:r>
            <a:endParaRPr sz="2500">
              <a:latin typeface="DM Sans"/>
              <a:ea typeface="DM Sans"/>
              <a:cs typeface="DM Sans"/>
              <a:sym typeface="DM Sans"/>
            </a:endParaRPr>
          </a:p>
          <a:p>
            <a:pPr indent="-387350" lvl="0" marL="457200" rtl="0" algn="l">
              <a:lnSpc>
                <a:spcPct val="115000"/>
              </a:lnSpc>
              <a:spcBef>
                <a:spcPts val="0"/>
              </a:spcBef>
              <a:spcAft>
                <a:spcPts val="0"/>
              </a:spcAft>
              <a:buSzPts val="2500"/>
              <a:buFont typeface="DM Sans"/>
              <a:buChar char="●"/>
            </a:pPr>
            <a:r>
              <a:rPr lang="en" sz="2500">
                <a:latin typeface="DM Sans"/>
                <a:ea typeface="DM Sans"/>
                <a:cs typeface="DM Sans"/>
                <a:sym typeface="DM Sans"/>
              </a:rPr>
              <a:t>Logotherapy/Spirituality</a:t>
            </a:r>
            <a:endParaRPr sz="2500">
              <a:latin typeface="DM Sans"/>
              <a:ea typeface="DM Sans"/>
              <a:cs typeface="DM Sans"/>
              <a:sym typeface="DM Sans"/>
            </a:endParaRPr>
          </a:p>
        </p:txBody>
      </p:sp>
      <p:sp>
        <p:nvSpPr>
          <p:cNvPr id="437" name="Google Shape;437;p59"/>
          <p:cNvSpPr txBox="1"/>
          <p:nvPr/>
        </p:nvSpPr>
        <p:spPr>
          <a:xfrm>
            <a:off x="572425" y="429425"/>
            <a:ext cx="6730500" cy="81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100">
                <a:latin typeface="DM Sans"/>
                <a:ea typeface="DM Sans"/>
                <a:cs typeface="DM Sans"/>
                <a:sym typeface="DM Sans"/>
              </a:rPr>
              <a:t>Explore Several Modalities</a:t>
            </a:r>
            <a:endParaRPr sz="3100">
              <a:latin typeface="DM Sans"/>
              <a:ea typeface="DM Sans"/>
              <a:cs typeface="DM Sans"/>
              <a:sym typeface="DM Sans"/>
            </a:endParaRPr>
          </a:p>
        </p:txBody>
      </p:sp>
      <p:pic>
        <p:nvPicPr>
          <p:cNvPr id="438" name="Google Shape;438;p59"/>
          <p:cNvPicPr preferRelativeResize="0"/>
          <p:nvPr/>
        </p:nvPicPr>
        <p:blipFill>
          <a:blip r:embed="rId3">
            <a:alphaModFix/>
          </a:blip>
          <a:stretch>
            <a:fillRect/>
          </a:stretch>
        </p:blipFill>
        <p:spPr>
          <a:xfrm>
            <a:off x="6190575" y="928925"/>
            <a:ext cx="2067125" cy="1300175"/>
          </a:xfrm>
          <a:prstGeom prst="rect">
            <a:avLst/>
          </a:prstGeom>
          <a:noFill/>
          <a:ln>
            <a:noFill/>
          </a:ln>
        </p:spPr>
      </p:pic>
      <p:pic>
        <p:nvPicPr>
          <p:cNvPr id="439" name="Google Shape;439;p59"/>
          <p:cNvPicPr preferRelativeResize="0"/>
          <p:nvPr/>
        </p:nvPicPr>
        <p:blipFill>
          <a:blip r:embed="rId4">
            <a:alphaModFix/>
          </a:blip>
          <a:stretch>
            <a:fillRect/>
          </a:stretch>
        </p:blipFill>
        <p:spPr>
          <a:xfrm>
            <a:off x="4774150" y="1959538"/>
            <a:ext cx="2448850" cy="1224425"/>
          </a:xfrm>
          <a:prstGeom prst="rect">
            <a:avLst/>
          </a:prstGeom>
          <a:noFill/>
          <a:ln>
            <a:noFill/>
          </a:ln>
        </p:spPr>
      </p:pic>
      <p:pic>
        <p:nvPicPr>
          <p:cNvPr id="440" name="Google Shape;440;p59"/>
          <p:cNvPicPr preferRelativeResize="0"/>
          <p:nvPr/>
        </p:nvPicPr>
        <p:blipFill>
          <a:blip r:embed="rId5">
            <a:alphaModFix/>
          </a:blip>
          <a:stretch>
            <a:fillRect/>
          </a:stretch>
        </p:blipFill>
        <p:spPr>
          <a:xfrm>
            <a:off x="6743625" y="3031092"/>
            <a:ext cx="2067125" cy="1143079"/>
          </a:xfrm>
          <a:prstGeom prst="rect">
            <a:avLst/>
          </a:prstGeom>
          <a:noFill/>
          <a:ln>
            <a:noFill/>
          </a:ln>
        </p:spPr>
      </p:pic>
      <p:pic>
        <p:nvPicPr>
          <p:cNvPr id="441" name="Google Shape;441;p59"/>
          <p:cNvPicPr preferRelativeResize="0"/>
          <p:nvPr/>
        </p:nvPicPr>
        <p:blipFill>
          <a:blip r:embed="rId6">
            <a:alphaModFix/>
          </a:blip>
          <a:stretch>
            <a:fillRect/>
          </a:stretch>
        </p:blipFill>
        <p:spPr>
          <a:xfrm>
            <a:off x="5138871" y="3491971"/>
            <a:ext cx="1839945" cy="12244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grpSp>
        <p:nvGrpSpPr>
          <p:cNvPr id="446" name="Google Shape;446;p60"/>
          <p:cNvGrpSpPr/>
          <p:nvPr/>
        </p:nvGrpSpPr>
        <p:grpSpPr>
          <a:xfrm>
            <a:off x="5619074" y="417731"/>
            <a:ext cx="2120985" cy="4361089"/>
            <a:chOff x="5160100" y="1609475"/>
            <a:chExt cx="975300" cy="2005375"/>
          </a:xfrm>
        </p:grpSpPr>
        <p:sp>
          <p:nvSpPr>
            <p:cNvPr id="447" name="Google Shape;447;p60"/>
            <p:cNvSpPr/>
            <p:nvPr/>
          </p:nvSpPr>
          <p:spPr>
            <a:xfrm>
              <a:off x="5160100" y="1609475"/>
              <a:ext cx="975300" cy="2005375"/>
            </a:xfrm>
            <a:custGeom>
              <a:rect b="b" l="l" r="r" t="t"/>
              <a:pathLst>
                <a:path extrusionOk="0" h="80215" w="39012">
                  <a:moveTo>
                    <a:pt x="19506" y="53273"/>
                  </a:moveTo>
                  <a:lnTo>
                    <a:pt x="19628" y="54309"/>
                  </a:lnTo>
                  <a:lnTo>
                    <a:pt x="19689" y="54858"/>
                  </a:lnTo>
                  <a:lnTo>
                    <a:pt x="19689" y="55406"/>
                  </a:lnTo>
                  <a:lnTo>
                    <a:pt x="19567" y="56442"/>
                  </a:lnTo>
                  <a:lnTo>
                    <a:pt x="19567" y="56930"/>
                  </a:lnTo>
                  <a:lnTo>
                    <a:pt x="19628" y="57418"/>
                  </a:lnTo>
                  <a:lnTo>
                    <a:pt x="19689" y="57844"/>
                  </a:lnTo>
                  <a:lnTo>
                    <a:pt x="19872" y="58210"/>
                  </a:lnTo>
                  <a:lnTo>
                    <a:pt x="19933" y="58454"/>
                  </a:lnTo>
                  <a:lnTo>
                    <a:pt x="19933" y="58698"/>
                  </a:lnTo>
                  <a:lnTo>
                    <a:pt x="19933" y="59246"/>
                  </a:lnTo>
                  <a:lnTo>
                    <a:pt x="19872" y="60283"/>
                  </a:lnTo>
                  <a:lnTo>
                    <a:pt x="19750" y="61319"/>
                  </a:lnTo>
                  <a:lnTo>
                    <a:pt x="19689" y="62843"/>
                  </a:lnTo>
                  <a:lnTo>
                    <a:pt x="19628" y="64305"/>
                  </a:lnTo>
                  <a:lnTo>
                    <a:pt x="19628" y="65281"/>
                  </a:lnTo>
                  <a:lnTo>
                    <a:pt x="19628" y="66195"/>
                  </a:lnTo>
                  <a:lnTo>
                    <a:pt x="19750" y="68267"/>
                  </a:lnTo>
                  <a:lnTo>
                    <a:pt x="19811" y="69486"/>
                  </a:lnTo>
                  <a:lnTo>
                    <a:pt x="19750" y="70645"/>
                  </a:lnTo>
                  <a:lnTo>
                    <a:pt x="19506" y="73022"/>
                  </a:lnTo>
                  <a:lnTo>
                    <a:pt x="19323" y="70888"/>
                  </a:lnTo>
                  <a:lnTo>
                    <a:pt x="19262" y="69791"/>
                  </a:lnTo>
                  <a:lnTo>
                    <a:pt x="19262" y="68694"/>
                  </a:lnTo>
                  <a:lnTo>
                    <a:pt x="19323" y="67658"/>
                  </a:lnTo>
                  <a:lnTo>
                    <a:pt x="19384" y="66561"/>
                  </a:lnTo>
                  <a:lnTo>
                    <a:pt x="19445" y="65464"/>
                  </a:lnTo>
                  <a:lnTo>
                    <a:pt x="19445" y="64366"/>
                  </a:lnTo>
                  <a:lnTo>
                    <a:pt x="19384" y="62599"/>
                  </a:lnTo>
                  <a:lnTo>
                    <a:pt x="19323" y="61745"/>
                  </a:lnTo>
                  <a:lnTo>
                    <a:pt x="19262" y="60831"/>
                  </a:lnTo>
                  <a:lnTo>
                    <a:pt x="19140" y="59612"/>
                  </a:lnTo>
                  <a:lnTo>
                    <a:pt x="19079" y="59002"/>
                  </a:lnTo>
                  <a:lnTo>
                    <a:pt x="19079" y="58698"/>
                  </a:lnTo>
                  <a:lnTo>
                    <a:pt x="19140" y="58393"/>
                  </a:lnTo>
                  <a:lnTo>
                    <a:pt x="19262" y="57844"/>
                  </a:lnTo>
                  <a:lnTo>
                    <a:pt x="19445" y="57235"/>
                  </a:lnTo>
                  <a:lnTo>
                    <a:pt x="19445" y="56625"/>
                  </a:lnTo>
                  <a:lnTo>
                    <a:pt x="19445" y="56016"/>
                  </a:lnTo>
                  <a:lnTo>
                    <a:pt x="19384" y="55345"/>
                  </a:lnTo>
                  <a:lnTo>
                    <a:pt x="19384" y="54614"/>
                  </a:lnTo>
                  <a:lnTo>
                    <a:pt x="19506" y="53273"/>
                  </a:lnTo>
                  <a:close/>
                  <a:moveTo>
                    <a:pt x="19445" y="0"/>
                  </a:moveTo>
                  <a:lnTo>
                    <a:pt x="18957" y="61"/>
                  </a:lnTo>
                  <a:lnTo>
                    <a:pt x="18287" y="183"/>
                  </a:lnTo>
                  <a:lnTo>
                    <a:pt x="17677" y="366"/>
                  </a:lnTo>
                  <a:lnTo>
                    <a:pt x="17068" y="670"/>
                  </a:lnTo>
                  <a:lnTo>
                    <a:pt x="16824" y="853"/>
                  </a:lnTo>
                  <a:lnTo>
                    <a:pt x="16580" y="1097"/>
                  </a:lnTo>
                  <a:lnTo>
                    <a:pt x="16336" y="1402"/>
                  </a:lnTo>
                  <a:lnTo>
                    <a:pt x="16153" y="1646"/>
                  </a:lnTo>
                  <a:lnTo>
                    <a:pt x="15788" y="2316"/>
                  </a:lnTo>
                  <a:lnTo>
                    <a:pt x="15605" y="2987"/>
                  </a:lnTo>
                  <a:lnTo>
                    <a:pt x="15483" y="3657"/>
                  </a:lnTo>
                  <a:lnTo>
                    <a:pt x="15422" y="4389"/>
                  </a:lnTo>
                  <a:lnTo>
                    <a:pt x="15422" y="5059"/>
                  </a:lnTo>
                  <a:lnTo>
                    <a:pt x="15422" y="5730"/>
                  </a:lnTo>
                  <a:lnTo>
                    <a:pt x="15544" y="6400"/>
                  </a:lnTo>
                  <a:lnTo>
                    <a:pt x="15666" y="7132"/>
                  </a:lnTo>
                  <a:lnTo>
                    <a:pt x="15849" y="7802"/>
                  </a:lnTo>
                  <a:lnTo>
                    <a:pt x="16275" y="9082"/>
                  </a:lnTo>
                  <a:lnTo>
                    <a:pt x="16397" y="9387"/>
                  </a:lnTo>
                  <a:lnTo>
                    <a:pt x="16580" y="9631"/>
                  </a:lnTo>
                  <a:lnTo>
                    <a:pt x="16824" y="9874"/>
                  </a:lnTo>
                  <a:lnTo>
                    <a:pt x="16946" y="9996"/>
                  </a:lnTo>
                  <a:lnTo>
                    <a:pt x="16946" y="10179"/>
                  </a:lnTo>
                  <a:lnTo>
                    <a:pt x="16946" y="10362"/>
                  </a:lnTo>
                  <a:lnTo>
                    <a:pt x="16763" y="11886"/>
                  </a:lnTo>
                  <a:lnTo>
                    <a:pt x="16763" y="12069"/>
                  </a:lnTo>
                  <a:lnTo>
                    <a:pt x="16702" y="12252"/>
                  </a:lnTo>
                  <a:lnTo>
                    <a:pt x="16641" y="12313"/>
                  </a:lnTo>
                  <a:lnTo>
                    <a:pt x="16458" y="12373"/>
                  </a:lnTo>
                  <a:lnTo>
                    <a:pt x="16093" y="12617"/>
                  </a:lnTo>
                  <a:lnTo>
                    <a:pt x="15422" y="13044"/>
                  </a:lnTo>
                  <a:lnTo>
                    <a:pt x="14752" y="13471"/>
                  </a:lnTo>
                  <a:lnTo>
                    <a:pt x="14508" y="13653"/>
                  </a:lnTo>
                  <a:lnTo>
                    <a:pt x="14325" y="13775"/>
                  </a:lnTo>
                  <a:lnTo>
                    <a:pt x="13350" y="13775"/>
                  </a:lnTo>
                  <a:lnTo>
                    <a:pt x="12496" y="13836"/>
                  </a:lnTo>
                  <a:lnTo>
                    <a:pt x="11765" y="13958"/>
                  </a:lnTo>
                  <a:lnTo>
                    <a:pt x="11033" y="14141"/>
                  </a:lnTo>
                  <a:lnTo>
                    <a:pt x="10668" y="14263"/>
                  </a:lnTo>
                  <a:lnTo>
                    <a:pt x="10363" y="14385"/>
                  </a:lnTo>
                  <a:lnTo>
                    <a:pt x="9997" y="14629"/>
                  </a:lnTo>
                  <a:lnTo>
                    <a:pt x="9753" y="14812"/>
                  </a:lnTo>
                  <a:lnTo>
                    <a:pt x="9510" y="15116"/>
                  </a:lnTo>
                  <a:lnTo>
                    <a:pt x="9266" y="15421"/>
                  </a:lnTo>
                  <a:lnTo>
                    <a:pt x="8900" y="16031"/>
                  </a:lnTo>
                  <a:lnTo>
                    <a:pt x="8534" y="16701"/>
                  </a:lnTo>
                  <a:lnTo>
                    <a:pt x="8230" y="17372"/>
                  </a:lnTo>
                  <a:lnTo>
                    <a:pt x="8108" y="17737"/>
                  </a:lnTo>
                  <a:lnTo>
                    <a:pt x="8047" y="18103"/>
                  </a:lnTo>
                  <a:lnTo>
                    <a:pt x="7986" y="18895"/>
                  </a:lnTo>
                  <a:lnTo>
                    <a:pt x="7986" y="19688"/>
                  </a:lnTo>
                  <a:lnTo>
                    <a:pt x="8047" y="20480"/>
                  </a:lnTo>
                  <a:lnTo>
                    <a:pt x="8047" y="20846"/>
                  </a:lnTo>
                  <a:lnTo>
                    <a:pt x="8047" y="21212"/>
                  </a:lnTo>
                  <a:lnTo>
                    <a:pt x="7864" y="22004"/>
                  </a:lnTo>
                  <a:lnTo>
                    <a:pt x="7620" y="23589"/>
                  </a:lnTo>
                  <a:lnTo>
                    <a:pt x="7376" y="25174"/>
                  </a:lnTo>
                  <a:lnTo>
                    <a:pt x="7315" y="26758"/>
                  </a:lnTo>
                  <a:lnTo>
                    <a:pt x="7254" y="27124"/>
                  </a:lnTo>
                  <a:lnTo>
                    <a:pt x="7193" y="27490"/>
                  </a:lnTo>
                  <a:lnTo>
                    <a:pt x="7132" y="27856"/>
                  </a:lnTo>
                  <a:lnTo>
                    <a:pt x="6950" y="28160"/>
                  </a:lnTo>
                  <a:lnTo>
                    <a:pt x="6706" y="28526"/>
                  </a:lnTo>
                  <a:lnTo>
                    <a:pt x="6523" y="28892"/>
                  </a:lnTo>
                  <a:lnTo>
                    <a:pt x="5974" y="30172"/>
                  </a:lnTo>
                  <a:lnTo>
                    <a:pt x="5609" y="31452"/>
                  </a:lnTo>
                  <a:lnTo>
                    <a:pt x="5304" y="32732"/>
                  </a:lnTo>
                  <a:lnTo>
                    <a:pt x="5121" y="34073"/>
                  </a:lnTo>
                  <a:lnTo>
                    <a:pt x="4938" y="35536"/>
                  </a:lnTo>
                  <a:lnTo>
                    <a:pt x="4755" y="36267"/>
                  </a:lnTo>
                  <a:lnTo>
                    <a:pt x="4572" y="36998"/>
                  </a:lnTo>
                  <a:lnTo>
                    <a:pt x="4329" y="37669"/>
                  </a:lnTo>
                  <a:lnTo>
                    <a:pt x="4207" y="38035"/>
                  </a:lnTo>
                  <a:lnTo>
                    <a:pt x="4146" y="38218"/>
                  </a:lnTo>
                  <a:lnTo>
                    <a:pt x="4024" y="38400"/>
                  </a:lnTo>
                  <a:lnTo>
                    <a:pt x="3963" y="38461"/>
                  </a:lnTo>
                  <a:lnTo>
                    <a:pt x="3475" y="38461"/>
                  </a:lnTo>
                  <a:lnTo>
                    <a:pt x="3109" y="38583"/>
                  </a:lnTo>
                  <a:lnTo>
                    <a:pt x="2805" y="38766"/>
                  </a:lnTo>
                  <a:lnTo>
                    <a:pt x="2256" y="39315"/>
                  </a:lnTo>
                  <a:lnTo>
                    <a:pt x="1768" y="39863"/>
                  </a:lnTo>
                  <a:lnTo>
                    <a:pt x="1342" y="40412"/>
                  </a:lnTo>
                  <a:lnTo>
                    <a:pt x="854" y="41021"/>
                  </a:lnTo>
                  <a:lnTo>
                    <a:pt x="306" y="41387"/>
                  </a:lnTo>
                  <a:lnTo>
                    <a:pt x="123" y="41570"/>
                  </a:lnTo>
                  <a:lnTo>
                    <a:pt x="62" y="41692"/>
                  </a:lnTo>
                  <a:lnTo>
                    <a:pt x="1" y="41814"/>
                  </a:lnTo>
                  <a:lnTo>
                    <a:pt x="62" y="42058"/>
                  </a:lnTo>
                  <a:lnTo>
                    <a:pt x="245" y="42179"/>
                  </a:lnTo>
                  <a:lnTo>
                    <a:pt x="427" y="42240"/>
                  </a:lnTo>
                  <a:lnTo>
                    <a:pt x="610" y="42240"/>
                  </a:lnTo>
                  <a:lnTo>
                    <a:pt x="1098" y="42119"/>
                  </a:lnTo>
                  <a:lnTo>
                    <a:pt x="1525" y="41936"/>
                  </a:lnTo>
                  <a:lnTo>
                    <a:pt x="1768" y="41753"/>
                  </a:lnTo>
                  <a:lnTo>
                    <a:pt x="2012" y="41570"/>
                  </a:lnTo>
                  <a:lnTo>
                    <a:pt x="2195" y="41387"/>
                  </a:lnTo>
                  <a:lnTo>
                    <a:pt x="2317" y="41265"/>
                  </a:lnTo>
                  <a:lnTo>
                    <a:pt x="2439" y="41204"/>
                  </a:lnTo>
                  <a:lnTo>
                    <a:pt x="2439" y="41204"/>
                  </a:lnTo>
                  <a:lnTo>
                    <a:pt x="2317" y="41509"/>
                  </a:lnTo>
                  <a:lnTo>
                    <a:pt x="2256" y="41753"/>
                  </a:lnTo>
                  <a:lnTo>
                    <a:pt x="1951" y="42240"/>
                  </a:lnTo>
                  <a:lnTo>
                    <a:pt x="1281" y="43459"/>
                  </a:lnTo>
                  <a:lnTo>
                    <a:pt x="976" y="44008"/>
                  </a:lnTo>
                  <a:lnTo>
                    <a:pt x="854" y="44252"/>
                  </a:lnTo>
                  <a:lnTo>
                    <a:pt x="854" y="44435"/>
                  </a:lnTo>
                  <a:lnTo>
                    <a:pt x="915" y="44557"/>
                  </a:lnTo>
                  <a:lnTo>
                    <a:pt x="1037" y="44739"/>
                  </a:lnTo>
                  <a:lnTo>
                    <a:pt x="1159" y="44861"/>
                  </a:lnTo>
                  <a:lnTo>
                    <a:pt x="1342" y="44800"/>
                  </a:lnTo>
                  <a:lnTo>
                    <a:pt x="1525" y="44739"/>
                  </a:lnTo>
                  <a:lnTo>
                    <a:pt x="1829" y="44435"/>
                  </a:lnTo>
                  <a:lnTo>
                    <a:pt x="2073" y="44130"/>
                  </a:lnTo>
                  <a:lnTo>
                    <a:pt x="2561" y="43399"/>
                  </a:lnTo>
                  <a:lnTo>
                    <a:pt x="2805" y="43033"/>
                  </a:lnTo>
                  <a:lnTo>
                    <a:pt x="3048" y="42789"/>
                  </a:lnTo>
                  <a:lnTo>
                    <a:pt x="3048" y="42789"/>
                  </a:lnTo>
                  <a:lnTo>
                    <a:pt x="2988" y="43094"/>
                  </a:lnTo>
                  <a:lnTo>
                    <a:pt x="2927" y="43459"/>
                  </a:lnTo>
                  <a:lnTo>
                    <a:pt x="2622" y="44191"/>
                  </a:lnTo>
                  <a:lnTo>
                    <a:pt x="2378" y="44861"/>
                  </a:lnTo>
                  <a:lnTo>
                    <a:pt x="2256" y="45227"/>
                  </a:lnTo>
                  <a:lnTo>
                    <a:pt x="2256" y="45593"/>
                  </a:lnTo>
                  <a:lnTo>
                    <a:pt x="2378" y="45776"/>
                  </a:lnTo>
                  <a:lnTo>
                    <a:pt x="2500" y="45898"/>
                  </a:lnTo>
                  <a:lnTo>
                    <a:pt x="2683" y="45959"/>
                  </a:lnTo>
                  <a:lnTo>
                    <a:pt x="2866" y="45898"/>
                  </a:lnTo>
                  <a:lnTo>
                    <a:pt x="3048" y="45776"/>
                  </a:lnTo>
                  <a:lnTo>
                    <a:pt x="3170" y="45532"/>
                  </a:lnTo>
                  <a:lnTo>
                    <a:pt x="3353" y="45166"/>
                  </a:lnTo>
                  <a:lnTo>
                    <a:pt x="3719" y="44252"/>
                  </a:lnTo>
                  <a:lnTo>
                    <a:pt x="4085" y="43277"/>
                  </a:lnTo>
                  <a:lnTo>
                    <a:pt x="4024" y="44130"/>
                  </a:lnTo>
                  <a:lnTo>
                    <a:pt x="3963" y="44922"/>
                  </a:lnTo>
                  <a:lnTo>
                    <a:pt x="3963" y="45349"/>
                  </a:lnTo>
                  <a:lnTo>
                    <a:pt x="4024" y="45593"/>
                  </a:lnTo>
                  <a:lnTo>
                    <a:pt x="4146" y="45776"/>
                  </a:lnTo>
                  <a:lnTo>
                    <a:pt x="4268" y="45837"/>
                  </a:lnTo>
                  <a:lnTo>
                    <a:pt x="4450" y="45837"/>
                  </a:lnTo>
                  <a:lnTo>
                    <a:pt x="4633" y="45776"/>
                  </a:lnTo>
                  <a:lnTo>
                    <a:pt x="4755" y="45654"/>
                  </a:lnTo>
                  <a:lnTo>
                    <a:pt x="4816" y="45349"/>
                  </a:lnTo>
                  <a:lnTo>
                    <a:pt x="4877" y="45105"/>
                  </a:lnTo>
                  <a:lnTo>
                    <a:pt x="4938" y="44496"/>
                  </a:lnTo>
                  <a:lnTo>
                    <a:pt x="4999" y="43642"/>
                  </a:lnTo>
                  <a:lnTo>
                    <a:pt x="5060" y="43338"/>
                  </a:lnTo>
                  <a:lnTo>
                    <a:pt x="5060" y="43216"/>
                  </a:lnTo>
                  <a:lnTo>
                    <a:pt x="5182" y="43094"/>
                  </a:lnTo>
                  <a:lnTo>
                    <a:pt x="5243" y="43277"/>
                  </a:lnTo>
                  <a:lnTo>
                    <a:pt x="5243" y="43459"/>
                  </a:lnTo>
                  <a:lnTo>
                    <a:pt x="5182" y="43886"/>
                  </a:lnTo>
                  <a:lnTo>
                    <a:pt x="5121" y="44374"/>
                  </a:lnTo>
                  <a:lnTo>
                    <a:pt x="5121" y="44800"/>
                  </a:lnTo>
                  <a:lnTo>
                    <a:pt x="5182" y="45044"/>
                  </a:lnTo>
                  <a:lnTo>
                    <a:pt x="5365" y="45227"/>
                  </a:lnTo>
                  <a:lnTo>
                    <a:pt x="5426" y="45288"/>
                  </a:lnTo>
                  <a:lnTo>
                    <a:pt x="5609" y="45288"/>
                  </a:lnTo>
                  <a:lnTo>
                    <a:pt x="5730" y="45227"/>
                  </a:lnTo>
                  <a:lnTo>
                    <a:pt x="5852" y="45044"/>
                  </a:lnTo>
                  <a:lnTo>
                    <a:pt x="5913" y="44861"/>
                  </a:lnTo>
                  <a:lnTo>
                    <a:pt x="6035" y="44496"/>
                  </a:lnTo>
                  <a:lnTo>
                    <a:pt x="6035" y="43642"/>
                  </a:lnTo>
                  <a:lnTo>
                    <a:pt x="6157" y="42484"/>
                  </a:lnTo>
                  <a:lnTo>
                    <a:pt x="6218" y="42240"/>
                  </a:lnTo>
                  <a:lnTo>
                    <a:pt x="6340" y="41997"/>
                  </a:lnTo>
                  <a:lnTo>
                    <a:pt x="6645" y="41082"/>
                  </a:lnTo>
                  <a:lnTo>
                    <a:pt x="6767" y="40595"/>
                  </a:lnTo>
                  <a:lnTo>
                    <a:pt x="6828" y="40107"/>
                  </a:lnTo>
                  <a:lnTo>
                    <a:pt x="6767" y="39802"/>
                  </a:lnTo>
                  <a:lnTo>
                    <a:pt x="6706" y="39558"/>
                  </a:lnTo>
                  <a:lnTo>
                    <a:pt x="6767" y="39315"/>
                  </a:lnTo>
                  <a:lnTo>
                    <a:pt x="6889" y="39132"/>
                  </a:lnTo>
                  <a:lnTo>
                    <a:pt x="7376" y="37974"/>
                  </a:lnTo>
                  <a:lnTo>
                    <a:pt x="7925" y="36877"/>
                  </a:lnTo>
                  <a:lnTo>
                    <a:pt x="9266" y="34256"/>
                  </a:lnTo>
                  <a:lnTo>
                    <a:pt x="9875" y="32915"/>
                  </a:lnTo>
                  <a:lnTo>
                    <a:pt x="10363" y="31574"/>
                  </a:lnTo>
                  <a:lnTo>
                    <a:pt x="10607" y="30781"/>
                  </a:lnTo>
                  <a:lnTo>
                    <a:pt x="10729" y="30050"/>
                  </a:lnTo>
                  <a:lnTo>
                    <a:pt x="11094" y="28526"/>
                  </a:lnTo>
                  <a:lnTo>
                    <a:pt x="11521" y="27185"/>
                  </a:lnTo>
                  <a:lnTo>
                    <a:pt x="12009" y="25844"/>
                  </a:lnTo>
                  <a:lnTo>
                    <a:pt x="12374" y="27307"/>
                  </a:lnTo>
                  <a:lnTo>
                    <a:pt x="12557" y="27856"/>
                  </a:lnTo>
                  <a:lnTo>
                    <a:pt x="12679" y="28465"/>
                  </a:lnTo>
                  <a:lnTo>
                    <a:pt x="12679" y="29136"/>
                  </a:lnTo>
                  <a:lnTo>
                    <a:pt x="12679" y="29806"/>
                  </a:lnTo>
                  <a:lnTo>
                    <a:pt x="12618" y="31878"/>
                  </a:lnTo>
                  <a:lnTo>
                    <a:pt x="12618" y="32427"/>
                  </a:lnTo>
                  <a:lnTo>
                    <a:pt x="12618" y="33037"/>
                  </a:lnTo>
                  <a:lnTo>
                    <a:pt x="12679" y="33280"/>
                  </a:lnTo>
                  <a:lnTo>
                    <a:pt x="12801" y="33524"/>
                  </a:lnTo>
                  <a:lnTo>
                    <a:pt x="12801" y="33768"/>
                  </a:lnTo>
                  <a:lnTo>
                    <a:pt x="12801" y="34012"/>
                  </a:lnTo>
                  <a:lnTo>
                    <a:pt x="12679" y="34560"/>
                  </a:lnTo>
                  <a:lnTo>
                    <a:pt x="12313" y="36633"/>
                  </a:lnTo>
                  <a:lnTo>
                    <a:pt x="12192" y="37669"/>
                  </a:lnTo>
                  <a:lnTo>
                    <a:pt x="12131" y="38705"/>
                  </a:lnTo>
                  <a:lnTo>
                    <a:pt x="12070" y="40839"/>
                  </a:lnTo>
                  <a:lnTo>
                    <a:pt x="12131" y="42972"/>
                  </a:lnTo>
                  <a:lnTo>
                    <a:pt x="12252" y="45044"/>
                  </a:lnTo>
                  <a:lnTo>
                    <a:pt x="12435" y="47178"/>
                  </a:lnTo>
                  <a:lnTo>
                    <a:pt x="12740" y="49250"/>
                  </a:lnTo>
                  <a:lnTo>
                    <a:pt x="13106" y="51261"/>
                  </a:lnTo>
                  <a:lnTo>
                    <a:pt x="13593" y="53334"/>
                  </a:lnTo>
                  <a:lnTo>
                    <a:pt x="14081" y="55041"/>
                  </a:lnTo>
                  <a:lnTo>
                    <a:pt x="14264" y="55955"/>
                  </a:lnTo>
                  <a:lnTo>
                    <a:pt x="14325" y="56869"/>
                  </a:lnTo>
                  <a:lnTo>
                    <a:pt x="14264" y="57601"/>
                  </a:lnTo>
                  <a:lnTo>
                    <a:pt x="14203" y="58393"/>
                  </a:lnTo>
                  <a:lnTo>
                    <a:pt x="13837" y="59856"/>
                  </a:lnTo>
                  <a:lnTo>
                    <a:pt x="13654" y="60892"/>
                  </a:lnTo>
                  <a:lnTo>
                    <a:pt x="13532" y="61928"/>
                  </a:lnTo>
                  <a:lnTo>
                    <a:pt x="13472" y="62964"/>
                  </a:lnTo>
                  <a:lnTo>
                    <a:pt x="13532" y="64001"/>
                  </a:lnTo>
                  <a:lnTo>
                    <a:pt x="13715" y="65037"/>
                  </a:lnTo>
                  <a:lnTo>
                    <a:pt x="13898" y="66012"/>
                  </a:lnTo>
                  <a:lnTo>
                    <a:pt x="14508" y="67963"/>
                  </a:lnTo>
                  <a:lnTo>
                    <a:pt x="15605" y="71681"/>
                  </a:lnTo>
                  <a:lnTo>
                    <a:pt x="16032" y="73144"/>
                  </a:lnTo>
                  <a:lnTo>
                    <a:pt x="16458" y="74606"/>
                  </a:lnTo>
                  <a:lnTo>
                    <a:pt x="16580" y="75094"/>
                  </a:lnTo>
                  <a:lnTo>
                    <a:pt x="16641" y="75399"/>
                  </a:lnTo>
                  <a:lnTo>
                    <a:pt x="16641" y="75643"/>
                  </a:lnTo>
                  <a:lnTo>
                    <a:pt x="16519" y="76069"/>
                  </a:lnTo>
                  <a:lnTo>
                    <a:pt x="16336" y="76496"/>
                  </a:lnTo>
                  <a:lnTo>
                    <a:pt x="15849" y="77227"/>
                  </a:lnTo>
                  <a:lnTo>
                    <a:pt x="15422" y="77959"/>
                  </a:lnTo>
                  <a:lnTo>
                    <a:pt x="15117" y="78264"/>
                  </a:lnTo>
                  <a:lnTo>
                    <a:pt x="14813" y="78507"/>
                  </a:lnTo>
                  <a:lnTo>
                    <a:pt x="14569" y="78690"/>
                  </a:lnTo>
                  <a:lnTo>
                    <a:pt x="14386" y="78873"/>
                  </a:lnTo>
                  <a:lnTo>
                    <a:pt x="14386" y="79056"/>
                  </a:lnTo>
                  <a:lnTo>
                    <a:pt x="14447" y="79239"/>
                  </a:lnTo>
                  <a:lnTo>
                    <a:pt x="14569" y="79361"/>
                  </a:lnTo>
                  <a:lnTo>
                    <a:pt x="14752" y="79483"/>
                  </a:lnTo>
                  <a:lnTo>
                    <a:pt x="15117" y="79605"/>
                  </a:lnTo>
                  <a:lnTo>
                    <a:pt x="15483" y="79666"/>
                  </a:lnTo>
                  <a:lnTo>
                    <a:pt x="16032" y="79787"/>
                  </a:lnTo>
                  <a:lnTo>
                    <a:pt x="16580" y="79848"/>
                  </a:lnTo>
                  <a:lnTo>
                    <a:pt x="17007" y="79848"/>
                  </a:lnTo>
                  <a:lnTo>
                    <a:pt x="17434" y="79787"/>
                  </a:lnTo>
                  <a:lnTo>
                    <a:pt x="17555" y="79787"/>
                  </a:lnTo>
                  <a:lnTo>
                    <a:pt x="17677" y="79970"/>
                  </a:lnTo>
                  <a:lnTo>
                    <a:pt x="17921" y="80092"/>
                  </a:lnTo>
                  <a:lnTo>
                    <a:pt x="18165" y="80153"/>
                  </a:lnTo>
                  <a:lnTo>
                    <a:pt x="18592" y="80214"/>
                  </a:lnTo>
                  <a:lnTo>
                    <a:pt x="18957" y="80092"/>
                  </a:lnTo>
                  <a:lnTo>
                    <a:pt x="19140" y="80031"/>
                  </a:lnTo>
                  <a:lnTo>
                    <a:pt x="19323" y="79909"/>
                  </a:lnTo>
                  <a:lnTo>
                    <a:pt x="19445" y="79727"/>
                  </a:lnTo>
                  <a:lnTo>
                    <a:pt x="19506" y="79544"/>
                  </a:lnTo>
                  <a:lnTo>
                    <a:pt x="19689" y="79787"/>
                  </a:lnTo>
                  <a:lnTo>
                    <a:pt x="19872" y="80031"/>
                  </a:lnTo>
                  <a:lnTo>
                    <a:pt x="20115" y="80153"/>
                  </a:lnTo>
                  <a:lnTo>
                    <a:pt x="20420" y="80214"/>
                  </a:lnTo>
                  <a:lnTo>
                    <a:pt x="20725" y="80214"/>
                  </a:lnTo>
                  <a:lnTo>
                    <a:pt x="21091" y="80153"/>
                  </a:lnTo>
                  <a:lnTo>
                    <a:pt x="21335" y="79970"/>
                  </a:lnTo>
                  <a:lnTo>
                    <a:pt x="21456" y="79848"/>
                  </a:lnTo>
                  <a:lnTo>
                    <a:pt x="21517" y="79727"/>
                  </a:lnTo>
                  <a:lnTo>
                    <a:pt x="21700" y="79787"/>
                  </a:lnTo>
                  <a:lnTo>
                    <a:pt x="21944" y="79848"/>
                  </a:lnTo>
                  <a:lnTo>
                    <a:pt x="22371" y="79848"/>
                  </a:lnTo>
                  <a:lnTo>
                    <a:pt x="22858" y="79787"/>
                  </a:lnTo>
                  <a:lnTo>
                    <a:pt x="23285" y="79727"/>
                  </a:lnTo>
                  <a:lnTo>
                    <a:pt x="24138" y="79544"/>
                  </a:lnTo>
                  <a:lnTo>
                    <a:pt x="24260" y="79483"/>
                  </a:lnTo>
                  <a:lnTo>
                    <a:pt x="24443" y="79422"/>
                  </a:lnTo>
                  <a:lnTo>
                    <a:pt x="24565" y="79300"/>
                  </a:lnTo>
                  <a:lnTo>
                    <a:pt x="24687" y="79117"/>
                  </a:lnTo>
                  <a:lnTo>
                    <a:pt x="24687" y="78934"/>
                  </a:lnTo>
                  <a:lnTo>
                    <a:pt x="24626" y="78812"/>
                  </a:lnTo>
                  <a:lnTo>
                    <a:pt x="24382" y="78629"/>
                  </a:lnTo>
                  <a:lnTo>
                    <a:pt x="23895" y="78203"/>
                  </a:lnTo>
                  <a:lnTo>
                    <a:pt x="23590" y="77898"/>
                  </a:lnTo>
                  <a:lnTo>
                    <a:pt x="23346" y="77471"/>
                  </a:lnTo>
                  <a:lnTo>
                    <a:pt x="22858" y="76679"/>
                  </a:lnTo>
                  <a:lnTo>
                    <a:pt x="22554" y="76008"/>
                  </a:lnTo>
                  <a:lnTo>
                    <a:pt x="22432" y="75643"/>
                  </a:lnTo>
                  <a:lnTo>
                    <a:pt x="22432" y="75277"/>
                  </a:lnTo>
                  <a:lnTo>
                    <a:pt x="22554" y="74667"/>
                  </a:lnTo>
                  <a:lnTo>
                    <a:pt x="22736" y="74058"/>
                  </a:lnTo>
                  <a:lnTo>
                    <a:pt x="23468" y="71559"/>
                  </a:lnTo>
                  <a:lnTo>
                    <a:pt x="24565" y="67902"/>
                  </a:lnTo>
                  <a:lnTo>
                    <a:pt x="25114" y="65951"/>
                  </a:lnTo>
                  <a:lnTo>
                    <a:pt x="25357" y="64976"/>
                  </a:lnTo>
                  <a:lnTo>
                    <a:pt x="25540" y="63940"/>
                  </a:lnTo>
                  <a:lnTo>
                    <a:pt x="25601" y="62964"/>
                  </a:lnTo>
                  <a:lnTo>
                    <a:pt x="25540" y="61928"/>
                  </a:lnTo>
                  <a:lnTo>
                    <a:pt x="25418" y="60953"/>
                  </a:lnTo>
                  <a:lnTo>
                    <a:pt x="25175" y="59978"/>
                  </a:lnTo>
                  <a:lnTo>
                    <a:pt x="24870" y="58393"/>
                  </a:lnTo>
                  <a:lnTo>
                    <a:pt x="24748" y="57662"/>
                  </a:lnTo>
                  <a:lnTo>
                    <a:pt x="24748" y="56869"/>
                  </a:lnTo>
                  <a:lnTo>
                    <a:pt x="24809" y="56016"/>
                  </a:lnTo>
                  <a:lnTo>
                    <a:pt x="24931" y="55162"/>
                  </a:lnTo>
                  <a:lnTo>
                    <a:pt x="25357" y="53456"/>
                  </a:lnTo>
                  <a:lnTo>
                    <a:pt x="25845" y="51505"/>
                  </a:lnTo>
                  <a:lnTo>
                    <a:pt x="26272" y="49555"/>
                  </a:lnTo>
                  <a:lnTo>
                    <a:pt x="26516" y="47543"/>
                  </a:lnTo>
                  <a:lnTo>
                    <a:pt x="26759" y="45532"/>
                  </a:lnTo>
                  <a:lnTo>
                    <a:pt x="26881" y="43459"/>
                  </a:lnTo>
                  <a:lnTo>
                    <a:pt x="26942" y="41387"/>
                  </a:lnTo>
                  <a:lnTo>
                    <a:pt x="26942" y="39376"/>
                  </a:lnTo>
                  <a:lnTo>
                    <a:pt x="26881" y="38339"/>
                  </a:lnTo>
                  <a:lnTo>
                    <a:pt x="26820" y="37364"/>
                  </a:lnTo>
                  <a:lnTo>
                    <a:pt x="26455" y="35414"/>
                  </a:lnTo>
                  <a:lnTo>
                    <a:pt x="26272" y="34377"/>
                  </a:lnTo>
                  <a:lnTo>
                    <a:pt x="26150" y="33890"/>
                  </a:lnTo>
                  <a:lnTo>
                    <a:pt x="26089" y="33646"/>
                  </a:lnTo>
                  <a:lnTo>
                    <a:pt x="26150" y="33402"/>
                  </a:lnTo>
                  <a:lnTo>
                    <a:pt x="26211" y="32976"/>
                  </a:lnTo>
                  <a:lnTo>
                    <a:pt x="26211" y="32610"/>
                  </a:lnTo>
                  <a:lnTo>
                    <a:pt x="26150" y="31817"/>
                  </a:lnTo>
                  <a:lnTo>
                    <a:pt x="26150" y="28770"/>
                  </a:lnTo>
                  <a:lnTo>
                    <a:pt x="26211" y="28282"/>
                  </a:lnTo>
                  <a:lnTo>
                    <a:pt x="26333" y="27856"/>
                  </a:lnTo>
                  <a:lnTo>
                    <a:pt x="26881" y="26027"/>
                  </a:lnTo>
                  <a:lnTo>
                    <a:pt x="27003" y="25661"/>
                  </a:lnTo>
                  <a:lnTo>
                    <a:pt x="27369" y="26758"/>
                  </a:lnTo>
                  <a:lnTo>
                    <a:pt x="27735" y="27856"/>
                  </a:lnTo>
                  <a:lnTo>
                    <a:pt x="27918" y="28526"/>
                  </a:lnTo>
                  <a:lnTo>
                    <a:pt x="28100" y="29196"/>
                  </a:lnTo>
                  <a:lnTo>
                    <a:pt x="28405" y="30598"/>
                  </a:lnTo>
                  <a:lnTo>
                    <a:pt x="28588" y="31269"/>
                  </a:lnTo>
                  <a:lnTo>
                    <a:pt x="28832" y="32000"/>
                  </a:lnTo>
                  <a:lnTo>
                    <a:pt x="29380" y="33341"/>
                  </a:lnTo>
                  <a:lnTo>
                    <a:pt x="29990" y="34682"/>
                  </a:lnTo>
                  <a:lnTo>
                    <a:pt x="30660" y="36023"/>
                  </a:lnTo>
                  <a:lnTo>
                    <a:pt x="31270" y="37242"/>
                  </a:lnTo>
                  <a:lnTo>
                    <a:pt x="31879" y="38522"/>
                  </a:lnTo>
                  <a:lnTo>
                    <a:pt x="32123" y="39010"/>
                  </a:lnTo>
                  <a:lnTo>
                    <a:pt x="32306" y="39498"/>
                  </a:lnTo>
                  <a:lnTo>
                    <a:pt x="32306" y="39680"/>
                  </a:lnTo>
                  <a:lnTo>
                    <a:pt x="32245" y="39924"/>
                  </a:lnTo>
                  <a:lnTo>
                    <a:pt x="32245" y="40168"/>
                  </a:lnTo>
                  <a:lnTo>
                    <a:pt x="32245" y="40473"/>
                  </a:lnTo>
                  <a:lnTo>
                    <a:pt x="32367" y="40899"/>
                  </a:lnTo>
                  <a:lnTo>
                    <a:pt x="32489" y="41387"/>
                  </a:lnTo>
                  <a:lnTo>
                    <a:pt x="32794" y="42240"/>
                  </a:lnTo>
                  <a:lnTo>
                    <a:pt x="32855" y="42606"/>
                  </a:lnTo>
                  <a:lnTo>
                    <a:pt x="32916" y="42972"/>
                  </a:lnTo>
                  <a:lnTo>
                    <a:pt x="32977" y="44069"/>
                  </a:lnTo>
                  <a:lnTo>
                    <a:pt x="33038" y="44496"/>
                  </a:lnTo>
                  <a:lnTo>
                    <a:pt x="33160" y="44922"/>
                  </a:lnTo>
                  <a:lnTo>
                    <a:pt x="33281" y="45166"/>
                  </a:lnTo>
                  <a:lnTo>
                    <a:pt x="33464" y="45288"/>
                  </a:lnTo>
                  <a:lnTo>
                    <a:pt x="33647" y="45288"/>
                  </a:lnTo>
                  <a:lnTo>
                    <a:pt x="33769" y="45166"/>
                  </a:lnTo>
                  <a:lnTo>
                    <a:pt x="33830" y="45044"/>
                  </a:lnTo>
                  <a:lnTo>
                    <a:pt x="33891" y="44800"/>
                  </a:lnTo>
                  <a:lnTo>
                    <a:pt x="33952" y="44557"/>
                  </a:lnTo>
                  <a:lnTo>
                    <a:pt x="33891" y="44008"/>
                  </a:lnTo>
                  <a:lnTo>
                    <a:pt x="33830" y="43520"/>
                  </a:lnTo>
                  <a:lnTo>
                    <a:pt x="33830" y="43277"/>
                  </a:lnTo>
                  <a:lnTo>
                    <a:pt x="33830" y="43216"/>
                  </a:lnTo>
                  <a:lnTo>
                    <a:pt x="33891" y="43094"/>
                  </a:lnTo>
                  <a:lnTo>
                    <a:pt x="33952" y="43216"/>
                  </a:lnTo>
                  <a:lnTo>
                    <a:pt x="34013" y="43338"/>
                  </a:lnTo>
                  <a:lnTo>
                    <a:pt x="34013" y="43642"/>
                  </a:lnTo>
                  <a:lnTo>
                    <a:pt x="34135" y="44496"/>
                  </a:lnTo>
                  <a:lnTo>
                    <a:pt x="34135" y="45105"/>
                  </a:lnTo>
                  <a:lnTo>
                    <a:pt x="34196" y="45349"/>
                  </a:lnTo>
                  <a:lnTo>
                    <a:pt x="34318" y="45654"/>
                  </a:lnTo>
                  <a:lnTo>
                    <a:pt x="34440" y="45776"/>
                  </a:lnTo>
                  <a:lnTo>
                    <a:pt x="34561" y="45837"/>
                  </a:lnTo>
                  <a:lnTo>
                    <a:pt x="34744" y="45837"/>
                  </a:lnTo>
                  <a:lnTo>
                    <a:pt x="34866" y="45776"/>
                  </a:lnTo>
                  <a:lnTo>
                    <a:pt x="34988" y="45593"/>
                  </a:lnTo>
                  <a:lnTo>
                    <a:pt x="35049" y="45410"/>
                  </a:lnTo>
                  <a:lnTo>
                    <a:pt x="35049" y="44922"/>
                  </a:lnTo>
                  <a:lnTo>
                    <a:pt x="34988" y="44130"/>
                  </a:lnTo>
                  <a:lnTo>
                    <a:pt x="34988" y="43703"/>
                  </a:lnTo>
                  <a:lnTo>
                    <a:pt x="34988" y="43277"/>
                  </a:lnTo>
                  <a:lnTo>
                    <a:pt x="35354" y="44252"/>
                  </a:lnTo>
                  <a:lnTo>
                    <a:pt x="35659" y="45166"/>
                  </a:lnTo>
                  <a:lnTo>
                    <a:pt x="35902" y="45593"/>
                  </a:lnTo>
                  <a:lnTo>
                    <a:pt x="36024" y="45776"/>
                  </a:lnTo>
                  <a:lnTo>
                    <a:pt x="36207" y="45898"/>
                  </a:lnTo>
                  <a:lnTo>
                    <a:pt x="36390" y="45959"/>
                  </a:lnTo>
                  <a:lnTo>
                    <a:pt x="36573" y="45898"/>
                  </a:lnTo>
                  <a:lnTo>
                    <a:pt x="36695" y="45776"/>
                  </a:lnTo>
                  <a:lnTo>
                    <a:pt x="36756" y="45593"/>
                  </a:lnTo>
                  <a:lnTo>
                    <a:pt x="36756" y="45227"/>
                  </a:lnTo>
                  <a:lnTo>
                    <a:pt x="36695" y="44861"/>
                  </a:lnTo>
                  <a:lnTo>
                    <a:pt x="36390" y="44191"/>
                  </a:lnTo>
                  <a:lnTo>
                    <a:pt x="36146" y="43459"/>
                  </a:lnTo>
                  <a:lnTo>
                    <a:pt x="36024" y="43094"/>
                  </a:lnTo>
                  <a:lnTo>
                    <a:pt x="35963" y="42789"/>
                  </a:lnTo>
                  <a:lnTo>
                    <a:pt x="35963" y="42789"/>
                  </a:lnTo>
                  <a:lnTo>
                    <a:pt x="36207" y="43033"/>
                  </a:lnTo>
                  <a:lnTo>
                    <a:pt x="36451" y="43338"/>
                  </a:lnTo>
                  <a:lnTo>
                    <a:pt x="36878" y="43947"/>
                  </a:lnTo>
                  <a:lnTo>
                    <a:pt x="37061" y="44252"/>
                  </a:lnTo>
                  <a:lnTo>
                    <a:pt x="37304" y="44557"/>
                  </a:lnTo>
                  <a:lnTo>
                    <a:pt x="37487" y="44739"/>
                  </a:lnTo>
                  <a:lnTo>
                    <a:pt x="37670" y="44800"/>
                  </a:lnTo>
                  <a:lnTo>
                    <a:pt x="37853" y="44800"/>
                  </a:lnTo>
                  <a:lnTo>
                    <a:pt x="37975" y="44739"/>
                  </a:lnTo>
                  <a:lnTo>
                    <a:pt x="38097" y="44618"/>
                  </a:lnTo>
                  <a:lnTo>
                    <a:pt x="38158" y="44496"/>
                  </a:lnTo>
                  <a:lnTo>
                    <a:pt x="38158" y="44313"/>
                  </a:lnTo>
                  <a:lnTo>
                    <a:pt x="38097" y="44130"/>
                  </a:lnTo>
                  <a:lnTo>
                    <a:pt x="37975" y="43825"/>
                  </a:lnTo>
                  <a:lnTo>
                    <a:pt x="37792" y="43581"/>
                  </a:lnTo>
                  <a:lnTo>
                    <a:pt x="37182" y="42423"/>
                  </a:lnTo>
                  <a:lnTo>
                    <a:pt x="36878" y="41814"/>
                  </a:lnTo>
                  <a:lnTo>
                    <a:pt x="36695" y="41509"/>
                  </a:lnTo>
                  <a:lnTo>
                    <a:pt x="36634" y="41204"/>
                  </a:lnTo>
                  <a:lnTo>
                    <a:pt x="36817" y="41326"/>
                  </a:lnTo>
                  <a:lnTo>
                    <a:pt x="37000" y="41509"/>
                  </a:lnTo>
                  <a:lnTo>
                    <a:pt x="37182" y="41692"/>
                  </a:lnTo>
                  <a:lnTo>
                    <a:pt x="37365" y="41875"/>
                  </a:lnTo>
                  <a:lnTo>
                    <a:pt x="37792" y="42119"/>
                  </a:lnTo>
                  <a:lnTo>
                    <a:pt x="38219" y="42179"/>
                  </a:lnTo>
                  <a:lnTo>
                    <a:pt x="38584" y="42240"/>
                  </a:lnTo>
                  <a:lnTo>
                    <a:pt x="38706" y="42179"/>
                  </a:lnTo>
                  <a:lnTo>
                    <a:pt x="38889" y="42119"/>
                  </a:lnTo>
                  <a:lnTo>
                    <a:pt x="38950" y="41997"/>
                  </a:lnTo>
                  <a:lnTo>
                    <a:pt x="39011" y="41936"/>
                  </a:lnTo>
                  <a:lnTo>
                    <a:pt x="39011" y="41753"/>
                  </a:lnTo>
                  <a:lnTo>
                    <a:pt x="38889" y="41570"/>
                  </a:lnTo>
                  <a:lnTo>
                    <a:pt x="38706" y="41387"/>
                  </a:lnTo>
                  <a:lnTo>
                    <a:pt x="38402" y="41204"/>
                  </a:lnTo>
                  <a:lnTo>
                    <a:pt x="38158" y="40960"/>
                  </a:lnTo>
                  <a:lnTo>
                    <a:pt x="37609" y="40412"/>
                  </a:lnTo>
                  <a:lnTo>
                    <a:pt x="37182" y="39802"/>
                  </a:lnTo>
                  <a:lnTo>
                    <a:pt x="36695" y="39254"/>
                  </a:lnTo>
                  <a:lnTo>
                    <a:pt x="36451" y="39010"/>
                  </a:lnTo>
                  <a:lnTo>
                    <a:pt x="36207" y="38766"/>
                  </a:lnTo>
                  <a:lnTo>
                    <a:pt x="35902" y="38583"/>
                  </a:lnTo>
                  <a:lnTo>
                    <a:pt x="35598" y="38461"/>
                  </a:lnTo>
                  <a:lnTo>
                    <a:pt x="35110" y="38461"/>
                  </a:lnTo>
                  <a:lnTo>
                    <a:pt x="34988" y="38400"/>
                  </a:lnTo>
                  <a:lnTo>
                    <a:pt x="34927" y="38218"/>
                  </a:lnTo>
                  <a:lnTo>
                    <a:pt x="34866" y="38096"/>
                  </a:lnTo>
                  <a:lnTo>
                    <a:pt x="34683" y="37669"/>
                  </a:lnTo>
                  <a:lnTo>
                    <a:pt x="34440" y="36938"/>
                  </a:lnTo>
                  <a:lnTo>
                    <a:pt x="34257" y="36145"/>
                  </a:lnTo>
                  <a:lnTo>
                    <a:pt x="34074" y="35414"/>
                  </a:lnTo>
                  <a:lnTo>
                    <a:pt x="33952" y="34621"/>
                  </a:lnTo>
                  <a:lnTo>
                    <a:pt x="33891" y="33646"/>
                  </a:lnTo>
                  <a:lnTo>
                    <a:pt x="33769" y="32732"/>
                  </a:lnTo>
                  <a:lnTo>
                    <a:pt x="33586" y="31939"/>
                  </a:lnTo>
                  <a:lnTo>
                    <a:pt x="33342" y="31147"/>
                  </a:lnTo>
                  <a:lnTo>
                    <a:pt x="33099" y="30355"/>
                  </a:lnTo>
                  <a:lnTo>
                    <a:pt x="32794" y="29562"/>
                  </a:lnTo>
                  <a:lnTo>
                    <a:pt x="32550" y="28953"/>
                  </a:lnTo>
                  <a:lnTo>
                    <a:pt x="32428" y="28648"/>
                  </a:lnTo>
                  <a:lnTo>
                    <a:pt x="32245" y="28343"/>
                  </a:lnTo>
                  <a:lnTo>
                    <a:pt x="32001" y="27916"/>
                  </a:lnTo>
                  <a:lnTo>
                    <a:pt x="31879" y="27734"/>
                  </a:lnTo>
                  <a:lnTo>
                    <a:pt x="31819" y="27490"/>
                  </a:lnTo>
                  <a:lnTo>
                    <a:pt x="31758" y="27124"/>
                  </a:lnTo>
                  <a:lnTo>
                    <a:pt x="31697" y="26697"/>
                  </a:lnTo>
                  <a:lnTo>
                    <a:pt x="31697" y="25905"/>
                  </a:lnTo>
                  <a:lnTo>
                    <a:pt x="31514" y="24320"/>
                  </a:lnTo>
                  <a:lnTo>
                    <a:pt x="31270" y="22735"/>
                  </a:lnTo>
                  <a:lnTo>
                    <a:pt x="30965" y="21212"/>
                  </a:lnTo>
                  <a:lnTo>
                    <a:pt x="30965" y="20846"/>
                  </a:lnTo>
                  <a:lnTo>
                    <a:pt x="31026" y="20480"/>
                  </a:lnTo>
                  <a:lnTo>
                    <a:pt x="31026" y="19688"/>
                  </a:lnTo>
                  <a:lnTo>
                    <a:pt x="31026" y="18834"/>
                  </a:lnTo>
                  <a:lnTo>
                    <a:pt x="30965" y="18042"/>
                  </a:lnTo>
                  <a:lnTo>
                    <a:pt x="30904" y="17676"/>
                  </a:lnTo>
                  <a:lnTo>
                    <a:pt x="30782" y="17311"/>
                  </a:lnTo>
                  <a:lnTo>
                    <a:pt x="30478" y="16640"/>
                  </a:lnTo>
                  <a:lnTo>
                    <a:pt x="30112" y="16031"/>
                  </a:lnTo>
                  <a:lnTo>
                    <a:pt x="29746" y="15421"/>
                  </a:lnTo>
                  <a:lnTo>
                    <a:pt x="29502" y="15116"/>
                  </a:lnTo>
                  <a:lnTo>
                    <a:pt x="29258" y="14812"/>
                  </a:lnTo>
                  <a:lnTo>
                    <a:pt x="28954" y="14629"/>
                  </a:lnTo>
                  <a:lnTo>
                    <a:pt x="28649" y="14446"/>
                  </a:lnTo>
                  <a:lnTo>
                    <a:pt x="27978" y="14141"/>
                  </a:lnTo>
                  <a:lnTo>
                    <a:pt x="27247" y="13958"/>
                  </a:lnTo>
                  <a:lnTo>
                    <a:pt x="26455" y="13836"/>
                  </a:lnTo>
                  <a:lnTo>
                    <a:pt x="25662" y="13775"/>
                  </a:lnTo>
                  <a:lnTo>
                    <a:pt x="24748" y="13775"/>
                  </a:lnTo>
                  <a:lnTo>
                    <a:pt x="24565" y="13653"/>
                  </a:lnTo>
                  <a:lnTo>
                    <a:pt x="24260" y="13471"/>
                  </a:lnTo>
                  <a:lnTo>
                    <a:pt x="22919" y="12617"/>
                  </a:lnTo>
                  <a:lnTo>
                    <a:pt x="22554" y="12373"/>
                  </a:lnTo>
                  <a:lnTo>
                    <a:pt x="22432" y="12313"/>
                  </a:lnTo>
                  <a:lnTo>
                    <a:pt x="22310" y="12252"/>
                  </a:lnTo>
                  <a:lnTo>
                    <a:pt x="22310" y="12130"/>
                  </a:lnTo>
                  <a:lnTo>
                    <a:pt x="22127" y="10728"/>
                  </a:lnTo>
                  <a:lnTo>
                    <a:pt x="22066" y="10118"/>
                  </a:lnTo>
                  <a:lnTo>
                    <a:pt x="22066" y="9996"/>
                  </a:lnTo>
                  <a:lnTo>
                    <a:pt x="22188" y="9874"/>
                  </a:lnTo>
                  <a:lnTo>
                    <a:pt x="22493" y="9631"/>
                  </a:lnTo>
                  <a:lnTo>
                    <a:pt x="22615" y="9448"/>
                  </a:lnTo>
                  <a:lnTo>
                    <a:pt x="22676" y="9204"/>
                  </a:lnTo>
                  <a:lnTo>
                    <a:pt x="22858" y="8777"/>
                  </a:lnTo>
                  <a:lnTo>
                    <a:pt x="23224" y="7497"/>
                  </a:lnTo>
                  <a:lnTo>
                    <a:pt x="23407" y="6766"/>
                  </a:lnTo>
                  <a:lnTo>
                    <a:pt x="23529" y="6034"/>
                  </a:lnTo>
                  <a:lnTo>
                    <a:pt x="23651" y="5303"/>
                  </a:lnTo>
                  <a:lnTo>
                    <a:pt x="23651" y="4511"/>
                  </a:lnTo>
                  <a:lnTo>
                    <a:pt x="23590" y="3779"/>
                  </a:lnTo>
                  <a:lnTo>
                    <a:pt x="23468" y="3048"/>
                  </a:lnTo>
                  <a:lnTo>
                    <a:pt x="23285" y="2316"/>
                  </a:lnTo>
                  <a:lnTo>
                    <a:pt x="22919" y="1646"/>
                  </a:lnTo>
                  <a:lnTo>
                    <a:pt x="22493" y="1158"/>
                  </a:lnTo>
                  <a:lnTo>
                    <a:pt x="22005" y="731"/>
                  </a:lnTo>
                  <a:lnTo>
                    <a:pt x="21456" y="366"/>
                  </a:lnTo>
                  <a:lnTo>
                    <a:pt x="20786" y="122"/>
                  </a:lnTo>
                  <a:lnTo>
                    <a:pt x="19994" y="61"/>
                  </a:lnTo>
                  <a:lnTo>
                    <a:pt x="1944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60"/>
            <p:cNvSpPr/>
            <p:nvPr/>
          </p:nvSpPr>
          <p:spPr>
            <a:xfrm>
              <a:off x="5160100" y="1609475"/>
              <a:ext cx="975300" cy="2005375"/>
            </a:xfrm>
            <a:custGeom>
              <a:rect b="b" l="l" r="r" t="t"/>
              <a:pathLst>
                <a:path extrusionOk="0" h="80215" w="39012">
                  <a:moveTo>
                    <a:pt x="20115" y="366"/>
                  </a:moveTo>
                  <a:lnTo>
                    <a:pt x="20725" y="488"/>
                  </a:lnTo>
                  <a:lnTo>
                    <a:pt x="21274" y="731"/>
                  </a:lnTo>
                  <a:lnTo>
                    <a:pt x="21822" y="1036"/>
                  </a:lnTo>
                  <a:lnTo>
                    <a:pt x="22127" y="1219"/>
                  </a:lnTo>
                  <a:lnTo>
                    <a:pt x="22371" y="1524"/>
                  </a:lnTo>
                  <a:lnTo>
                    <a:pt x="22554" y="1768"/>
                  </a:lnTo>
                  <a:lnTo>
                    <a:pt x="22736" y="2072"/>
                  </a:lnTo>
                  <a:lnTo>
                    <a:pt x="23041" y="2743"/>
                  </a:lnTo>
                  <a:lnTo>
                    <a:pt x="23163" y="3413"/>
                  </a:lnTo>
                  <a:lnTo>
                    <a:pt x="23285" y="4206"/>
                  </a:lnTo>
                  <a:lnTo>
                    <a:pt x="23346" y="4998"/>
                  </a:lnTo>
                  <a:lnTo>
                    <a:pt x="23285" y="5791"/>
                  </a:lnTo>
                  <a:lnTo>
                    <a:pt x="23163" y="6583"/>
                  </a:lnTo>
                  <a:lnTo>
                    <a:pt x="22858" y="7924"/>
                  </a:lnTo>
                  <a:lnTo>
                    <a:pt x="22615" y="8533"/>
                  </a:lnTo>
                  <a:lnTo>
                    <a:pt x="22371" y="9204"/>
                  </a:lnTo>
                  <a:lnTo>
                    <a:pt x="22310" y="9326"/>
                  </a:lnTo>
                  <a:lnTo>
                    <a:pt x="22188" y="9509"/>
                  </a:lnTo>
                  <a:lnTo>
                    <a:pt x="21883" y="9752"/>
                  </a:lnTo>
                  <a:lnTo>
                    <a:pt x="21152" y="10179"/>
                  </a:lnTo>
                  <a:lnTo>
                    <a:pt x="20420" y="10606"/>
                  </a:lnTo>
                  <a:lnTo>
                    <a:pt x="19994" y="10789"/>
                  </a:lnTo>
                  <a:lnTo>
                    <a:pt x="19567" y="10850"/>
                  </a:lnTo>
                  <a:lnTo>
                    <a:pt x="19201" y="10850"/>
                  </a:lnTo>
                  <a:lnTo>
                    <a:pt x="18774" y="10667"/>
                  </a:lnTo>
                  <a:lnTo>
                    <a:pt x="17982" y="10240"/>
                  </a:lnTo>
                  <a:lnTo>
                    <a:pt x="17251" y="9813"/>
                  </a:lnTo>
                  <a:lnTo>
                    <a:pt x="16946" y="9570"/>
                  </a:lnTo>
                  <a:lnTo>
                    <a:pt x="16763" y="9387"/>
                  </a:lnTo>
                  <a:lnTo>
                    <a:pt x="16702" y="9265"/>
                  </a:lnTo>
                  <a:lnTo>
                    <a:pt x="16519" y="8777"/>
                  </a:lnTo>
                  <a:lnTo>
                    <a:pt x="16336" y="8351"/>
                  </a:lnTo>
                  <a:lnTo>
                    <a:pt x="16093" y="7497"/>
                  </a:lnTo>
                  <a:lnTo>
                    <a:pt x="15910" y="6705"/>
                  </a:lnTo>
                  <a:lnTo>
                    <a:pt x="15788" y="5912"/>
                  </a:lnTo>
                  <a:lnTo>
                    <a:pt x="15727" y="5120"/>
                  </a:lnTo>
                  <a:lnTo>
                    <a:pt x="15727" y="4328"/>
                  </a:lnTo>
                  <a:lnTo>
                    <a:pt x="15849" y="3474"/>
                  </a:lnTo>
                  <a:lnTo>
                    <a:pt x="15971" y="2804"/>
                  </a:lnTo>
                  <a:lnTo>
                    <a:pt x="16275" y="2194"/>
                  </a:lnTo>
                  <a:lnTo>
                    <a:pt x="16641" y="1585"/>
                  </a:lnTo>
                  <a:lnTo>
                    <a:pt x="16824" y="1341"/>
                  </a:lnTo>
                  <a:lnTo>
                    <a:pt x="17129" y="1097"/>
                  </a:lnTo>
                  <a:lnTo>
                    <a:pt x="17677" y="731"/>
                  </a:lnTo>
                  <a:lnTo>
                    <a:pt x="18226" y="549"/>
                  </a:lnTo>
                  <a:lnTo>
                    <a:pt x="18896" y="427"/>
                  </a:lnTo>
                  <a:lnTo>
                    <a:pt x="19506" y="366"/>
                  </a:lnTo>
                  <a:close/>
                  <a:moveTo>
                    <a:pt x="27491" y="19566"/>
                  </a:moveTo>
                  <a:lnTo>
                    <a:pt x="27491" y="19566"/>
                  </a:lnTo>
                  <a:lnTo>
                    <a:pt x="27491" y="19566"/>
                  </a:lnTo>
                  <a:close/>
                  <a:moveTo>
                    <a:pt x="19323" y="32732"/>
                  </a:moveTo>
                  <a:lnTo>
                    <a:pt x="19201" y="32854"/>
                  </a:lnTo>
                  <a:lnTo>
                    <a:pt x="19140" y="33037"/>
                  </a:lnTo>
                  <a:lnTo>
                    <a:pt x="19140" y="33219"/>
                  </a:lnTo>
                  <a:lnTo>
                    <a:pt x="19201" y="33341"/>
                  </a:lnTo>
                  <a:lnTo>
                    <a:pt x="19262" y="33463"/>
                  </a:lnTo>
                  <a:lnTo>
                    <a:pt x="19567" y="33463"/>
                  </a:lnTo>
                  <a:lnTo>
                    <a:pt x="19628" y="33341"/>
                  </a:lnTo>
                  <a:lnTo>
                    <a:pt x="19689" y="33280"/>
                  </a:lnTo>
                  <a:lnTo>
                    <a:pt x="19628" y="33097"/>
                  </a:lnTo>
                  <a:lnTo>
                    <a:pt x="19567" y="33280"/>
                  </a:lnTo>
                  <a:lnTo>
                    <a:pt x="19445" y="33280"/>
                  </a:lnTo>
                  <a:lnTo>
                    <a:pt x="19384" y="33097"/>
                  </a:lnTo>
                  <a:lnTo>
                    <a:pt x="19384" y="32915"/>
                  </a:lnTo>
                  <a:lnTo>
                    <a:pt x="19384" y="32854"/>
                  </a:lnTo>
                  <a:lnTo>
                    <a:pt x="19506" y="32793"/>
                  </a:lnTo>
                  <a:lnTo>
                    <a:pt x="19384" y="32732"/>
                  </a:lnTo>
                  <a:close/>
                  <a:moveTo>
                    <a:pt x="5060" y="39437"/>
                  </a:moveTo>
                  <a:lnTo>
                    <a:pt x="4877" y="39619"/>
                  </a:lnTo>
                  <a:lnTo>
                    <a:pt x="4572" y="40046"/>
                  </a:lnTo>
                  <a:lnTo>
                    <a:pt x="4146" y="40412"/>
                  </a:lnTo>
                  <a:lnTo>
                    <a:pt x="3597" y="40717"/>
                  </a:lnTo>
                  <a:lnTo>
                    <a:pt x="3109" y="40960"/>
                  </a:lnTo>
                  <a:lnTo>
                    <a:pt x="3414" y="40960"/>
                  </a:lnTo>
                  <a:lnTo>
                    <a:pt x="3780" y="40899"/>
                  </a:lnTo>
                  <a:lnTo>
                    <a:pt x="4085" y="40778"/>
                  </a:lnTo>
                  <a:lnTo>
                    <a:pt x="4329" y="40534"/>
                  </a:lnTo>
                  <a:lnTo>
                    <a:pt x="4572" y="40290"/>
                  </a:lnTo>
                  <a:lnTo>
                    <a:pt x="4816" y="40046"/>
                  </a:lnTo>
                  <a:lnTo>
                    <a:pt x="4938" y="39741"/>
                  </a:lnTo>
                  <a:lnTo>
                    <a:pt x="5060" y="39437"/>
                  </a:lnTo>
                  <a:close/>
                  <a:moveTo>
                    <a:pt x="34013" y="39437"/>
                  </a:moveTo>
                  <a:lnTo>
                    <a:pt x="34074" y="39741"/>
                  </a:lnTo>
                  <a:lnTo>
                    <a:pt x="34257" y="40046"/>
                  </a:lnTo>
                  <a:lnTo>
                    <a:pt x="34440" y="40290"/>
                  </a:lnTo>
                  <a:lnTo>
                    <a:pt x="34683" y="40534"/>
                  </a:lnTo>
                  <a:lnTo>
                    <a:pt x="34988" y="40778"/>
                  </a:lnTo>
                  <a:lnTo>
                    <a:pt x="35293" y="40899"/>
                  </a:lnTo>
                  <a:lnTo>
                    <a:pt x="35598" y="40960"/>
                  </a:lnTo>
                  <a:lnTo>
                    <a:pt x="35963" y="40960"/>
                  </a:lnTo>
                  <a:lnTo>
                    <a:pt x="35598" y="40839"/>
                  </a:lnTo>
                  <a:lnTo>
                    <a:pt x="35232" y="40656"/>
                  </a:lnTo>
                  <a:lnTo>
                    <a:pt x="35171" y="40595"/>
                  </a:lnTo>
                  <a:lnTo>
                    <a:pt x="34805" y="40351"/>
                  </a:lnTo>
                  <a:lnTo>
                    <a:pt x="34500" y="40046"/>
                  </a:lnTo>
                  <a:lnTo>
                    <a:pt x="34013" y="39437"/>
                  </a:lnTo>
                  <a:close/>
                  <a:moveTo>
                    <a:pt x="20908" y="57905"/>
                  </a:moveTo>
                  <a:lnTo>
                    <a:pt x="20908" y="57905"/>
                  </a:lnTo>
                  <a:lnTo>
                    <a:pt x="20908" y="57905"/>
                  </a:lnTo>
                  <a:close/>
                  <a:moveTo>
                    <a:pt x="15361" y="56138"/>
                  </a:moveTo>
                  <a:lnTo>
                    <a:pt x="15239" y="56442"/>
                  </a:lnTo>
                  <a:lnTo>
                    <a:pt x="15117" y="56747"/>
                  </a:lnTo>
                  <a:lnTo>
                    <a:pt x="15117" y="57052"/>
                  </a:lnTo>
                  <a:lnTo>
                    <a:pt x="15178" y="57418"/>
                  </a:lnTo>
                  <a:lnTo>
                    <a:pt x="15239" y="57722"/>
                  </a:lnTo>
                  <a:lnTo>
                    <a:pt x="15422" y="57966"/>
                  </a:lnTo>
                  <a:lnTo>
                    <a:pt x="15605" y="58210"/>
                  </a:lnTo>
                  <a:lnTo>
                    <a:pt x="15910" y="58454"/>
                  </a:lnTo>
                  <a:lnTo>
                    <a:pt x="16153" y="58576"/>
                  </a:lnTo>
                  <a:lnTo>
                    <a:pt x="16519" y="58698"/>
                  </a:lnTo>
                  <a:lnTo>
                    <a:pt x="16824" y="58698"/>
                  </a:lnTo>
                  <a:lnTo>
                    <a:pt x="17129" y="58637"/>
                  </a:lnTo>
                  <a:lnTo>
                    <a:pt x="17434" y="58576"/>
                  </a:lnTo>
                  <a:lnTo>
                    <a:pt x="17738" y="58393"/>
                  </a:lnTo>
                  <a:lnTo>
                    <a:pt x="17982" y="58210"/>
                  </a:lnTo>
                  <a:lnTo>
                    <a:pt x="18165" y="57905"/>
                  </a:lnTo>
                  <a:lnTo>
                    <a:pt x="17860" y="58149"/>
                  </a:lnTo>
                  <a:lnTo>
                    <a:pt x="17555" y="58332"/>
                  </a:lnTo>
                  <a:lnTo>
                    <a:pt x="17312" y="58454"/>
                  </a:lnTo>
                  <a:lnTo>
                    <a:pt x="17068" y="58515"/>
                  </a:lnTo>
                  <a:lnTo>
                    <a:pt x="16763" y="58515"/>
                  </a:lnTo>
                  <a:lnTo>
                    <a:pt x="16519" y="58454"/>
                  </a:lnTo>
                  <a:lnTo>
                    <a:pt x="16275" y="58393"/>
                  </a:lnTo>
                  <a:lnTo>
                    <a:pt x="16032" y="58271"/>
                  </a:lnTo>
                  <a:lnTo>
                    <a:pt x="15849" y="58088"/>
                  </a:lnTo>
                  <a:lnTo>
                    <a:pt x="15666" y="57905"/>
                  </a:lnTo>
                  <a:lnTo>
                    <a:pt x="15422" y="57540"/>
                  </a:lnTo>
                  <a:lnTo>
                    <a:pt x="15300" y="57052"/>
                  </a:lnTo>
                  <a:lnTo>
                    <a:pt x="15300" y="56625"/>
                  </a:lnTo>
                  <a:lnTo>
                    <a:pt x="15361" y="56138"/>
                  </a:lnTo>
                  <a:close/>
                  <a:moveTo>
                    <a:pt x="23651" y="56138"/>
                  </a:moveTo>
                  <a:lnTo>
                    <a:pt x="23712" y="56442"/>
                  </a:lnTo>
                  <a:lnTo>
                    <a:pt x="23773" y="56747"/>
                  </a:lnTo>
                  <a:lnTo>
                    <a:pt x="23773" y="57052"/>
                  </a:lnTo>
                  <a:lnTo>
                    <a:pt x="23712" y="57357"/>
                  </a:lnTo>
                  <a:lnTo>
                    <a:pt x="23590" y="57601"/>
                  </a:lnTo>
                  <a:lnTo>
                    <a:pt x="23407" y="57905"/>
                  </a:lnTo>
                  <a:lnTo>
                    <a:pt x="23224" y="58088"/>
                  </a:lnTo>
                  <a:lnTo>
                    <a:pt x="22919" y="58271"/>
                  </a:lnTo>
                  <a:lnTo>
                    <a:pt x="22676" y="58393"/>
                  </a:lnTo>
                  <a:lnTo>
                    <a:pt x="22432" y="58454"/>
                  </a:lnTo>
                  <a:lnTo>
                    <a:pt x="22127" y="58515"/>
                  </a:lnTo>
                  <a:lnTo>
                    <a:pt x="21883" y="58454"/>
                  </a:lnTo>
                  <a:lnTo>
                    <a:pt x="21578" y="58393"/>
                  </a:lnTo>
                  <a:lnTo>
                    <a:pt x="21335" y="58271"/>
                  </a:lnTo>
                  <a:lnTo>
                    <a:pt x="21091" y="58088"/>
                  </a:lnTo>
                  <a:lnTo>
                    <a:pt x="20908" y="57905"/>
                  </a:lnTo>
                  <a:lnTo>
                    <a:pt x="21091" y="58210"/>
                  </a:lnTo>
                  <a:lnTo>
                    <a:pt x="21335" y="58393"/>
                  </a:lnTo>
                  <a:lnTo>
                    <a:pt x="21578" y="58576"/>
                  </a:lnTo>
                  <a:lnTo>
                    <a:pt x="21883" y="58637"/>
                  </a:lnTo>
                  <a:lnTo>
                    <a:pt x="22249" y="58698"/>
                  </a:lnTo>
                  <a:lnTo>
                    <a:pt x="22554" y="58698"/>
                  </a:lnTo>
                  <a:lnTo>
                    <a:pt x="22858" y="58576"/>
                  </a:lnTo>
                  <a:lnTo>
                    <a:pt x="23163" y="58454"/>
                  </a:lnTo>
                  <a:lnTo>
                    <a:pt x="23407" y="58210"/>
                  </a:lnTo>
                  <a:lnTo>
                    <a:pt x="23590" y="57966"/>
                  </a:lnTo>
                  <a:lnTo>
                    <a:pt x="23773" y="57722"/>
                  </a:lnTo>
                  <a:lnTo>
                    <a:pt x="23895" y="57357"/>
                  </a:lnTo>
                  <a:lnTo>
                    <a:pt x="23895" y="57052"/>
                  </a:lnTo>
                  <a:lnTo>
                    <a:pt x="23895" y="56747"/>
                  </a:lnTo>
                  <a:lnTo>
                    <a:pt x="23834" y="56442"/>
                  </a:lnTo>
                  <a:lnTo>
                    <a:pt x="23651" y="56138"/>
                  </a:lnTo>
                  <a:close/>
                  <a:moveTo>
                    <a:pt x="19506" y="53273"/>
                  </a:moveTo>
                  <a:lnTo>
                    <a:pt x="19628" y="54309"/>
                  </a:lnTo>
                  <a:lnTo>
                    <a:pt x="19689" y="54858"/>
                  </a:lnTo>
                  <a:lnTo>
                    <a:pt x="19689" y="55406"/>
                  </a:lnTo>
                  <a:lnTo>
                    <a:pt x="19567" y="56442"/>
                  </a:lnTo>
                  <a:lnTo>
                    <a:pt x="19567" y="56930"/>
                  </a:lnTo>
                  <a:lnTo>
                    <a:pt x="19628" y="57418"/>
                  </a:lnTo>
                  <a:lnTo>
                    <a:pt x="19689" y="57844"/>
                  </a:lnTo>
                  <a:lnTo>
                    <a:pt x="19872" y="58210"/>
                  </a:lnTo>
                  <a:lnTo>
                    <a:pt x="19933" y="58454"/>
                  </a:lnTo>
                  <a:lnTo>
                    <a:pt x="19933" y="58698"/>
                  </a:lnTo>
                  <a:lnTo>
                    <a:pt x="19933" y="59246"/>
                  </a:lnTo>
                  <a:lnTo>
                    <a:pt x="19872" y="60283"/>
                  </a:lnTo>
                  <a:lnTo>
                    <a:pt x="19750" y="61319"/>
                  </a:lnTo>
                  <a:lnTo>
                    <a:pt x="19689" y="62843"/>
                  </a:lnTo>
                  <a:lnTo>
                    <a:pt x="19628" y="64305"/>
                  </a:lnTo>
                  <a:lnTo>
                    <a:pt x="19628" y="65281"/>
                  </a:lnTo>
                  <a:lnTo>
                    <a:pt x="19628" y="66195"/>
                  </a:lnTo>
                  <a:lnTo>
                    <a:pt x="19750" y="68267"/>
                  </a:lnTo>
                  <a:lnTo>
                    <a:pt x="19811" y="69486"/>
                  </a:lnTo>
                  <a:lnTo>
                    <a:pt x="19750" y="70645"/>
                  </a:lnTo>
                  <a:lnTo>
                    <a:pt x="19506" y="73022"/>
                  </a:lnTo>
                  <a:lnTo>
                    <a:pt x="19323" y="70888"/>
                  </a:lnTo>
                  <a:lnTo>
                    <a:pt x="19262" y="69791"/>
                  </a:lnTo>
                  <a:lnTo>
                    <a:pt x="19262" y="68694"/>
                  </a:lnTo>
                  <a:lnTo>
                    <a:pt x="19323" y="67658"/>
                  </a:lnTo>
                  <a:lnTo>
                    <a:pt x="19384" y="66561"/>
                  </a:lnTo>
                  <a:lnTo>
                    <a:pt x="19445" y="65464"/>
                  </a:lnTo>
                  <a:lnTo>
                    <a:pt x="19445" y="64366"/>
                  </a:lnTo>
                  <a:lnTo>
                    <a:pt x="19384" y="62599"/>
                  </a:lnTo>
                  <a:lnTo>
                    <a:pt x="19323" y="61745"/>
                  </a:lnTo>
                  <a:lnTo>
                    <a:pt x="19262" y="60831"/>
                  </a:lnTo>
                  <a:lnTo>
                    <a:pt x="19140" y="59612"/>
                  </a:lnTo>
                  <a:lnTo>
                    <a:pt x="19079" y="59002"/>
                  </a:lnTo>
                  <a:lnTo>
                    <a:pt x="19079" y="58698"/>
                  </a:lnTo>
                  <a:lnTo>
                    <a:pt x="19140" y="58393"/>
                  </a:lnTo>
                  <a:lnTo>
                    <a:pt x="19262" y="57844"/>
                  </a:lnTo>
                  <a:lnTo>
                    <a:pt x="19445" y="57235"/>
                  </a:lnTo>
                  <a:lnTo>
                    <a:pt x="19445" y="56625"/>
                  </a:lnTo>
                  <a:lnTo>
                    <a:pt x="19445" y="56016"/>
                  </a:lnTo>
                  <a:lnTo>
                    <a:pt x="19384" y="55345"/>
                  </a:lnTo>
                  <a:lnTo>
                    <a:pt x="19384" y="54614"/>
                  </a:lnTo>
                  <a:lnTo>
                    <a:pt x="19506" y="53273"/>
                  </a:lnTo>
                  <a:close/>
                  <a:moveTo>
                    <a:pt x="21883" y="10118"/>
                  </a:moveTo>
                  <a:lnTo>
                    <a:pt x="22066" y="12191"/>
                  </a:lnTo>
                  <a:lnTo>
                    <a:pt x="22066" y="12313"/>
                  </a:lnTo>
                  <a:lnTo>
                    <a:pt x="22127" y="12434"/>
                  </a:lnTo>
                  <a:lnTo>
                    <a:pt x="22371" y="12617"/>
                  </a:lnTo>
                  <a:lnTo>
                    <a:pt x="22676" y="12739"/>
                  </a:lnTo>
                  <a:lnTo>
                    <a:pt x="23224" y="13105"/>
                  </a:lnTo>
                  <a:lnTo>
                    <a:pt x="24321" y="13836"/>
                  </a:lnTo>
                  <a:lnTo>
                    <a:pt x="22493" y="14141"/>
                  </a:lnTo>
                  <a:lnTo>
                    <a:pt x="22493" y="14141"/>
                  </a:lnTo>
                  <a:lnTo>
                    <a:pt x="24138" y="14080"/>
                  </a:lnTo>
                  <a:lnTo>
                    <a:pt x="25784" y="14080"/>
                  </a:lnTo>
                  <a:lnTo>
                    <a:pt x="26637" y="14141"/>
                  </a:lnTo>
                  <a:lnTo>
                    <a:pt x="27491" y="14324"/>
                  </a:lnTo>
                  <a:lnTo>
                    <a:pt x="27918" y="14446"/>
                  </a:lnTo>
                  <a:lnTo>
                    <a:pt x="28344" y="14629"/>
                  </a:lnTo>
                  <a:lnTo>
                    <a:pt x="28710" y="14812"/>
                  </a:lnTo>
                  <a:lnTo>
                    <a:pt x="29076" y="15055"/>
                  </a:lnTo>
                  <a:lnTo>
                    <a:pt x="29319" y="15421"/>
                  </a:lnTo>
                  <a:lnTo>
                    <a:pt x="29624" y="15787"/>
                  </a:lnTo>
                  <a:lnTo>
                    <a:pt x="30051" y="16518"/>
                  </a:lnTo>
                  <a:lnTo>
                    <a:pt x="30417" y="17311"/>
                  </a:lnTo>
                  <a:lnTo>
                    <a:pt x="30539" y="17676"/>
                  </a:lnTo>
                  <a:lnTo>
                    <a:pt x="30599" y="18103"/>
                  </a:lnTo>
                  <a:lnTo>
                    <a:pt x="30660" y="19017"/>
                  </a:lnTo>
                  <a:lnTo>
                    <a:pt x="30660" y="19932"/>
                  </a:lnTo>
                  <a:lnTo>
                    <a:pt x="30599" y="20846"/>
                  </a:lnTo>
                  <a:lnTo>
                    <a:pt x="30599" y="21151"/>
                  </a:lnTo>
                  <a:lnTo>
                    <a:pt x="30660" y="21455"/>
                  </a:lnTo>
                  <a:lnTo>
                    <a:pt x="31026" y="23345"/>
                  </a:lnTo>
                  <a:lnTo>
                    <a:pt x="31270" y="25235"/>
                  </a:lnTo>
                  <a:lnTo>
                    <a:pt x="31331" y="26149"/>
                  </a:lnTo>
                  <a:lnTo>
                    <a:pt x="31331" y="27063"/>
                  </a:lnTo>
                  <a:lnTo>
                    <a:pt x="31392" y="27429"/>
                  </a:lnTo>
                  <a:lnTo>
                    <a:pt x="31514" y="27795"/>
                  </a:lnTo>
                  <a:lnTo>
                    <a:pt x="31697" y="28160"/>
                  </a:lnTo>
                  <a:lnTo>
                    <a:pt x="31879" y="28465"/>
                  </a:lnTo>
                  <a:lnTo>
                    <a:pt x="32123" y="28770"/>
                  </a:lnTo>
                  <a:lnTo>
                    <a:pt x="32306" y="29136"/>
                  </a:lnTo>
                  <a:lnTo>
                    <a:pt x="32611" y="29928"/>
                  </a:lnTo>
                  <a:lnTo>
                    <a:pt x="32916" y="30781"/>
                  </a:lnTo>
                  <a:lnTo>
                    <a:pt x="33220" y="31696"/>
                  </a:lnTo>
                  <a:lnTo>
                    <a:pt x="33342" y="32366"/>
                  </a:lnTo>
                  <a:lnTo>
                    <a:pt x="33525" y="33097"/>
                  </a:lnTo>
                  <a:lnTo>
                    <a:pt x="33708" y="34499"/>
                  </a:lnTo>
                  <a:lnTo>
                    <a:pt x="33830" y="35536"/>
                  </a:lnTo>
                  <a:lnTo>
                    <a:pt x="34074" y="36511"/>
                  </a:lnTo>
                  <a:lnTo>
                    <a:pt x="34379" y="37547"/>
                  </a:lnTo>
                  <a:lnTo>
                    <a:pt x="34805" y="38461"/>
                  </a:lnTo>
                  <a:lnTo>
                    <a:pt x="34440" y="38522"/>
                  </a:lnTo>
                  <a:lnTo>
                    <a:pt x="34257" y="38644"/>
                  </a:lnTo>
                  <a:lnTo>
                    <a:pt x="34196" y="38705"/>
                  </a:lnTo>
                  <a:lnTo>
                    <a:pt x="34135" y="38827"/>
                  </a:lnTo>
                  <a:lnTo>
                    <a:pt x="34257" y="38888"/>
                  </a:lnTo>
                  <a:lnTo>
                    <a:pt x="34500" y="38827"/>
                  </a:lnTo>
                  <a:lnTo>
                    <a:pt x="34927" y="38705"/>
                  </a:lnTo>
                  <a:lnTo>
                    <a:pt x="35354" y="38705"/>
                  </a:lnTo>
                  <a:lnTo>
                    <a:pt x="35720" y="38766"/>
                  </a:lnTo>
                  <a:lnTo>
                    <a:pt x="36085" y="39010"/>
                  </a:lnTo>
                  <a:lnTo>
                    <a:pt x="36512" y="39376"/>
                  </a:lnTo>
                  <a:lnTo>
                    <a:pt x="36878" y="39802"/>
                  </a:lnTo>
                  <a:lnTo>
                    <a:pt x="37609" y="40717"/>
                  </a:lnTo>
                  <a:lnTo>
                    <a:pt x="37975" y="41143"/>
                  </a:lnTo>
                  <a:lnTo>
                    <a:pt x="38402" y="41509"/>
                  </a:lnTo>
                  <a:lnTo>
                    <a:pt x="38706" y="41753"/>
                  </a:lnTo>
                  <a:lnTo>
                    <a:pt x="38767" y="41814"/>
                  </a:lnTo>
                  <a:lnTo>
                    <a:pt x="38767" y="41875"/>
                  </a:lnTo>
                  <a:lnTo>
                    <a:pt x="38767" y="41936"/>
                  </a:lnTo>
                  <a:lnTo>
                    <a:pt x="38645" y="41997"/>
                  </a:lnTo>
                  <a:lnTo>
                    <a:pt x="38280" y="41997"/>
                  </a:lnTo>
                  <a:lnTo>
                    <a:pt x="37914" y="41875"/>
                  </a:lnTo>
                  <a:lnTo>
                    <a:pt x="37609" y="41753"/>
                  </a:lnTo>
                  <a:lnTo>
                    <a:pt x="37426" y="41570"/>
                  </a:lnTo>
                  <a:lnTo>
                    <a:pt x="37000" y="41204"/>
                  </a:lnTo>
                  <a:lnTo>
                    <a:pt x="36878" y="41082"/>
                  </a:lnTo>
                  <a:lnTo>
                    <a:pt x="36634" y="41021"/>
                  </a:lnTo>
                  <a:lnTo>
                    <a:pt x="36451" y="40960"/>
                  </a:lnTo>
                  <a:lnTo>
                    <a:pt x="36390" y="41021"/>
                  </a:lnTo>
                  <a:lnTo>
                    <a:pt x="36390" y="41143"/>
                  </a:lnTo>
                  <a:lnTo>
                    <a:pt x="36390" y="41326"/>
                  </a:lnTo>
                  <a:lnTo>
                    <a:pt x="36451" y="41570"/>
                  </a:lnTo>
                  <a:lnTo>
                    <a:pt x="36695" y="42119"/>
                  </a:lnTo>
                  <a:lnTo>
                    <a:pt x="37000" y="42667"/>
                  </a:lnTo>
                  <a:lnTo>
                    <a:pt x="37609" y="43764"/>
                  </a:lnTo>
                  <a:lnTo>
                    <a:pt x="37792" y="44069"/>
                  </a:lnTo>
                  <a:lnTo>
                    <a:pt x="37914" y="44191"/>
                  </a:lnTo>
                  <a:lnTo>
                    <a:pt x="37914" y="44374"/>
                  </a:lnTo>
                  <a:lnTo>
                    <a:pt x="37914" y="44496"/>
                  </a:lnTo>
                  <a:lnTo>
                    <a:pt x="37853" y="44557"/>
                  </a:lnTo>
                  <a:lnTo>
                    <a:pt x="37792" y="44557"/>
                  </a:lnTo>
                  <a:lnTo>
                    <a:pt x="37670" y="44496"/>
                  </a:lnTo>
                  <a:lnTo>
                    <a:pt x="37487" y="44374"/>
                  </a:lnTo>
                  <a:lnTo>
                    <a:pt x="37365" y="44252"/>
                  </a:lnTo>
                  <a:lnTo>
                    <a:pt x="36817" y="43399"/>
                  </a:lnTo>
                  <a:lnTo>
                    <a:pt x="36512" y="42972"/>
                  </a:lnTo>
                  <a:lnTo>
                    <a:pt x="36207" y="42606"/>
                  </a:lnTo>
                  <a:lnTo>
                    <a:pt x="36024" y="42545"/>
                  </a:lnTo>
                  <a:lnTo>
                    <a:pt x="35902" y="42484"/>
                  </a:lnTo>
                  <a:lnTo>
                    <a:pt x="35781" y="42606"/>
                  </a:lnTo>
                  <a:lnTo>
                    <a:pt x="35720" y="42789"/>
                  </a:lnTo>
                  <a:lnTo>
                    <a:pt x="35781" y="43094"/>
                  </a:lnTo>
                  <a:lnTo>
                    <a:pt x="35841" y="43399"/>
                  </a:lnTo>
                  <a:lnTo>
                    <a:pt x="36268" y="44496"/>
                  </a:lnTo>
                  <a:lnTo>
                    <a:pt x="36390" y="44861"/>
                  </a:lnTo>
                  <a:lnTo>
                    <a:pt x="36512" y="45288"/>
                  </a:lnTo>
                  <a:lnTo>
                    <a:pt x="36512" y="45471"/>
                  </a:lnTo>
                  <a:lnTo>
                    <a:pt x="36451" y="45593"/>
                  </a:lnTo>
                  <a:lnTo>
                    <a:pt x="36390" y="45654"/>
                  </a:lnTo>
                  <a:lnTo>
                    <a:pt x="36329" y="45715"/>
                  </a:lnTo>
                  <a:lnTo>
                    <a:pt x="36268" y="45654"/>
                  </a:lnTo>
                  <a:lnTo>
                    <a:pt x="36207" y="45593"/>
                  </a:lnTo>
                  <a:lnTo>
                    <a:pt x="36085" y="45410"/>
                  </a:lnTo>
                  <a:lnTo>
                    <a:pt x="35963" y="45166"/>
                  </a:lnTo>
                  <a:lnTo>
                    <a:pt x="35781" y="44739"/>
                  </a:lnTo>
                  <a:lnTo>
                    <a:pt x="35354" y="43642"/>
                  </a:lnTo>
                  <a:lnTo>
                    <a:pt x="35232" y="43216"/>
                  </a:lnTo>
                  <a:lnTo>
                    <a:pt x="35110" y="42972"/>
                  </a:lnTo>
                  <a:lnTo>
                    <a:pt x="35049" y="42911"/>
                  </a:lnTo>
                  <a:lnTo>
                    <a:pt x="34866" y="42911"/>
                  </a:lnTo>
                  <a:lnTo>
                    <a:pt x="34805" y="42972"/>
                  </a:lnTo>
                  <a:lnTo>
                    <a:pt x="34744" y="43216"/>
                  </a:lnTo>
                  <a:lnTo>
                    <a:pt x="34744" y="43642"/>
                  </a:lnTo>
                  <a:lnTo>
                    <a:pt x="34805" y="44739"/>
                  </a:lnTo>
                  <a:lnTo>
                    <a:pt x="34866" y="45166"/>
                  </a:lnTo>
                  <a:lnTo>
                    <a:pt x="34805" y="45410"/>
                  </a:lnTo>
                  <a:lnTo>
                    <a:pt x="34744" y="45593"/>
                  </a:lnTo>
                  <a:lnTo>
                    <a:pt x="34622" y="45654"/>
                  </a:lnTo>
                  <a:lnTo>
                    <a:pt x="34561" y="45593"/>
                  </a:lnTo>
                  <a:lnTo>
                    <a:pt x="34440" y="45349"/>
                  </a:lnTo>
                  <a:lnTo>
                    <a:pt x="34379" y="44800"/>
                  </a:lnTo>
                  <a:lnTo>
                    <a:pt x="34318" y="44130"/>
                  </a:lnTo>
                  <a:lnTo>
                    <a:pt x="34318" y="43825"/>
                  </a:lnTo>
                  <a:lnTo>
                    <a:pt x="34196" y="43338"/>
                  </a:lnTo>
                  <a:lnTo>
                    <a:pt x="34135" y="43094"/>
                  </a:lnTo>
                  <a:lnTo>
                    <a:pt x="34074" y="42911"/>
                  </a:lnTo>
                  <a:lnTo>
                    <a:pt x="33891" y="42850"/>
                  </a:lnTo>
                  <a:lnTo>
                    <a:pt x="33769" y="42911"/>
                  </a:lnTo>
                  <a:lnTo>
                    <a:pt x="33647" y="42972"/>
                  </a:lnTo>
                  <a:lnTo>
                    <a:pt x="33647" y="43094"/>
                  </a:lnTo>
                  <a:lnTo>
                    <a:pt x="33586" y="43338"/>
                  </a:lnTo>
                  <a:lnTo>
                    <a:pt x="33647" y="43825"/>
                  </a:lnTo>
                  <a:lnTo>
                    <a:pt x="33647" y="44252"/>
                  </a:lnTo>
                  <a:lnTo>
                    <a:pt x="33647" y="44618"/>
                  </a:lnTo>
                  <a:lnTo>
                    <a:pt x="33647" y="44800"/>
                  </a:lnTo>
                  <a:lnTo>
                    <a:pt x="33586" y="44983"/>
                  </a:lnTo>
                  <a:lnTo>
                    <a:pt x="33525" y="45044"/>
                  </a:lnTo>
                  <a:lnTo>
                    <a:pt x="33464" y="44983"/>
                  </a:lnTo>
                  <a:lnTo>
                    <a:pt x="33403" y="44922"/>
                  </a:lnTo>
                  <a:lnTo>
                    <a:pt x="33281" y="44679"/>
                  </a:lnTo>
                  <a:lnTo>
                    <a:pt x="33281" y="44435"/>
                  </a:lnTo>
                  <a:lnTo>
                    <a:pt x="33220" y="43886"/>
                  </a:lnTo>
                  <a:lnTo>
                    <a:pt x="33099" y="42667"/>
                  </a:lnTo>
                  <a:lnTo>
                    <a:pt x="33099" y="42423"/>
                  </a:lnTo>
                  <a:lnTo>
                    <a:pt x="33038" y="42240"/>
                  </a:lnTo>
                  <a:lnTo>
                    <a:pt x="32794" y="41509"/>
                  </a:lnTo>
                  <a:lnTo>
                    <a:pt x="32550" y="40717"/>
                  </a:lnTo>
                  <a:lnTo>
                    <a:pt x="32489" y="40412"/>
                  </a:lnTo>
                  <a:lnTo>
                    <a:pt x="32489" y="40046"/>
                  </a:lnTo>
                  <a:lnTo>
                    <a:pt x="32489" y="39863"/>
                  </a:lnTo>
                  <a:lnTo>
                    <a:pt x="32550" y="39741"/>
                  </a:lnTo>
                  <a:lnTo>
                    <a:pt x="32672" y="39619"/>
                  </a:lnTo>
                  <a:lnTo>
                    <a:pt x="32794" y="39498"/>
                  </a:lnTo>
                  <a:lnTo>
                    <a:pt x="32916" y="39437"/>
                  </a:lnTo>
                  <a:lnTo>
                    <a:pt x="32916" y="39376"/>
                  </a:lnTo>
                  <a:lnTo>
                    <a:pt x="32916" y="39315"/>
                  </a:lnTo>
                  <a:lnTo>
                    <a:pt x="32794" y="39254"/>
                  </a:lnTo>
                  <a:lnTo>
                    <a:pt x="32672" y="39254"/>
                  </a:lnTo>
                  <a:lnTo>
                    <a:pt x="32489" y="39376"/>
                  </a:lnTo>
                  <a:lnTo>
                    <a:pt x="32123" y="38400"/>
                  </a:lnTo>
                  <a:lnTo>
                    <a:pt x="31697" y="37364"/>
                  </a:lnTo>
                  <a:lnTo>
                    <a:pt x="30721" y="35414"/>
                  </a:lnTo>
                  <a:lnTo>
                    <a:pt x="29807" y="33463"/>
                  </a:lnTo>
                  <a:lnTo>
                    <a:pt x="29380" y="32488"/>
                  </a:lnTo>
                  <a:lnTo>
                    <a:pt x="29015" y="31452"/>
                  </a:lnTo>
                  <a:lnTo>
                    <a:pt x="28710" y="30355"/>
                  </a:lnTo>
                  <a:lnTo>
                    <a:pt x="28466" y="29257"/>
                  </a:lnTo>
                  <a:lnTo>
                    <a:pt x="28161" y="28160"/>
                  </a:lnTo>
                  <a:lnTo>
                    <a:pt x="27796" y="27063"/>
                  </a:lnTo>
                  <a:lnTo>
                    <a:pt x="27064" y="25356"/>
                  </a:lnTo>
                  <a:lnTo>
                    <a:pt x="27064" y="25174"/>
                  </a:lnTo>
                  <a:lnTo>
                    <a:pt x="27064" y="24991"/>
                  </a:lnTo>
                  <a:lnTo>
                    <a:pt x="27125" y="24747"/>
                  </a:lnTo>
                  <a:lnTo>
                    <a:pt x="27247" y="24625"/>
                  </a:lnTo>
                  <a:lnTo>
                    <a:pt x="27369" y="24503"/>
                  </a:lnTo>
                  <a:lnTo>
                    <a:pt x="27552" y="24259"/>
                  </a:lnTo>
                  <a:lnTo>
                    <a:pt x="27674" y="23955"/>
                  </a:lnTo>
                  <a:lnTo>
                    <a:pt x="27796" y="23345"/>
                  </a:lnTo>
                  <a:lnTo>
                    <a:pt x="27857" y="22735"/>
                  </a:lnTo>
                  <a:lnTo>
                    <a:pt x="27857" y="22126"/>
                  </a:lnTo>
                  <a:lnTo>
                    <a:pt x="27735" y="21455"/>
                  </a:lnTo>
                  <a:lnTo>
                    <a:pt x="27613" y="20846"/>
                  </a:lnTo>
                  <a:lnTo>
                    <a:pt x="27491" y="20541"/>
                  </a:lnTo>
                  <a:lnTo>
                    <a:pt x="27430" y="20236"/>
                  </a:lnTo>
                  <a:lnTo>
                    <a:pt x="27491" y="19566"/>
                  </a:lnTo>
                  <a:lnTo>
                    <a:pt x="27369" y="20175"/>
                  </a:lnTo>
                  <a:lnTo>
                    <a:pt x="27369" y="20358"/>
                  </a:lnTo>
                  <a:lnTo>
                    <a:pt x="27430" y="20602"/>
                  </a:lnTo>
                  <a:lnTo>
                    <a:pt x="27491" y="21212"/>
                  </a:lnTo>
                  <a:lnTo>
                    <a:pt x="27552" y="21821"/>
                  </a:lnTo>
                  <a:lnTo>
                    <a:pt x="27613" y="22370"/>
                  </a:lnTo>
                  <a:lnTo>
                    <a:pt x="27552" y="22979"/>
                  </a:lnTo>
                  <a:lnTo>
                    <a:pt x="27430" y="23589"/>
                  </a:lnTo>
                  <a:lnTo>
                    <a:pt x="27369" y="23833"/>
                  </a:lnTo>
                  <a:lnTo>
                    <a:pt x="27186" y="24076"/>
                  </a:lnTo>
                  <a:lnTo>
                    <a:pt x="27064" y="24320"/>
                  </a:lnTo>
                  <a:lnTo>
                    <a:pt x="26820" y="24503"/>
                  </a:lnTo>
                  <a:lnTo>
                    <a:pt x="26637" y="24686"/>
                  </a:lnTo>
                  <a:lnTo>
                    <a:pt x="26394" y="24808"/>
                  </a:lnTo>
                  <a:lnTo>
                    <a:pt x="25845" y="24991"/>
                  </a:lnTo>
                  <a:lnTo>
                    <a:pt x="25297" y="25052"/>
                  </a:lnTo>
                  <a:lnTo>
                    <a:pt x="24016" y="25235"/>
                  </a:lnTo>
                  <a:lnTo>
                    <a:pt x="23468" y="25295"/>
                  </a:lnTo>
                  <a:lnTo>
                    <a:pt x="22797" y="25295"/>
                  </a:lnTo>
                  <a:lnTo>
                    <a:pt x="22676" y="25235"/>
                  </a:lnTo>
                  <a:lnTo>
                    <a:pt x="22493" y="25174"/>
                  </a:lnTo>
                  <a:lnTo>
                    <a:pt x="22249" y="24991"/>
                  </a:lnTo>
                  <a:lnTo>
                    <a:pt x="21639" y="24625"/>
                  </a:lnTo>
                  <a:lnTo>
                    <a:pt x="20359" y="23894"/>
                  </a:lnTo>
                  <a:lnTo>
                    <a:pt x="21883" y="24991"/>
                  </a:lnTo>
                  <a:lnTo>
                    <a:pt x="22249" y="25295"/>
                  </a:lnTo>
                  <a:lnTo>
                    <a:pt x="22432" y="25417"/>
                  </a:lnTo>
                  <a:lnTo>
                    <a:pt x="22676" y="25539"/>
                  </a:lnTo>
                  <a:lnTo>
                    <a:pt x="22797" y="25600"/>
                  </a:lnTo>
                  <a:lnTo>
                    <a:pt x="23346" y="25600"/>
                  </a:lnTo>
                  <a:lnTo>
                    <a:pt x="24260" y="25539"/>
                  </a:lnTo>
                  <a:lnTo>
                    <a:pt x="25175" y="25417"/>
                  </a:lnTo>
                  <a:lnTo>
                    <a:pt x="26028" y="25295"/>
                  </a:lnTo>
                  <a:lnTo>
                    <a:pt x="26455" y="25174"/>
                  </a:lnTo>
                  <a:lnTo>
                    <a:pt x="26820" y="24991"/>
                  </a:lnTo>
                  <a:lnTo>
                    <a:pt x="26698" y="25539"/>
                  </a:lnTo>
                  <a:lnTo>
                    <a:pt x="25845" y="28099"/>
                  </a:lnTo>
                  <a:lnTo>
                    <a:pt x="25784" y="28282"/>
                  </a:lnTo>
                  <a:lnTo>
                    <a:pt x="25723" y="28709"/>
                  </a:lnTo>
                  <a:lnTo>
                    <a:pt x="25784" y="30416"/>
                  </a:lnTo>
                  <a:lnTo>
                    <a:pt x="25784" y="32610"/>
                  </a:lnTo>
                  <a:lnTo>
                    <a:pt x="25784" y="32976"/>
                  </a:lnTo>
                  <a:lnTo>
                    <a:pt x="25723" y="33280"/>
                  </a:lnTo>
                  <a:lnTo>
                    <a:pt x="25723" y="33585"/>
                  </a:lnTo>
                  <a:lnTo>
                    <a:pt x="25723" y="33890"/>
                  </a:lnTo>
                  <a:lnTo>
                    <a:pt x="25845" y="34195"/>
                  </a:lnTo>
                  <a:lnTo>
                    <a:pt x="26028" y="35109"/>
                  </a:lnTo>
                  <a:lnTo>
                    <a:pt x="26333" y="36877"/>
                  </a:lnTo>
                  <a:lnTo>
                    <a:pt x="26455" y="37730"/>
                  </a:lnTo>
                  <a:lnTo>
                    <a:pt x="26516" y="38644"/>
                  </a:lnTo>
                  <a:lnTo>
                    <a:pt x="26516" y="40412"/>
                  </a:lnTo>
                  <a:lnTo>
                    <a:pt x="26455" y="42240"/>
                  </a:lnTo>
                  <a:lnTo>
                    <a:pt x="26394" y="44008"/>
                  </a:lnTo>
                  <a:lnTo>
                    <a:pt x="26272" y="45776"/>
                  </a:lnTo>
                  <a:lnTo>
                    <a:pt x="26028" y="47543"/>
                  </a:lnTo>
                  <a:lnTo>
                    <a:pt x="25784" y="49311"/>
                  </a:lnTo>
                  <a:lnTo>
                    <a:pt x="25479" y="51079"/>
                  </a:lnTo>
                  <a:lnTo>
                    <a:pt x="25053" y="52846"/>
                  </a:lnTo>
                  <a:lnTo>
                    <a:pt x="24565" y="54553"/>
                  </a:lnTo>
                  <a:lnTo>
                    <a:pt x="24382" y="55406"/>
                  </a:lnTo>
                  <a:lnTo>
                    <a:pt x="24260" y="56260"/>
                  </a:lnTo>
                  <a:lnTo>
                    <a:pt x="24260" y="57235"/>
                  </a:lnTo>
                  <a:lnTo>
                    <a:pt x="24321" y="58210"/>
                  </a:lnTo>
                  <a:lnTo>
                    <a:pt x="24504" y="59063"/>
                  </a:lnTo>
                  <a:lnTo>
                    <a:pt x="24687" y="59917"/>
                  </a:lnTo>
                  <a:lnTo>
                    <a:pt x="24931" y="60770"/>
                  </a:lnTo>
                  <a:lnTo>
                    <a:pt x="25053" y="61684"/>
                  </a:lnTo>
                  <a:lnTo>
                    <a:pt x="25114" y="62538"/>
                  </a:lnTo>
                  <a:lnTo>
                    <a:pt x="25114" y="63391"/>
                  </a:lnTo>
                  <a:lnTo>
                    <a:pt x="24992" y="64244"/>
                  </a:lnTo>
                  <a:lnTo>
                    <a:pt x="24870" y="65098"/>
                  </a:lnTo>
                  <a:lnTo>
                    <a:pt x="24565" y="66317"/>
                  </a:lnTo>
                  <a:lnTo>
                    <a:pt x="24260" y="67475"/>
                  </a:lnTo>
                  <a:lnTo>
                    <a:pt x="23529" y="69791"/>
                  </a:lnTo>
                  <a:lnTo>
                    <a:pt x="22493" y="73326"/>
                  </a:lnTo>
                  <a:lnTo>
                    <a:pt x="22127" y="74789"/>
                  </a:lnTo>
                  <a:lnTo>
                    <a:pt x="22066" y="75216"/>
                  </a:lnTo>
                  <a:lnTo>
                    <a:pt x="22005" y="75460"/>
                  </a:lnTo>
                  <a:lnTo>
                    <a:pt x="22066" y="75704"/>
                  </a:lnTo>
                  <a:lnTo>
                    <a:pt x="22127" y="75947"/>
                  </a:lnTo>
                  <a:lnTo>
                    <a:pt x="22249" y="76252"/>
                  </a:lnTo>
                  <a:lnTo>
                    <a:pt x="22493" y="76740"/>
                  </a:lnTo>
                  <a:lnTo>
                    <a:pt x="22858" y="77410"/>
                  </a:lnTo>
                  <a:lnTo>
                    <a:pt x="23346" y="78081"/>
                  </a:lnTo>
                  <a:lnTo>
                    <a:pt x="23590" y="78386"/>
                  </a:lnTo>
                  <a:lnTo>
                    <a:pt x="23834" y="78568"/>
                  </a:lnTo>
                  <a:lnTo>
                    <a:pt x="24260" y="78873"/>
                  </a:lnTo>
                  <a:lnTo>
                    <a:pt x="24321" y="78995"/>
                  </a:lnTo>
                  <a:lnTo>
                    <a:pt x="24321" y="79056"/>
                  </a:lnTo>
                  <a:lnTo>
                    <a:pt x="24260" y="79117"/>
                  </a:lnTo>
                  <a:lnTo>
                    <a:pt x="24199" y="79178"/>
                  </a:lnTo>
                  <a:lnTo>
                    <a:pt x="23956" y="79239"/>
                  </a:lnTo>
                  <a:lnTo>
                    <a:pt x="23773" y="79300"/>
                  </a:lnTo>
                  <a:lnTo>
                    <a:pt x="22919" y="79483"/>
                  </a:lnTo>
                  <a:lnTo>
                    <a:pt x="22493" y="79544"/>
                  </a:lnTo>
                  <a:lnTo>
                    <a:pt x="22066" y="79605"/>
                  </a:lnTo>
                  <a:lnTo>
                    <a:pt x="21700" y="79544"/>
                  </a:lnTo>
                  <a:lnTo>
                    <a:pt x="21578" y="79422"/>
                  </a:lnTo>
                  <a:lnTo>
                    <a:pt x="21578" y="79300"/>
                  </a:lnTo>
                  <a:lnTo>
                    <a:pt x="21517" y="78995"/>
                  </a:lnTo>
                  <a:lnTo>
                    <a:pt x="21456" y="78873"/>
                  </a:lnTo>
                  <a:lnTo>
                    <a:pt x="21335" y="78751"/>
                  </a:lnTo>
                  <a:lnTo>
                    <a:pt x="21213" y="78751"/>
                  </a:lnTo>
                  <a:lnTo>
                    <a:pt x="21213" y="78873"/>
                  </a:lnTo>
                  <a:lnTo>
                    <a:pt x="21274" y="79117"/>
                  </a:lnTo>
                  <a:lnTo>
                    <a:pt x="21335" y="79422"/>
                  </a:lnTo>
                  <a:lnTo>
                    <a:pt x="21335" y="79605"/>
                  </a:lnTo>
                  <a:lnTo>
                    <a:pt x="21335" y="79727"/>
                  </a:lnTo>
                  <a:lnTo>
                    <a:pt x="21213" y="79848"/>
                  </a:lnTo>
                  <a:lnTo>
                    <a:pt x="21030" y="79909"/>
                  </a:lnTo>
                  <a:lnTo>
                    <a:pt x="20725" y="79970"/>
                  </a:lnTo>
                  <a:lnTo>
                    <a:pt x="20359" y="79970"/>
                  </a:lnTo>
                  <a:lnTo>
                    <a:pt x="20176" y="79909"/>
                  </a:lnTo>
                  <a:lnTo>
                    <a:pt x="19994" y="79848"/>
                  </a:lnTo>
                  <a:lnTo>
                    <a:pt x="19872" y="79666"/>
                  </a:lnTo>
                  <a:lnTo>
                    <a:pt x="19750" y="79422"/>
                  </a:lnTo>
                  <a:lnTo>
                    <a:pt x="19628" y="78995"/>
                  </a:lnTo>
                  <a:lnTo>
                    <a:pt x="19628" y="78507"/>
                  </a:lnTo>
                  <a:lnTo>
                    <a:pt x="19628" y="78020"/>
                  </a:lnTo>
                  <a:lnTo>
                    <a:pt x="19628" y="75582"/>
                  </a:lnTo>
                  <a:lnTo>
                    <a:pt x="19750" y="74119"/>
                  </a:lnTo>
                  <a:lnTo>
                    <a:pt x="19872" y="72656"/>
                  </a:lnTo>
                  <a:lnTo>
                    <a:pt x="19994" y="71193"/>
                  </a:lnTo>
                  <a:lnTo>
                    <a:pt x="20115" y="69669"/>
                  </a:lnTo>
                  <a:lnTo>
                    <a:pt x="20115" y="68816"/>
                  </a:lnTo>
                  <a:lnTo>
                    <a:pt x="20055" y="67963"/>
                  </a:lnTo>
                  <a:lnTo>
                    <a:pt x="19994" y="66195"/>
                  </a:lnTo>
                  <a:lnTo>
                    <a:pt x="19933" y="64915"/>
                  </a:lnTo>
                  <a:lnTo>
                    <a:pt x="19994" y="63696"/>
                  </a:lnTo>
                  <a:lnTo>
                    <a:pt x="20055" y="62172"/>
                  </a:lnTo>
                  <a:lnTo>
                    <a:pt x="20176" y="60587"/>
                  </a:lnTo>
                  <a:lnTo>
                    <a:pt x="20237" y="59734"/>
                  </a:lnTo>
                  <a:lnTo>
                    <a:pt x="20298" y="58820"/>
                  </a:lnTo>
                  <a:lnTo>
                    <a:pt x="20298" y="58515"/>
                  </a:lnTo>
                  <a:lnTo>
                    <a:pt x="20237" y="58271"/>
                  </a:lnTo>
                  <a:lnTo>
                    <a:pt x="20115" y="57905"/>
                  </a:lnTo>
                  <a:lnTo>
                    <a:pt x="19994" y="57540"/>
                  </a:lnTo>
                  <a:lnTo>
                    <a:pt x="19872" y="57113"/>
                  </a:lnTo>
                  <a:lnTo>
                    <a:pt x="19872" y="56625"/>
                  </a:lnTo>
                  <a:lnTo>
                    <a:pt x="19994" y="55772"/>
                  </a:lnTo>
                  <a:lnTo>
                    <a:pt x="19994" y="55345"/>
                  </a:lnTo>
                  <a:lnTo>
                    <a:pt x="19994" y="54919"/>
                  </a:lnTo>
                  <a:lnTo>
                    <a:pt x="19933" y="54065"/>
                  </a:lnTo>
                  <a:lnTo>
                    <a:pt x="19750" y="52359"/>
                  </a:lnTo>
                  <a:lnTo>
                    <a:pt x="19689" y="50652"/>
                  </a:lnTo>
                  <a:lnTo>
                    <a:pt x="19689" y="48275"/>
                  </a:lnTo>
                  <a:lnTo>
                    <a:pt x="19689" y="45898"/>
                  </a:lnTo>
                  <a:lnTo>
                    <a:pt x="19628" y="44130"/>
                  </a:lnTo>
                  <a:lnTo>
                    <a:pt x="19628" y="43338"/>
                  </a:lnTo>
                  <a:lnTo>
                    <a:pt x="19628" y="43155"/>
                  </a:lnTo>
                  <a:lnTo>
                    <a:pt x="19628" y="42911"/>
                  </a:lnTo>
                  <a:lnTo>
                    <a:pt x="19872" y="42911"/>
                  </a:lnTo>
                  <a:lnTo>
                    <a:pt x="20237" y="42789"/>
                  </a:lnTo>
                  <a:lnTo>
                    <a:pt x="20542" y="42667"/>
                  </a:lnTo>
                  <a:lnTo>
                    <a:pt x="20786" y="42423"/>
                  </a:lnTo>
                  <a:lnTo>
                    <a:pt x="20969" y="42119"/>
                  </a:lnTo>
                  <a:lnTo>
                    <a:pt x="21030" y="41814"/>
                  </a:lnTo>
                  <a:lnTo>
                    <a:pt x="21030" y="41509"/>
                  </a:lnTo>
                  <a:lnTo>
                    <a:pt x="20847" y="41936"/>
                  </a:lnTo>
                  <a:lnTo>
                    <a:pt x="20725" y="42119"/>
                  </a:lnTo>
                  <a:lnTo>
                    <a:pt x="20542" y="42301"/>
                  </a:lnTo>
                  <a:lnTo>
                    <a:pt x="20359" y="42423"/>
                  </a:lnTo>
                  <a:lnTo>
                    <a:pt x="20115" y="42484"/>
                  </a:lnTo>
                  <a:lnTo>
                    <a:pt x="19567" y="42545"/>
                  </a:lnTo>
                  <a:lnTo>
                    <a:pt x="19018" y="42484"/>
                  </a:lnTo>
                  <a:lnTo>
                    <a:pt x="18774" y="42423"/>
                  </a:lnTo>
                  <a:lnTo>
                    <a:pt x="18592" y="42301"/>
                  </a:lnTo>
                  <a:lnTo>
                    <a:pt x="18409" y="42119"/>
                  </a:lnTo>
                  <a:lnTo>
                    <a:pt x="18287" y="41936"/>
                  </a:lnTo>
                  <a:lnTo>
                    <a:pt x="18104" y="41509"/>
                  </a:lnTo>
                  <a:lnTo>
                    <a:pt x="18104" y="41753"/>
                  </a:lnTo>
                  <a:lnTo>
                    <a:pt x="18104" y="41997"/>
                  </a:lnTo>
                  <a:lnTo>
                    <a:pt x="18226" y="42240"/>
                  </a:lnTo>
                  <a:lnTo>
                    <a:pt x="18348" y="42484"/>
                  </a:lnTo>
                  <a:lnTo>
                    <a:pt x="18592" y="42667"/>
                  </a:lnTo>
                  <a:lnTo>
                    <a:pt x="18896" y="42789"/>
                  </a:lnTo>
                  <a:lnTo>
                    <a:pt x="19201" y="42850"/>
                  </a:lnTo>
                  <a:lnTo>
                    <a:pt x="19323" y="42911"/>
                  </a:lnTo>
                  <a:lnTo>
                    <a:pt x="19445" y="42911"/>
                  </a:lnTo>
                  <a:lnTo>
                    <a:pt x="19445" y="43033"/>
                  </a:lnTo>
                  <a:lnTo>
                    <a:pt x="19445" y="43094"/>
                  </a:lnTo>
                  <a:lnTo>
                    <a:pt x="19384" y="43642"/>
                  </a:lnTo>
                  <a:lnTo>
                    <a:pt x="19384" y="46324"/>
                  </a:lnTo>
                  <a:lnTo>
                    <a:pt x="19384" y="48458"/>
                  </a:lnTo>
                  <a:lnTo>
                    <a:pt x="19384" y="50652"/>
                  </a:lnTo>
                  <a:lnTo>
                    <a:pt x="19323" y="51993"/>
                  </a:lnTo>
                  <a:lnTo>
                    <a:pt x="19201" y="53395"/>
                  </a:lnTo>
                  <a:lnTo>
                    <a:pt x="19079" y="54858"/>
                  </a:lnTo>
                  <a:lnTo>
                    <a:pt x="19079" y="55528"/>
                  </a:lnTo>
                  <a:lnTo>
                    <a:pt x="19079" y="56260"/>
                  </a:lnTo>
                  <a:lnTo>
                    <a:pt x="19140" y="56930"/>
                  </a:lnTo>
                  <a:lnTo>
                    <a:pt x="19018" y="57662"/>
                  </a:lnTo>
                  <a:lnTo>
                    <a:pt x="18835" y="58149"/>
                  </a:lnTo>
                  <a:lnTo>
                    <a:pt x="18774" y="58393"/>
                  </a:lnTo>
                  <a:lnTo>
                    <a:pt x="18714" y="58637"/>
                  </a:lnTo>
                  <a:lnTo>
                    <a:pt x="18714" y="59368"/>
                  </a:lnTo>
                  <a:lnTo>
                    <a:pt x="18835" y="60100"/>
                  </a:lnTo>
                  <a:lnTo>
                    <a:pt x="18896" y="60831"/>
                  </a:lnTo>
                  <a:lnTo>
                    <a:pt x="18957" y="61563"/>
                  </a:lnTo>
                  <a:lnTo>
                    <a:pt x="19018" y="63818"/>
                  </a:lnTo>
                  <a:lnTo>
                    <a:pt x="19079" y="64854"/>
                  </a:lnTo>
                  <a:lnTo>
                    <a:pt x="19079" y="65829"/>
                  </a:lnTo>
                  <a:lnTo>
                    <a:pt x="19018" y="67292"/>
                  </a:lnTo>
                  <a:lnTo>
                    <a:pt x="18896" y="68755"/>
                  </a:lnTo>
                  <a:lnTo>
                    <a:pt x="18957" y="70218"/>
                  </a:lnTo>
                  <a:lnTo>
                    <a:pt x="19079" y="71681"/>
                  </a:lnTo>
                  <a:lnTo>
                    <a:pt x="19262" y="73144"/>
                  </a:lnTo>
                  <a:lnTo>
                    <a:pt x="19384" y="74606"/>
                  </a:lnTo>
                  <a:lnTo>
                    <a:pt x="19384" y="75886"/>
                  </a:lnTo>
                  <a:lnTo>
                    <a:pt x="19384" y="77959"/>
                  </a:lnTo>
                  <a:lnTo>
                    <a:pt x="19384" y="78873"/>
                  </a:lnTo>
                  <a:lnTo>
                    <a:pt x="19384" y="79178"/>
                  </a:lnTo>
                  <a:lnTo>
                    <a:pt x="19323" y="79422"/>
                  </a:lnTo>
                  <a:lnTo>
                    <a:pt x="19140" y="79727"/>
                  </a:lnTo>
                  <a:lnTo>
                    <a:pt x="18957" y="79909"/>
                  </a:lnTo>
                  <a:lnTo>
                    <a:pt x="18653" y="79970"/>
                  </a:lnTo>
                  <a:lnTo>
                    <a:pt x="18348" y="79970"/>
                  </a:lnTo>
                  <a:lnTo>
                    <a:pt x="18043" y="79909"/>
                  </a:lnTo>
                  <a:lnTo>
                    <a:pt x="17799" y="79787"/>
                  </a:lnTo>
                  <a:lnTo>
                    <a:pt x="17738" y="79666"/>
                  </a:lnTo>
                  <a:lnTo>
                    <a:pt x="17677" y="79605"/>
                  </a:lnTo>
                  <a:lnTo>
                    <a:pt x="17738" y="79361"/>
                  </a:lnTo>
                  <a:lnTo>
                    <a:pt x="17799" y="79056"/>
                  </a:lnTo>
                  <a:lnTo>
                    <a:pt x="17860" y="78934"/>
                  </a:lnTo>
                  <a:lnTo>
                    <a:pt x="17921" y="78873"/>
                  </a:lnTo>
                  <a:lnTo>
                    <a:pt x="17860" y="78812"/>
                  </a:lnTo>
                  <a:lnTo>
                    <a:pt x="17799" y="78751"/>
                  </a:lnTo>
                  <a:lnTo>
                    <a:pt x="17677" y="78751"/>
                  </a:lnTo>
                  <a:lnTo>
                    <a:pt x="17616" y="78812"/>
                  </a:lnTo>
                  <a:lnTo>
                    <a:pt x="17555" y="78995"/>
                  </a:lnTo>
                  <a:lnTo>
                    <a:pt x="17555" y="79178"/>
                  </a:lnTo>
                  <a:lnTo>
                    <a:pt x="17494" y="79300"/>
                  </a:lnTo>
                  <a:lnTo>
                    <a:pt x="17434" y="79483"/>
                  </a:lnTo>
                  <a:lnTo>
                    <a:pt x="17312" y="79544"/>
                  </a:lnTo>
                  <a:lnTo>
                    <a:pt x="17129" y="79605"/>
                  </a:lnTo>
                  <a:lnTo>
                    <a:pt x="16824" y="79605"/>
                  </a:lnTo>
                  <a:lnTo>
                    <a:pt x="16458" y="79544"/>
                  </a:lnTo>
                  <a:lnTo>
                    <a:pt x="16032" y="79483"/>
                  </a:lnTo>
                  <a:lnTo>
                    <a:pt x="15361" y="79361"/>
                  </a:lnTo>
                  <a:lnTo>
                    <a:pt x="14995" y="79239"/>
                  </a:lnTo>
                  <a:lnTo>
                    <a:pt x="14813" y="79178"/>
                  </a:lnTo>
                  <a:lnTo>
                    <a:pt x="14752" y="79117"/>
                  </a:lnTo>
                  <a:lnTo>
                    <a:pt x="14691" y="79056"/>
                  </a:lnTo>
                  <a:lnTo>
                    <a:pt x="14691" y="78934"/>
                  </a:lnTo>
                  <a:lnTo>
                    <a:pt x="14813" y="78873"/>
                  </a:lnTo>
                  <a:lnTo>
                    <a:pt x="14995" y="78751"/>
                  </a:lnTo>
                  <a:lnTo>
                    <a:pt x="15483" y="78386"/>
                  </a:lnTo>
                  <a:lnTo>
                    <a:pt x="15910" y="77898"/>
                  </a:lnTo>
                  <a:lnTo>
                    <a:pt x="16214" y="77349"/>
                  </a:lnTo>
                  <a:lnTo>
                    <a:pt x="16519" y="76801"/>
                  </a:lnTo>
                  <a:lnTo>
                    <a:pt x="16824" y="76252"/>
                  </a:lnTo>
                  <a:lnTo>
                    <a:pt x="17007" y="75765"/>
                  </a:lnTo>
                  <a:lnTo>
                    <a:pt x="17007" y="75399"/>
                  </a:lnTo>
                  <a:lnTo>
                    <a:pt x="16946" y="75033"/>
                  </a:lnTo>
                  <a:lnTo>
                    <a:pt x="16763" y="74058"/>
                  </a:lnTo>
                  <a:lnTo>
                    <a:pt x="16519" y="73144"/>
                  </a:lnTo>
                  <a:lnTo>
                    <a:pt x="15910" y="71315"/>
                  </a:lnTo>
                  <a:lnTo>
                    <a:pt x="15239" y="68938"/>
                  </a:lnTo>
                  <a:lnTo>
                    <a:pt x="14813" y="67536"/>
                  </a:lnTo>
                  <a:lnTo>
                    <a:pt x="14386" y="66073"/>
                  </a:lnTo>
                  <a:lnTo>
                    <a:pt x="14081" y="64610"/>
                  </a:lnTo>
                  <a:lnTo>
                    <a:pt x="13959" y="63879"/>
                  </a:lnTo>
                  <a:lnTo>
                    <a:pt x="13898" y="63147"/>
                  </a:lnTo>
                  <a:lnTo>
                    <a:pt x="13959" y="62355"/>
                  </a:lnTo>
                  <a:lnTo>
                    <a:pt x="14020" y="61623"/>
                  </a:lnTo>
                  <a:lnTo>
                    <a:pt x="14142" y="60831"/>
                  </a:lnTo>
                  <a:lnTo>
                    <a:pt x="14325" y="60100"/>
                  </a:lnTo>
                  <a:lnTo>
                    <a:pt x="14630" y="58698"/>
                  </a:lnTo>
                  <a:lnTo>
                    <a:pt x="14752" y="57966"/>
                  </a:lnTo>
                  <a:lnTo>
                    <a:pt x="14813" y="57235"/>
                  </a:lnTo>
                  <a:lnTo>
                    <a:pt x="14752" y="56686"/>
                  </a:lnTo>
                  <a:lnTo>
                    <a:pt x="14752" y="56077"/>
                  </a:lnTo>
                  <a:lnTo>
                    <a:pt x="14508" y="54919"/>
                  </a:lnTo>
                  <a:lnTo>
                    <a:pt x="14264" y="53761"/>
                  </a:lnTo>
                  <a:lnTo>
                    <a:pt x="13959" y="52602"/>
                  </a:lnTo>
                  <a:lnTo>
                    <a:pt x="13593" y="51079"/>
                  </a:lnTo>
                  <a:lnTo>
                    <a:pt x="13289" y="49555"/>
                  </a:lnTo>
                  <a:lnTo>
                    <a:pt x="13045" y="48031"/>
                  </a:lnTo>
                  <a:lnTo>
                    <a:pt x="12862" y="46446"/>
                  </a:lnTo>
                  <a:lnTo>
                    <a:pt x="12618" y="43399"/>
                  </a:lnTo>
                  <a:lnTo>
                    <a:pt x="12557" y="40290"/>
                  </a:lnTo>
                  <a:lnTo>
                    <a:pt x="12557" y="38766"/>
                  </a:lnTo>
                  <a:lnTo>
                    <a:pt x="12557" y="38035"/>
                  </a:lnTo>
                  <a:lnTo>
                    <a:pt x="12679" y="37242"/>
                  </a:lnTo>
                  <a:lnTo>
                    <a:pt x="12862" y="35658"/>
                  </a:lnTo>
                  <a:lnTo>
                    <a:pt x="13167" y="34134"/>
                  </a:lnTo>
                  <a:lnTo>
                    <a:pt x="13228" y="33890"/>
                  </a:lnTo>
                  <a:lnTo>
                    <a:pt x="13228" y="33585"/>
                  </a:lnTo>
                  <a:lnTo>
                    <a:pt x="13167" y="33280"/>
                  </a:lnTo>
                  <a:lnTo>
                    <a:pt x="13045" y="32976"/>
                  </a:lnTo>
                  <a:lnTo>
                    <a:pt x="13045" y="29379"/>
                  </a:lnTo>
                  <a:lnTo>
                    <a:pt x="13045" y="28587"/>
                  </a:lnTo>
                  <a:lnTo>
                    <a:pt x="12984" y="28343"/>
                  </a:lnTo>
                  <a:lnTo>
                    <a:pt x="12923" y="28038"/>
                  </a:lnTo>
                  <a:lnTo>
                    <a:pt x="12801" y="27673"/>
                  </a:lnTo>
                  <a:lnTo>
                    <a:pt x="12496" y="26576"/>
                  </a:lnTo>
                  <a:lnTo>
                    <a:pt x="12192" y="25600"/>
                  </a:lnTo>
                  <a:lnTo>
                    <a:pt x="12192" y="25235"/>
                  </a:lnTo>
                  <a:lnTo>
                    <a:pt x="12131" y="24930"/>
                  </a:lnTo>
                  <a:lnTo>
                    <a:pt x="12496" y="25113"/>
                  </a:lnTo>
                  <a:lnTo>
                    <a:pt x="12923" y="25235"/>
                  </a:lnTo>
                  <a:lnTo>
                    <a:pt x="13776" y="25417"/>
                  </a:lnTo>
                  <a:lnTo>
                    <a:pt x="14691" y="25539"/>
                  </a:lnTo>
                  <a:lnTo>
                    <a:pt x="15666" y="25600"/>
                  </a:lnTo>
                  <a:lnTo>
                    <a:pt x="16214" y="25600"/>
                  </a:lnTo>
                  <a:lnTo>
                    <a:pt x="16397" y="25539"/>
                  </a:lnTo>
                  <a:lnTo>
                    <a:pt x="16519" y="25478"/>
                  </a:lnTo>
                  <a:lnTo>
                    <a:pt x="16702" y="25356"/>
                  </a:lnTo>
                  <a:lnTo>
                    <a:pt x="17068" y="25052"/>
                  </a:lnTo>
                  <a:lnTo>
                    <a:pt x="18653" y="23894"/>
                  </a:lnTo>
                  <a:lnTo>
                    <a:pt x="18653" y="23894"/>
                  </a:lnTo>
                  <a:lnTo>
                    <a:pt x="16519" y="25113"/>
                  </a:lnTo>
                  <a:lnTo>
                    <a:pt x="16397" y="25235"/>
                  </a:lnTo>
                  <a:lnTo>
                    <a:pt x="16275" y="25295"/>
                  </a:lnTo>
                  <a:lnTo>
                    <a:pt x="15971" y="25295"/>
                  </a:lnTo>
                  <a:lnTo>
                    <a:pt x="15361" y="25235"/>
                  </a:lnTo>
                  <a:lnTo>
                    <a:pt x="14081" y="25113"/>
                  </a:lnTo>
                  <a:lnTo>
                    <a:pt x="13532" y="25052"/>
                  </a:lnTo>
                  <a:lnTo>
                    <a:pt x="12923" y="24930"/>
                  </a:lnTo>
                  <a:lnTo>
                    <a:pt x="12435" y="24686"/>
                  </a:lnTo>
                  <a:lnTo>
                    <a:pt x="12192" y="24503"/>
                  </a:lnTo>
                  <a:lnTo>
                    <a:pt x="11948" y="24320"/>
                  </a:lnTo>
                  <a:lnTo>
                    <a:pt x="11826" y="24076"/>
                  </a:lnTo>
                  <a:lnTo>
                    <a:pt x="11704" y="23833"/>
                  </a:lnTo>
                  <a:lnTo>
                    <a:pt x="11521" y="23284"/>
                  </a:lnTo>
                  <a:lnTo>
                    <a:pt x="11460" y="22735"/>
                  </a:lnTo>
                  <a:lnTo>
                    <a:pt x="11460" y="22126"/>
                  </a:lnTo>
                  <a:lnTo>
                    <a:pt x="11521" y="21455"/>
                  </a:lnTo>
                  <a:lnTo>
                    <a:pt x="11582" y="20785"/>
                  </a:lnTo>
                  <a:lnTo>
                    <a:pt x="11643" y="20541"/>
                  </a:lnTo>
                  <a:lnTo>
                    <a:pt x="11704" y="20297"/>
                  </a:lnTo>
                  <a:lnTo>
                    <a:pt x="11521" y="19566"/>
                  </a:lnTo>
                  <a:lnTo>
                    <a:pt x="11582" y="20114"/>
                  </a:lnTo>
                  <a:lnTo>
                    <a:pt x="11582" y="20419"/>
                  </a:lnTo>
                  <a:lnTo>
                    <a:pt x="11460" y="20724"/>
                  </a:lnTo>
                  <a:lnTo>
                    <a:pt x="11338" y="21212"/>
                  </a:lnTo>
                  <a:lnTo>
                    <a:pt x="11216" y="21760"/>
                  </a:lnTo>
                  <a:lnTo>
                    <a:pt x="11216" y="22309"/>
                  </a:lnTo>
                  <a:lnTo>
                    <a:pt x="11216" y="22918"/>
                  </a:lnTo>
                  <a:lnTo>
                    <a:pt x="11277" y="23467"/>
                  </a:lnTo>
                  <a:lnTo>
                    <a:pt x="11399" y="24015"/>
                  </a:lnTo>
                  <a:lnTo>
                    <a:pt x="11643" y="24442"/>
                  </a:lnTo>
                  <a:lnTo>
                    <a:pt x="11765" y="24564"/>
                  </a:lnTo>
                  <a:lnTo>
                    <a:pt x="11826" y="24747"/>
                  </a:lnTo>
                  <a:lnTo>
                    <a:pt x="11887" y="24991"/>
                  </a:lnTo>
                  <a:lnTo>
                    <a:pt x="11887" y="25235"/>
                  </a:lnTo>
                  <a:lnTo>
                    <a:pt x="11887" y="25478"/>
                  </a:lnTo>
                  <a:lnTo>
                    <a:pt x="11765" y="25722"/>
                  </a:lnTo>
                  <a:lnTo>
                    <a:pt x="11460" y="26515"/>
                  </a:lnTo>
                  <a:lnTo>
                    <a:pt x="11033" y="27612"/>
                  </a:lnTo>
                  <a:lnTo>
                    <a:pt x="10729" y="28648"/>
                  </a:lnTo>
                  <a:lnTo>
                    <a:pt x="10485" y="29745"/>
                  </a:lnTo>
                  <a:lnTo>
                    <a:pt x="10241" y="30842"/>
                  </a:lnTo>
                  <a:lnTo>
                    <a:pt x="9875" y="31939"/>
                  </a:lnTo>
                  <a:lnTo>
                    <a:pt x="9449" y="33037"/>
                  </a:lnTo>
                  <a:lnTo>
                    <a:pt x="8961" y="34134"/>
                  </a:lnTo>
                  <a:lnTo>
                    <a:pt x="8412" y="35170"/>
                  </a:lnTo>
                  <a:lnTo>
                    <a:pt x="7437" y="37242"/>
                  </a:lnTo>
                  <a:lnTo>
                    <a:pt x="6950" y="38278"/>
                  </a:lnTo>
                  <a:lnTo>
                    <a:pt x="6523" y="39376"/>
                  </a:lnTo>
                  <a:lnTo>
                    <a:pt x="6340" y="39254"/>
                  </a:lnTo>
                  <a:lnTo>
                    <a:pt x="6157" y="39254"/>
                  </a:lnTo>
                  <a:lnTo>
                    <a:pt x="6157" y="39315"/>
                  </a:lnTo>
                  <a:lnTo>
                    <a:pt x="6096" y="39376"/>
                  </a:lnTo>
                  <a:lnTo>
                    <a:pt x="6157" y="39437"/>
                  </a:lnTo>
                  <a:lnTo>
                    <a:pt x="6157" y="39498"/>
                  </a:lnTo>
                  <a:lnTo>
                    <a:pt x="6279" y="39498"/>
                  </a:lnTo>
                  <a:lnTo>
                    <a:pt x="6462" y="39619"/>
                  </a:lnTo>
                  <a:lnTo>
                    <a:pt x="6523" y="39802"/>
                  </a:lnTo>
                  <a:lnTo>
                    <a:pt x="6584" y="39985"/>
                  </a:lnTo>
                  <a:lnTo>
                    <a:pt x="6584" y="40229"/>
                  </a:lnTo>
                  <a:lnTo>
                    <a:pt x="6523" y="40717"/>
                  </a:lnTo>
                  <a:lnTo>
                    <a:pt x="6401" y="41204"/>
                  </a:lnTo>
                  <a:lnTo>
                    <a:pt x="6035" y="42119"/>
                  </a:lnTo>
                  <a:lnTo>
                    <a:pt x="5974" y="42301"/>
                  </a:lnTo>
                  <a:lnTo>
                    <a:pt x="5913" y="42545"/>
                  </a:lnTo>
                  <a:lnTo>
                    <a:pt x="5791" y="43886"/>
                  </a:lnTo>
                  <a:lnTo>
                    <a:pt x="5791" y="44496"/>
                  </a:lnTo>
                  <a:lnTo>
                    <a:pt x="5730" y="44800"/>
                  </a:lnTo>
                  <a:lnTo>
                    <a:pt x="5669" y="44922"/>
                  </a:lnTo>
                  <a:lnTo>
                    <a:pt x="5609" y="45044"/>
                  </a:lnTo>
                  <a:lnTo>
                    <a:pt x="5487" y="45044"/>
                  </a:lnTo>
                  <a:lnTo>
                    <a:pt x="5426" y="44983"/>
                  </a:lnTo>
                  <a:lnTo>
                    <a:pt x="5365" y="44800"/>
                  </a:lnTo>
                  <a:lnTo>
                    <a:pt x="5365" y="44374"/>
                  </a:lnTo>
                  <a:lnTo>
                    <a:pt x="5426" y="43764"/>
                  </a:lnTo>
                  <a:lnTo>
                    <a:pt x="5426" y="43459"/>
                  </a:lnTo>
                  <a:lnTo>
                    <a:pt x="5426" y="43216"/>
                  </a:lnTo>
                  <a:lnTo>
                    <a:pt x="5365" y="43033"/>
                  </a:lnTo>
                  <a:lnTo>
                    <a:pt x="5243" y="42911"/>
                  </a:lnTo>
                  <a:lnTo>
                    <a:pt x="5121" y="42850"/>
                  </a:lnTo>
                  <a:lnTo>
                    <a:pt x="4938" y="42972"/>
                  </a:lnTo>
                  <a:lnTo>
                    <a:pt x="4816" y="43216"/>
                  </a:lnTo>
                  <a:lnTo>
                    <a:pt x="4755" y="43459"/>
                  </a:lnTo>
                  <a:lnTo>
                    <a:pt x="4694" y="43947"/>
                  </a:lnTo>
                  <a:lnTo>
                    <a:pt x="4633" y="44800"/>
                  </a:lnTo>
                  <a:lnTo>
                    <a:pt x="4572" y="45349"/>
                  </a:lnTo>
                  <a:lnTo>
                    <a:pt x="4450" y="45593"/>
                  </a:lnTo>
                  <a:lnTo>
                    <a:pt x="4389" y="45654"/>
                  </a:lnTo>
                  <a:lnTo>
                    <a:pt x="4268" y="45532"/>
                  </a:lnTo>
                  <a:lnTo>
                    <a:pt x="4207" y="45349"/>
                  </a:lnTo>
                  <a:lnTo>
                    <a:pt x="4207" y="45105"/>
                  </a:lnTo>
                  <a:lnTo>
                    <a:pt x="4268" y="44374"/>
                  </a:lnTo>
                  <a:lnTo>
                    <a:pt x="4268" y="43825"/>
                  </a:lnTo>
                  <a:lnTo>
                    <a:pt x="4329" y="43277"/>
                  </a:lnTo>
                  <a:lnTo>
                    <a:pt x="4268" y="43094"/>
                  </a:lnTo>
                  <a:lnTo>
                    <a:pt x="4207" y="42972"/>
                  </a:lnTo>
                  <a:lnTo>
                    <a:pt x="4146" y="42911"/>
                  </a:lnTo>
                  <a:lnTo>
                    <a:pt x="4085" y="42911"/>
                  </a:lnTo>
                  <a:lnTo>
                    <a:pt x="3963" y="42972"/>
                  </a:lnTo>
                  <a:lnTo>
                    <a:pt x="3841" y="43155"/>
                  </a:lnTo>
                  <a:lnTo>
                    <a:pt x="3658" y="43642"/>
                  </a:lnTo>
                  <a:lnTo>
                    <a:pt x="3231" y="44861"/>
                  </a:lnTo>
                  <a:lnTo>
                    <a:pt x="2988" y="45349"/>
                  </a:lnTo>
                  <a:lnTo>
                    <a:pt x="2866" y="45593"/>
                  </a:lnTo>
                  <a:lnTo>
                    <a:pt x="2744" y="45654"/>
                  </a:lnTo>
                  <a:lnTo>
                    <a:pt x="2683" y="45715"/>
                  </a:lnTo>
                  <a:lnTo>
                    <a:pt x="2622" y="45654"/>
                  </a:lnTo>
                  <a:lnTo>
                    <a:pt x="2561" y="45593"/>
                  </a:lnTo>
                  <a:lnTo>
                    <a:pt x="2561" y="45410"/>
                  </a:lnTo>
                  <a:lnTo>
                    <a:pt x="2561" y="45105"/>
                  </a:lnTo>
                  <a:lnTo>
                    <a:pt x="2683" y="44739"/>
                  </a:lnTo>
                  <a:lnTo>
                    <a:pt x="2927" y="44069"/>
                  </a:lnTo>
                  <a:lnTo>
                    <a:pt x="3048" y="43703"/>
                  </a:lnTo>
                  <a:lnTo>
                    <a:pt x="3292" y="43094"/>
                  </a:lnTo>
                  <a:lnTo>
                    <a:pt x="3292" y="42728"/>
                  </a:lnTo>
                  <a:lnTo>
                    <a:pt x="3292" y="42606"/>
                  </a:lnTo>
                  <a:lnTo>
                    <a:pt x="3170" y="42484"/>
                  </a:lnTo>
                  <a:lnTo>
                    <a:pt x="3109" y="42484"/>
                  </a:lnTo>
                  <a:lnTo>
                    <a:pt x="2988" y="42545"/>
                  </a:lnTo>
                  <a:lnTo>
                    <a:pt x="2805" y="42728"/>
                  </a:lnTo>
                  <a:lnTo>
                    <a:pt x="2378" y="43216"/>
                  </a:lnTo>
                  <a:lnTo>
                    <a:pt x="2012" y="43703"/>
                  </a:lnTo>
                  <a:lnTo>
                    <a:pt x="1708" y="44191"/>
                  </a:lnTo>
                  <a:lnTo>
                    <a:pt x="1525" y="44435"/>
                  </a:lnTo>
                  <a:lnTo>
                    <a:pt x="1403" y="44496"/>
                  </a:lnTo>
                  <a:lnTo>
                    <a:pt x="1281" y="44557"/>
                  </a:lnTo>
                  <a:lnTo>
                    <a:pt x="1159" y="44557"/>
                  </a:lnTo>
                  <a:lnTo>
                    <a:pt x="1098" y="44496"/>
                  </a:lnTo>
                  <a:lnTo>
                    <a:pt x="1098" y="44374"/>
                  </a:lnTo>
                  <a:lnTo>
                    <a:pt x="1159" y="44252"/>
                  </a:lnTo>
                  <a:lnTo>
                    <a:pt x="1281" y="43947"/>
                  </a:lnTo>
                  <a:lnTo>
                    <a:pt x="1403" y="43825"/>
                  </a:lnTo>
                  <a:lnTo>
                    <a:pt x="1951" y="42789"/>
                  </a:lnTo>
                  <a:lnTo>
                    <a:pt x="2317" y="42119"/>
                  </a:lnTo>
                  <a:lnTo>
                    <a:pt x="2500" y="41753"/>
                  </a:lnTo>
                  <a:lnTo>
                    <a:pt x="2622" y="41387"/>
                  </a:lnTo>
                  <a:lnTo>
                    <a:pt x="2683" y="41204"/>
                  </a:lnTo>
                  <a:lnTo>
                    <a:pt x="2622" y="41082"/>
                  </a:lnTo>
                  <a:lnTo>
                    <a:pt x="2561" y="41021"/>
                  </a:lnTo>
                  <a:lnTo>
                    <a:pt x="2378" y="40960"/>
                  </a:lnTo>
                  <a:lnTo>
                    <a:pt x="2134" y="41082"/>
                  </a:lnTo>
                  <a:lnTo>
                    <a:pt x="1890" y="41326"/>
                  </a:lnTo>
                  <a:lnTo>
                    <a:pt x="1647" y="41570"/>
                  </a:lnTo>
                  <a:lnTo>
                    <a:pt x="1403" y="41753"/>
                  </a:lnTo>
                  <a:lnTo>
                    <a:pt x="976" y="41936"/>
                  </a:lnTo>
                  <a:lnTo>
                    <a:pt x="732" y="41997"/>
                  </a:lnTo>
                  <a:lnTo>
                    <a:pt x="488" y="41997"/>
                  </a:lnTo>
                  <a:lnTo>
                    <a:pt x="306" y="41936"/>
                  </a:lnTo>
                  <a:lnTo>
                    <a:pt x="245" y="41875"/>
                  </a:lnTo>
                  <a:lnTo>
                    <a:pt x="306" y="41814"/>
                  </a:lnTo>
                  <a:lnTo>
                    <a:pt x="367" y="41692"/>
                  </a:lnTo>
                  <a:lnTo>
                    <a:pt x="793" y="41326"/>
                  </a:lnTo>
                  <a:lnTo>
                    <a:pt x="1342" y="40778"/>
                  </a:lnTo>
                  <a:lnTo>
                    <a:pt x="1829" y="40168"/>
                  </a:lnTo>
                  <a:lnTo>
                    <a:pt x="2317" y="39619"/>
                  </a:lnTo>
                  <a:lnTo>
                    <a:pt x="2866" y="39071"/>
                  </a:lnTo>
                  <a:lnTo>
                    <a:pt x="3170" y="38888"/>
                  </a:lnTo>
                  <a:lnTo>
                    <a:pt x="3414" y="38705"/>
                  </a:lnTo>
                  <a:lnTo>
                    <a:pt x="4085" y="38705"/>
                  </a:lnTo>
                  <a:lnTo>
                    <a:pt x="4511" y="38827"/>
                  </a:lnTo>
                  <a:lnTo>
                    <a:pt x="4633" y="38827"/>
                  </a:lnTo>
                  <a:lnTo>
                    <a:pt x="4755" y="38888"/>
                  </a:lnTo>
                  <a:lnTo>
                    <a:pt x="4877" y="38888"/>
                  </a:lnTo>
                  <a:lnTo>
                    <a:pt x="4877" y="38827"/>
                  </a:lnTo>
                  <a:lnTo>
                    <a:pt x="4816" y="38705"/>
                  </a:lnTo>
                  <a:lnTo>
                    <a:pt x="4755" y="38644"/>
                  </a:lnTo>
                  <a:lnTo>
                    <a:pt x="4511" y="38522"/>
                  </a:lnTo>
                  <a:lnTo>
                    <a:pt x="4207" y="38461"/>
                  </a:lnTo>
                  <a:lnTo>
                    <a:pt x="4633" y="37608"/>
                  </a:lnTo>
                  <a:lnTo>
                    <a:pt x="4877" y="36755"/>
                  </a:lnTo>
                  <a:lnTo>
                    <a:pt x="5121" y="35840"/>
                  </a:lnTo>
                  <a:lnTo>
                    <a:pt x="5304" y="34987"/>
                  </a:lnTo>
                  <a:lnTo>
                    <a:pt x="5426" y="33768"/>
                  </a:lnTo>
                  <a:lnTo>
                    <a:pt x="5609" y="32549"/>
                  </a:lnTo>
                  <a:lnTo>
                    <a:pt x="5852" y="31635"/>
                  </a:lnTo>
                  <a:lnTo>
                    <a:pt x="6096" y="30781"/>
                  </a:lnTo>
                  <a:lnTo>
                    <a:pt x="6462" y="29928"/>
                  </a:lnTo>
                  <a:lnTo>
                    <a:pt x="6828" y="29075"/>
                  </a:lnTo>
                  <a:lnTo>
                    <a:pt x="6950" y="28709"/>
                  </a:lnTo>
                  <a:lnTo>
                    <a:pt x="7132" y="28465"/>
                  </a:lnTo>
                  <a:lnTo>
                    <a:pt x="7376" y="28099"/>
                  </a:lnTo>
                  <a:lnTo>
                    <a:pt x="7559" y="27673"/>
                  </a:lnTo>
                  <a:lnTo>
                    <a:pt x="7681" y="27368"/>
                  </a:lnTo>
                  <a:lnTo>
                    <a:pt x="7681" y="27063"/>
                  </a:lnTo>
                  <a:lnTo>
                    <a:pt x="7742" y="26149"/>
                  </a:lnTo>
                  <a:lnTo>
                    <a:pt x="7803" y="25235"/>
                  </a:lnTo>
                  <a:lnTo>
                    <a:pt x="7925" y="24259"/>
                  </a:lnTo>
                  <a:lnTo>
                    <a:pt x="8169" y="22370"/>
                  </a:lnTo>
                  <a:lnTo>
                    <a:pt x="8351" y="21455"/>
                  </a:lnTo>
                  <a:lnTo>
                    <a:pt x="8412" y="21151"/>
                  </a:lnTo>
                  <a:lnTo>
                    <a:pt x="8412" y="20846"/>
                  </a:lnTo>
                  <a:lnTo>
                    <a:pt x="8351" y="19932"/>
                  </a:lnTo>
                  <a:lnTo>
                    <a:pt x="8351" y="19017"/>
                  </a:lnTo>
                  <a:lnTo>
                    <a:pt x="8412" y="18164"/>
                  </a:lnTo>
                  <a:lnTo>
                    <a:pt x="8534" y="17737"/>
                  </a:lnTo>
                  <a:lnTo>
                    <a:pt x="8656" y="17311"/>
                  </a:lnTo>
                  <a:lnTo>
                    <a:pt x="9022" y="16457"/>
                  </a:lnTo>
                  <a:lnTo>
                    <a:pt x="9510" y="15726"/>
                  </a:lnTo>
                  <a:lnTo>
                    <a:pt x="9753" y="15360"/>
                  </a:lnTo>
                  <a:lnTo>
                    <a:pt x="9997" y="15055"/>
                  </a:lnTo>
                  <a:lnTo>
                    <a:pt x="10302" y="14812"/>
                  </a:lnTo>
                  <a:lnTo>
                    <a:pt x="10668" y="14629"/>
                  </a:lnTo>
                  <a:lnTo>
                    <a:pt x="11094" y="14446"/>
                  </a:lnTo>
                  <a:lnTo>
                    <a:pt x="11521" y="14324"/>
                  </a:lnTo>
                  <a:lnTo>
                    <a:pt x="12374" y="14202"/>
                  </a:lnTo>
                  <a:lnTo>
                    <a:pt x="13411" y="14080"/>
                  </a:lnTo>
                  <a:lnTo>
                    <a:pt x="14447" y="14080"/>
                  </a:lnTo>
                  <a:lnTo>
                    <a:pt x="16519" y="14141"/>
                  </a:lnTo>
                  <a:lnTo>
                    <a:pt x="14691" y="13836"/>
                  </a:lnTo>
                  <a:lnTo>
                    <a:pt x="15727" y="13166"/>
                  </a:lnTo>
                  <a:lnTo>
                    <a:pt x="16336" y="12739"/>
                  </a:lnTo>
                  <a:lnTo>
                    <a:pt x="16641" y="12617"/>
                  </a:lnTo>
                  <a:lnTo>
                    <a:pt x="16885" y="12434"/>
                  </a:lnTo>
                  <a:lnTo>
                    <a:pt x="16946" y="12313"/>
                  </a:lnTo>
                  <a:lnTo>
                    <a:pt x="17007" y="12191"/>
                  </a:lnTo>
                  <a:lnTo>
                    <a:pt x="17190" y="10118"/>
                  </a:lnTo>
                  <a:lnTo>
                    <a:pt x="17738" y="10484"/>
                  </a:lnTo>
                  <a:lnTo>
                    <a:pt x="18348" y="10789"/>
                  </a:lnTo>
                  <a:lnTo>
                    <a:pt x="18896" y="11032"/>
                  </a:lnTo>
                  <a:lnTo>
                    <a:pt x="19201" y="11093"/>
                  </a:lnTo>
                  <a:lnTo>
                    <a:pt x="19506" y="11154"/>
                  </a:lnTo>
                  <a:lnTo>
                    <a:pt x="19811" y="11093"/>
                  </a:lnTo>
                  <a:lnTo>
                    <a:pt x="20115" y="11032"/>
                  </a:lnTo>
                  <a:lnTo>
                    <a:pt x="20664" y="10789"/>
                  </a:lnTo>
                  <a:lnTo>
                    <a:pt x="21274" y="10484"/>
                  </a:lnTo>
                  <a:lnTo>
                    <a:pt x="21883" y="10118"/>
                  </a:lnTo>
                  <a:close/>
                  <a:moveTo>
                    <a:pt x="19445" y="0"/>
                  </a:moveTo>
                  <a:lnTo>
                    <a:pt x="18957" y="61"/>
                  </a:lnTo>
                  <a:lnTo>
                    <a:pt x="18287" y="183"/>
                  </a:lnTo>
                  <a:lnTo>
                    <a:pt x="17677" y="366"/>
                  </a:lnTo>
                  <a:lnTo>
                    <a:pt x="17068" y="670"/>
                  </a:lnTo>
                  <a:lnTo>
                    <a:pt x="16824" y="853"/>
                  </a:lnTo>
                  <a:lnTo>
                    <a:pt x="16580" y="1097"/>
                  </a:lnTo>
                  <a:lnTo>
                    <a:pt x="16336" y="1402"/>
                  </a:lnTo>
                  <a:lnTo>
                    <a:pt x="16153" y="1646"/>
                  </a:lnTo>
                  <a:lnTo>
                    <a:pt x="15788" y="2316"/>
                  </a:lnTo>
                  <a:lnTo>
                    <a:pt x="15605" y="2987"/>
                  </a:lnTo>
                  <a:lnTo>
                    <a:pt x="15483" y="3657"/>
                  </a:lnTo>
                  <a:lnTo>
                    <a:pt x="15422" y="4389"/>
                  </a:lnTo>
                  <a:lnTo>
                    <a:pt x="15422" y="5059"/>
                  </a:lnTo>
                  <a:lnTo>
                    <a:pt x="15422" y="5730"/>
                  </a:lnTo>
                  <a:lnTo>
                    <a:pt x="15544" y="6400"/>
                  </a:lnTo>
                  <a:lnTo>
                    <a:pt x="15666" y="7132"/>
                  </a:lnTo>
                  <a:lnTo>
                    <a:pt x="15849" y="7802"/>
                  </a:lnTo>
                  <a:lnTo>
                    <a:pt x="16275" y="9082"/>
                  </a:lnTo>
                  <a:lnTo>
                    <a:pt x="16397" y="9387"/>
                  </a:lnTo>
                  <a:lnTo>
                    <a:pt x="16580" y="9631"/>
                  </a:lnTo>
                  <a:lnTo>
                    <a:pt x="16824" y="9874"/>
                  </a:lnTo>
                  <a:lnTo>
                    <a:pt x="16946" y="9996"/>
                  </a:lnTo>
                  <a:lnTo>
                    <a:pt x="16946" y="10179"/>
                  </a:lnTo>
                  <a:lnTo>
                    <a:pt x="16946" y="10362"/>
                  </a:lnTo>
                  <a:lnTo>
                    <a:pt x="16763" y="11886"/>
                  </a:lnTo>
                  <a:lnTo>
                    <a:pt x="16763" y="12069"/>
                  </a:lnTo>
                  <a:lnTo>
                    <a:pt x="16702" y="12252"/>
                  </a:lnTo>
                  <a:lnTo>
                    <a:pt x="16641" y="12313"/>
                  </a:lnTo>
                  <a:lnTo>
                    <a:pt x="16458" y="12373"/>
                  </a:lnTo>
                  <a:lnTo>
                    <a:pt x="16093" y="12617"/>
                  </a:lnTo>
                  <a:lnTo>
                    <a:pt x="15422" y="13044"/>
                  </a:lnTo>
                  <a:lnTo>
                    <a:pt x="14752" y="13471"/>
                  </a:lnTo>
                  <a:lnTo>
                    <a:pt x="14508" y="13653"/>
                  </a:lnTo>
                  <a:lnTo>
                    <a:pt x="14325" y="13775"/>
                  </a:lnTo>
                  <a:lnTo>
                    <a:pt x="13350" y="13775"/>
                  </a:lnTo>
                  <a:lnTo>
                    <a:pt x="12496" y="13836"/>
                  </a:lnTo>
                  <a:lnTo>
                    <a:pt x="11765" y="13958"/>
                  </a:lnTo>
                  <a:lnTo>
                    <a:pt x="11033" y="14141"/>
                  </a:lnTo>
                  <a:lnTo>
                    <a:pt x="10668" y="14263"/>
                  </a:lnTo>
                  <a:lnTo>
                    <a:pt x="10363" y="14385"/>
                  </a:lnTo>
                  <a:lnTo>
                    <a:pt x="9997" y="14629"/>
                  </a:lnTo>
                  <a:lnTo>
                    <a:pt x="9753" y="14812"/>
                  </a:lnTo>
                  <a:lnTo>
                    <a:pt x="9510" y="15116"/>
                  </a:lnTo>
                  <a:lnTo>
                    <a:pt x="9266" y="15421"/>
                  </a:lnTo>
                  <a:lnTo>
                    <a:pt x="8900" y="16031"/>
                  </a:lnTo>
                  <a:lnTo>
                    <a:pt x="8534" y="16701"/>
                  </a:lnTo>
                  <a:lnTo>
                    <a:pt x="8230" y="17372"/>
                  </a:lnTo>
                  <a:lnTo>
                    <a:pt x="8108" y="17737"/>
                  </a:lnTo>
                  <a:lnTo>
                    <a:pt x="8047" y="18103"/>
                  </a:lnTo>
                  <a:lnTo>
                    <a:pt x="7986" y="18895"/>
                  </a:lnTo>
                  <a:lnTo>
                    <a:pt x="7986" y="19688"/>
                  </a:lnTo>
                  <a:lnTo>
                    <a:pt x="8047" y="20480"/>
                  </a:lnTo>
                  <a:lnTo>
                    <a:pt x="8047" y="20846"/>
                  </a:lnTo>
                  <a:lnTo>
                    <a:pt x="8047" y="21212"/>
                  </a:lnTo>
                  <a:lnTo>
                    <a:pt x="7864" y="22004"/>
                  </a:lnTo>
                  <a:lnTo>
                    <a:pt x="7620" y="23589"/>
                  </a:lnTo>
                  <a:lnTo>
                    <a:pt x="7376" y="25174"/>
                  </a:lnTo>
                  <a:lnTo>
                    <a:pt x="7315" y="26758"/>
                  </a:lnTo>
                  <a:lnTo>
                    <a:pt x="7254" y="27124"/>
                  </a:lnTo>
                  <a:lnTo>
                    <a:pt x="7193" y="27490"/>
                  </a:lnTo>
                  <a:lnTo>
                    <a:pt x="7132" y="27856"/>
                  </a:lnTo>
                  <a:lnTo>
                    <a:pt x="6950" y="28160"/>
                  </a:lnTo>
                  <a:lnTo>
                    <a:pt x="6706" y="28526"/>
                  </a:lnTo>
                  <a:lnTo>
                    <a:pt x="6523" y="28892"/>
                  </a:lnTo>
                  <a:lnTo>
                    <a:pt x="5974" y="30172"/>
                  </a:lnTo>
                  <a:lnTo>
                    <a:pt x="5609" y="31452"/>
                  </a:lnTo>
                  <a:lnTo>
                    <a:pt x="5304" y="32732"/>
                  </a:lnTo>
                  <a:lnTo>
                    <a:pt x="5121" y="34073"/>
                  </a:lnTo>
                  <a:lnTo>
                    <a:pt x="4938" y="35536"/>
                  </a:lnTo>
                  <a:lnTo>
                    <a:pt x="4755" y="36267"/>
                  </a:lnTo>
                  <a:lnTo>
                    <a:pt x="4572" y="36998"/>
                  </a:lnTo>
                  <a:lnTo>
                    <a:pt x="4329" y="37669"/>
                  </a:lnTo>
                  <a:lnTo>
                    <a:pt x="4207" y="38035"/>
                  </a:lnTo>
                  <a:lnTo>
                    <a:pt x="4146" y="38218"/>
                  </a:lnTo>
                  <a:lnTo>
                    <a:pt x="4024" y="38400"/>
                  </a:lnTo>
                  <a:lnTo>
                    <a:pt x="3963" y="38461"/>
                  </a:lnTo>
                  <a:lnTo>
                    <a:pt x="3475" y="38461"/>
                  </a:lnTo>
                  <a:lnTo>
                    <a:pt x="3109" y="38583"/>
                  </a:lnTo>
                  <a:lnTo>
                    <a:pt x="2805" y="38766"/>
                  </a:lnTo>
                  <a:lnTo>
                    <a:pt x="2256" y="39315"/>
                  </a:lnTo>
                  <a:lnTo>
                    <a:pt x="1768" y="39863"/>
                  </a:lnTo>
                  <a:lnTo>
                    <a:pt x="1342" y="40412"/>
                  </a:lnTo>
                  <a:lnTo>
                    <a:pt x="854" y="41021"/>
                  </a:lnTo>
                  <a:lnTo>
                    <a:pt x="306" y="41387"/>
                  </a:lnTo>
                  <a:lnTo>
                    <a:pt x="123" y="41570"/>
                  </a:lnTo>
                  <a:lnTo>
                    <a:pt x="62" y="41692"/>
                  </a:lnTo>
                  <a:lnTo>
                    <a:pt x="1" y="41814"/>
                  </a:lnTo>
                  <a:lnTo>
                    <a:pt x="62" y="42058"/>
                  </a:lnTo>
                  <a:lnTo>
                    <a:pt x="245" y="42179"/>
                  </a:lnTo>
                  <a:lnTo>
                    <a:pt x="427" y="42240"/>
                  </a:lnTo>
                  <a:lnTo>
                    <a:pt x="610" y="42240"/>
                  </a:lnTo>
                  <a:lnTo>
                    <a:pt x="1098" y="42119"/>
                  </a:lnTo>
                  <a:lnTo>
                    <a:pt x="1525" y="41936"/>
                  </a:lnTo>
                  <a:lnTo>
                    <a:pt x="1768" y="41753"/>
                  </a:lnTo>
                  <a:lnTo>
                    <a:pt x="2012" y="41570"/>
                  </a:lnTo>
                  <a:lnTo>
                    <a:pt x="2195" y="41387"/>
                  </a:lnTo>
                  <a:lnTo>
                    <a:pt x="2317" y="41265"/>
                  </a:lnTo>
                  <a:lnTo>
                    <a:pt x="2439" y="41204"/>
                  </a:lnTo>
                  <a:lnTo>
                    <a:pt x="2439" y="41204"/>
                  </a:lnTo>
                  <a:lnTo>
                    <a:pt x="2317" y="41509"/>
                  </a:lnTo>
                  <a:lnTo>
                    <a:pt x="2256" y="41753"/>
                  </a:lnTo>
                  <a:lnTo>
                    <a:pt x="1951" y="42240"/>
                  </a:lnTo>
                  <a:lnTo>
                    <a:pt x="1281" y="43459"/>
                  </a:lnTo>
                  <a:lnTo>
                    <a:pt x="976" y="44008"/>
                  </a:lnTo>
                  <a:lnTo>
                    <a:pt x="854" y="44252"/>
                  </a:lnTo>
                  <a:lnTo>
                    <a:pt x="854" y="44435"/>
                  </a:lnTo>
                  <a:lnTo>
                    <a:pt x="915" y="44557"/>
                  </a:lnTo>
                  <a:lnTo>
                    <a:pt x="1037" y="44739"/>
                  </a:lnTo>
                  <a:lnTo>
                    <a:pt x="1159" y="44861"/>
                  </a:lnTo>
                  <a:lnTo>
                    <a:pt x="1342" y="44800"/>
                  </a:lnTo>
                  <a:lnTo>
                    <a:pt x="1525" y="44739"/>
                  </a:lnTo>
                  <a:lnTo>
                    <a:pt x="1829" y="44435"/>
                  </a:lnTo>
                  <a:lnTo>
                    <a:pt x="2073" y="44130"/>
                  </a:lnTo>
                  <a:lnTo>
                    <a:pt x="2561" y="43399"/>
                  </a:lnTo>
                  <a:lnTo>
                    <a:pt x="2805" y="43033"/>
                  </a:lnTo>
                  <a:lnTo>
                    <a:pt x="3048" y="42789"/>
                  </a:lnTo>
                  <a:lnTo>
                    <a:pt x="3048" y="42789"/>
                  </a:lnTo>
                  <a:lnTo>
                    <a:pt x="2988" y="43094"/>
                  </a:lnTo>
                  <a:lnTo>
                    <a:pt x="2927" y="43459"/>
                  </a:lnTo>
                  <a:lnTo>
                    <a:pt x="2622" y="44191"/>
                  </a:lnTo>
                  <a:lnTo>
                    <a:pt x="2378" y="44861"/>
                  </a:lnTo>
                  <a:lnTo>
                    <a:pt x="2256" y="45227"/>
                  </a:lnTo>
                  <a:lnTo>
                    <a:pt x="2256" y="45593"/>
                  </a:lnTo>
                  <a:lnTo>
                    <a:pt x="2378" y="45776"/>
                  </a:lnTo>
                  <a:lnTo>
                    <a:pt x="2500" y="45898"/>
                  </a:lnTo>
                  <a:lnTo>
                    <a:pt x="2683" y="45959"/>
                  </a:lnTo>
                  <a:lnTo>
                    <a:pt x="2866" y="45898"/>
                  </a:lnTo>
                  <a:lnTo>
                    <a:pt x="3048" y="45776"/>
                  </a:lnTo>
                  <a:lnTo>
                    <a:pt x="3170" y="45532"/>
                  </a:lnTo>
                  <a:lnTo>
                    <a:pt x="3353" y="45166"/>
                  </a:lnTo>
                  <a:lnTo>
                    <a:pt x="3719" y="44252"/>
                  </a:lnTo>
                  <a:lnTo>
                    <a:pt x="4085" y="43277"/>
                  </a:lnTo>
                  <a:lnTo>
                    <a:pt x="4024" y="44130"/>
                  </a:lnTo>
                  <a:lnTo>
                    <a:pt x="3963" y="44922"/>
                  </a:lnTo>
                  <a:lnTo>
                    <a:pt x="3963" y="45349"/>
                  </a:lnTo>
                  <a:lnTo>
                    <a:pt x="4024" y="45593"/>
                  </a:lnTo>
                  <a:lnTo>
                    <a:pt x="4146" y="45776"/>
                  </a:lnTo>
                  <a:lnTo>
                    <a:pt x="4268" y="45837"/>
                  </a:lnTo>
                  <a:lnTo>
                    <a:pt x="4450" y="45837"/>
                  </a:lnTo>
                  <a:lnTo>
                    <a:pt x="4633" y="45776"/>
                  </a:lnTo>
                  <a:lnTo>
                    <a:pt x="4755" y="45654"/>
                  </a:lnTo>
                  <a:lnTo>
                    <a:pt x="4816" y="45349"/>
                  </a:lnTo>
                  <a:lnTo>
                    <a:pt x="4877" y="45105"/>
                  </a:lnTo>
                  <a:lnTo>
                    <a:pt x="4938" y="44496"/>
                  </a:lnTo>
                  <a:lnTo>
                    <a:pt x="4999" y="43642"/>
                  </a:lnTo>
                  <a:lnTo>
                    <a:pt x="5060" y="43338"/>
                  </a:lnTo>
                  <a:lnTo>
                    <a:pt x="5060" y="43216"/>
                  </a:lnTo>
                  <a:lnTo>
                    <a:pt x="5182" y="43094"/>
                  </a:lnTo>
                  <a:lnTo>
                    <a:pt x="5243" y="43277"/>
                  </a:lnTo>
                  <a:lnTo>
                    <a:pt x="5243" y="43459"/>
                  </a:lnTo>
                  <a:lnTo>
                    <a:pt x="5182" y="43886"/>
                  </a:lnTo>
                  <a:lnTo>
                    <a:pt x="5121" y="44374"/>
                  </a:lnTo>
                  <a:lnTo>
                    <a:pt x="5121" y="44800"/>
                  </a:lnTo>
                  <a:lnTo>
                    <a:pt x="5182" y="45044"/>
                  </a:lnTo>
                  <a:lnTo>
                    <a:pt x="5365" y="45227"/>
                  </a:lnTo>
                  <a:lnTo>
                    <a:pt x="5426" y="45288"/>
                  </a:lnTo>
                  <a:lnTo>
                    <a:pt x="5609" y="45288"/>
                  </a:lnTo>
                  <a:lnTo>
                    <a:pt x="5730" y="45227"/>
                  </a:lnTo>
                  <a:lnTo>
                    <a:pt x="5852" y="45044"/>
                  </a:lnTo>
                  <a:lnTo>
                    <a:pt x="5913" y="44861"/>
                  </a:lnTo>
                  <a:lnTo>
                    <a:pt x="6035" y="44496"/>
                  </a:lnTo>
                  <a:lnTo>
                    <a:pt x="6035" y="43642"/>
                  </a:lnTo>
                  <a:lnTo>
                    <a:pt x="6157" y="42484"/>
                  </a:lnTo>
                  <a:lnTo>
                    <a:pt x="6218" y="42240"/>
                  </a:lnTo>
                  <a:lnTo>
                    <a:pt x="6340" y="41997"/>
                  </a:lnTo>
                  <a:lnTo>
                    <a:pt x="6645" y="41082"/>
                  </a:lnTo>
                  <a:lnTo>
                    <a:pt x="6767" y="40595"/>
                  </a:lnTo>
                  <a:lnTo>
                    <a:pt x="6828" y="40107"/>
                  </a:lnTo>
                  <a:lnTo>
                    <a:pt x="6767" y="39802"/>
                  </a:lnTo>
                  <a:lnTo>
                    <a:pt x="6706" y="39558"/>
                  </a:lnTo>
                  <a:lnTo>
                    <a:pt x="6767" y="39315"/>
                  </a:lnTo>
                  <a:lnTo>
                    <a:pt x="6889" y="39132"/>
                  </a:lnTo>
                  <a:lnTo>
                    <a:pt x="7376" y="37974"/>
                  </a:lnTo>
                  <a:lnTo>
                    <a:pt x="7925" y="36877"/>
                  </a:lnTo>
                  <a:lnTo>
                    <a:pt x="9266" y="34256"/>
                  </a:lnTo>
                  <a:lnTo>
                    <a:pt x="9875" y="32915"/>
                  </a:lnTo>
                  <a:lnTo>
                    <a:pt x="10363" y="31574"/>
                  </a:lnTo>
                  <a:lnTo>
                    <a:pt x="10607" y="30781"/>
                  </a:lnTo>
                  <a:lnTo>
                    <a:pt x="10729" y="30050"/>
                  </a:lnTo>
                  <a:lnTo>
                    <a:pt x="11094" y="28526"/>
                  </a:lnTo>
                  <a:lnTo>
                    <a:pt x="11521" y="27185"/>
                  </a:lnTo>
                  <a:lnTo>
                    <a:pt x="12009" y="25844"/>
                  </a:lnTo>
                  <a:lnTo>
                    <a:pt x="12374" y="27307"/>
                  </a:lnTo>
                  <a:lnTo>
                    <a:pt x="12557" y="27856"/>
                  </a:lnTo>
                  <a:lnTo>
                    <a:pt x="12679" y="28465"/>
                  </a:lnTo>
                  <a:lnTo>
                    <a:pt x="12679" y="29136"/>
                  </a:lnTo>
                  <a:lnTo>
                    <a:pt x="12679" y="29806"/>
                  </a:lnTo>
                  <a:lnTo>
                    <a:pt x="12618" y="31878"/>
                  </a:lnTo>
                  <a:lnTo>
                    <a:pt x="12618" y="32427"/>
                  </a:lnTo>
                  <a:lnTo>
                    <a:pt x="12618" y="33037"/>
                  </a:lnTo>
                  <a:lnTo>
                    <a:pt x="12679" y="33280"/>
                  </a:lnTo>
                  <a:lnTo>
                    <a:pt x="12801" y="33524"/>
                  </a:lnTo>
                  <a:lnTo>
                    <a:pt x="12801" y="33768"/>
                  </a:lnTo>
                  <a:lnTo>
                    <a:pt x="12801" y="34012"/>
                  </a:lnTo>
                  <a:lnTo>
                    <a:pt x="12679" y="34560"/>
                  </a:lnTo>
                  <a:lnTo>
                    <a:pt x="12313" y="36633"/>
                  </a:lnTo>
                  <a:lnTo>
                    <a:pt x="12192" y="37669"/>
                  </a:lnTo>
                  <a:lnTo>
                    <a:pt x="12131" y="38705"/>
                  </a:lnTo>
                  <a:lnTo>
                    <a:pt x="12070" y="40839"/>
                  </a:lnTo>
                  <a:lnTo>
                    <a:pt x="12131" y="42972"/>
                  </a:lnTo>
                  <a:lnTo>
                    <a:pt x="12252" y="45044"/>
                  </a:lnTo>
                  <a:lnTo>
                    <a:pt x="12435" y="47178"/>
                  </a:lnTo>
                  <a:lnTo>
                    <a:pt x="12740" y="49250"/>
                  </a:lnTo>
                  <a:lnTo>
                    <a:pt x="13106" y="51261"/>
                  </a:lnTo>
                  <a:lnTo>
                    <a:pt x="13593" y="53334"/>
                  </a:lnTo>
                  <a:lnTo>
                    <a:pt x="14081" y="55041"/>
                  </a:lnTo>
                  <a:lnTo>
                    <a:pt x="14264" y="55955"/>
                  </a:lnTo>
                  <a:lnTo>
                    <a:pt x="14325" y="56869"/>
                  </a:lnTo>
                  <a:lnTo>
                    <a:pt x="14264" y="57601"/>
                  </a:lnTo>
                  <a:lnTo>
                    <a:pt x="14203" y="58393"/>
                  </a:lnTo>
                  <a:lnTo>
                    <a:pt x="13837" y="59856"/>
                  </a:lnTo>
                  <a:lnTo>
                    <a:pt x="13654" y="60892"/>
                  </a:lnTo>
                  <a:lnTo>
                    <a:pt x="13532" y="61928"/>
                  </a:lnTo>
                  <a:lnTo>
                    <a:pt x="13472" y="62964"/>
                  </a:lnTo>
                  <a:lnTo>
                    <a:pt x="13532" y="64001"/>
                  </a:lnTo>
                  <a:lnTo>
                    <a:pt x="13715" y="65037"/>
                  </a:lnTo>
                  <a:lnTo>
                    <a:pt x="13898" y="66012"/>
                  </a:lnTo>
                  <a:lnTo>
                    <a:pt x="14508" y="67963"/>
                  </a:lnTo>
                  <a:lnTo>
                    <a:pt x="15605" y="71681"/>
                  </a:lnTo>
                  <a:lnTo>
                    <a:pt x="16032" y="73144"/>
                  </a:lnTo>
                  <a:lnTo>
                    <a:pt x="16458" y="74606"/>
                  </a:lnTo>
                  <a:lnTo>
                    <a:pt x="16580" y="75094"/>
                  </a:lnTo>
                  <a:lnTo>
                    <a:pt x="16641" y="75399"/>
                  </a:lnTo>
                  <a:lnTo>
                    <a:pt x="16641" y="75643"/>
                  </a:lnTo>
                  <a:lnTo>
                    <a:pt x="16519" y="76069"/>
                  </a:lnTo>
                  <a:lnTo>
                    <a:pt x="16336" y="76496"/>
                  </a:lnTo>
                  <a:lnTo>
                    <a:pt x="15849" y="77227"/>
                  </a:lnTo>
                  <a:lnTo>
                    <a:pt x="15422" y="77959"/>
                  </a:lnTo>
                  <a:lnTo>
                    <a:pt x="15117" y="78264"/>
                  </a:lnTo>
                  <a:lnTo>
                    <a:pt x="14813" y="78507"/>
                  </a:lnTo>
                  <a:lnTo>
                    <a:pt x="14569" y="78690"/>
                  </a:lnTo>
                  <a:lnTo>
                    <a:pt x="14386" y="78873"/>
                  </a:lnTo>
                  <a:lnTo>
                    <a:pt x="14386" y="79056"/>
                  </a:lnTo>
                  <a:lnTo>
                    <a:pt x="14447" y="79239"/>
                  </a:lnTo>
                  <a:lnTo>
                    <a:pt x="14569" y="79361"/>
                  </a:lnTo>
                  <a:lnTo>
                    <a:pt x="14752" y="79483"/>
                  </a:lnTo>
                  <a:lnTo>
                    <a:pt x="15117" y="79605"/>
                  </a:lnTo>
                  <a:lnTo>
                    <a:pt x="15483" y="79666"/>
                  </a:lnTo>
                  <a:lnTo>
                    <a:pt x="16032" y="79787"/>
                  </a:lnTo>
                  <a:lnTo>
                    <a:pt x="16580" y="79848"/>
                  </a:lnTo>
                  <a:lnTo>
                    <a:pt x="17007" y="79848"/>
                  </a:lnTo>
                  <a:lnTo>
                    <a:pt x="17434" y="79787"/>
                  </a:lnTo>
                  <a:lnTo>
                    <a:pt x="17555" y="79787"/>
                  </a:lnTo>
                  <a:lnTo>
                    <a:pt x="17677" y="79970"/>
                  </a:lnTo>
                  <a:lnTo>
                    <a:pt x="17921" y="80092"/>
                  </a:lnTo>
                  <a:lnTo>
                    <a:pt x="18165" y="80153"/>
                  </a:lnTo>
                  <a:lnTo>
                    <a:pt x="18592" y="80214"/>
                  </a:lnTo>
                  <a:lnTo>
                    <a:pt x="18957" y="80092"/>
                  </a:lnTo>
                  <a:lnTo>
                    <a:pt x="19140" y="80031"/>
                  </a:lnTo>
                  <a:lnTo>
                    <a:pt x="19323" y="79909"/>
                  </a:lnTo>
                  <a:lnTo>
                    <a:pt x="19445" y="79727"/>
                  </a:lnTo>
                  <a:lnTo>
                    <a:pt x="19506" y="79544"/>
                  </a:lnTo>
                  <a:lnTo>
                    <a:pt x="19689" y="79787"/>
                  </a:lnTo>
                  <a:lnTo>
                    <a:pt x="19872" y="80031"/>
                  </a:lnTo>
                  <a:lnTo>
                    <a:pt x="20115" y="80153"/>
                  </a:lnTo>
                  <a:lnTo>
                    <a:pt x="20420" y="80214"/>
                  </a:lnTo>
                  <a:lnTo>
                    <a:pt x="20725" y="80214"/>
                  </a:lnTo>
                  <a:lnTo>
                    <a:pt x="21091" y="80153"/>
                  </a:lnTo>
                  <a:lnTo>
                    <a:pt x="21335" y="79970"/>
                  </a:lnTo>
                  <a:lnTo>
                    <a:pt x="21456" y="79848"/>
                  </a:lnTo>
                  <a:lnTo>
                    <a:pt x="21517" y="79727"/>
                  </a:lnTo>
                  <a:lnTo>
                    <a:pt x="21700" y="79787"/>
                  </a:lnTo>
                  <a:lnTo>
                    <a:pt x="21944" y="79848"/>
                  </a:lnTo>
                  <a:lnTo>
                    <a:pt x="22371" y="79848"/>
                  </a:lnTo>
                  <a:lnTo>
                    <a:pt x="22858" y="79787"/>
                  </a:lnTo>
                  <a:lnTo>
                    <a:pt x="23285" y="79727"/>
                  </a:lnTo>
                  <a:lnTo>
                    <a:pt x="24138" y="79544"/>
                  </a:lnTo>
                  <a:lnTo>
                    <a:pt x="24260" y="79483"/>
                  </a:lnTo>
                  <a:lnTo>
                    <a:pt x="24443" y="79422"/>
                  </a:lnTo>
                  <a:lnTo>
                    <a:pt x="24565" y="79300"/>
                  </a:lnTo>
                  <a:lnTo>
                    <a:pt x="24687" y="79117"/>
                  </a:lnTo>
                  <a:lnTo>
                    <a:pt x="24687" y="78934"/>
                  </a:lnTo>
                  <a:lnTo>
                    <a:pt x="24626" y="78812"/>
                  </a:lnTo>
                  <a:lnTo>
                    <a:pt x="24382" y="78629"/>
                  </a:lnTo>
                  <a:lnTo>
                    <a:pt x="23895" y="78203"/>
                  </a:lnTo>
                  <a:lnTo>
                    <a:pt x="23590" y="77898"/>
                  </a:lnTo>
                  <a:lnTo>
                    <a:pt x="23346" y="77471"/>
                  </a:lnTo>
                  <a:lnTo>
                    <a:pt x="22858" y="76679"/>
                  </a:lnTo>
                  <a:lnTo>
                    <a:pt x="22554" y="76008"/>
                  </a:lnTo>
                  <a:lnTo>
                    <a:pt x="22432" y="75643"/>
                  </a:lnTo>
                  <a:lnTo>
                    <a:pt x="22432" y="75277"/>
                  </a:lnTo>
                  <a:lnTo>
                    <a:pt x="22554" y="74667"/>
                  </a:lnTo>
                  <a:lnTo>
                    <a:pt x="22736" y="74058"/>
                  </a:lnTo>
                  <a:lnTo>
                    <a:pt x="23468" y="71559"/>
                  </a:lnTo>
                  <a:lnTo>
                    <a:pt x="24565" y="67902"/>
                  </a:lnTo>
                  <a:lnTo>
                    <a:pt x="25114" y="65951"/>
                  </a:lnTo>
                  <a:lnTo>
                    <a:pt x="25357" y="64976"/>
                  </a:lnTo>
                  <a:lnTo>
                    <a:pt x="25540" y="63940"/>
                  </a:lnTo>
                  <a:lnTo>
                    <a:pt x="25601" y="62964"/>
                  </a:lnTo>
                  <a:lnTo>
                    <a:pt x="25540" y="61928"/>
                  </a:lnTo>
                  <a:lnTo>
                    <a:pt x="25418" y="60953"/>
                  </a:lnTo>
                  <a:lnTo>
                    <a:pt x="25175" y="59978"/>
                  </a:lnTo>
                  <a:lnTo>
                    <a:pt x="24870" y="58393"/>
                  </a:lnTo>
                  <a:lnTo>
                    <a:pt x="24748" y="57662"/>
                  </a:lnTo>
                  <a:lnTo>
                    <a:pt x="24748" y="56869"/>
                  </a:lnTo>
                  <a:lnTo>
                    <a:pt x="24809" y="56016"/>
                  </a:lnTo>
                  <a:lnTo>
                    <a:pt x="24931" y="55162"/>
                  </a:lnTo>
                  <a:lnTo>
                    <a:pt x="25357" y="53456"/>
                  </a:lnTo>
                  <a:lnTo>
                    <a:pt x="25845" y="51505"/>
                  </a:lnTo>
                  <a:lnTo>
                    <a:pt x="26272" y="49555"/>
                  </a:lnTo>
                  <a:lnTo>
                    <a:pt x="26516" y="47543"/>
                  </a:lnTo>
                  <a:lnTo>
                    <a:pt x="26759" y="45532"/>
                  </a:lnTo>
                  <a:lnTo>
                    <a:pt x="26881" y="43459"/>
                  </a:lnTo>
                  <a:lnTo>
                    <a:pt x="26942" y="41387"/>
                  </a:lnTo>
                  <a:lnTo>
                    <a:pt x="26942" y="39376"/>
                  </a:lnTo>
                  <a:lnTo>
                    <a:pt x="26881" y="38339"/>
                  </a:lnTo>
                  <a:lnTo>
                    <a:pt x="26820" y="37364"/>
                  </a:lnTo>
                  <a:lnTo>
                    <a:pt x="26455" y="35414"/>
                  </a:lnTo>
                  <a:lnTo>
                    <a:pt x="26272" y="34377"/>
                  </a:lnTo>
                  <a:lnTo>
                    <a:pt x="26150" y="33890"/>
                  </a:lnTo>
                  <a:lnTo>
                    <a:pt x="26089" y="33646"/>
                  </a:lnTo>
                  <a:lnTo>
                    <a:pt x="26150" y="33402"/>
                  </a:lnTo>
                  <a:lnTo>
                    <a:pt x="26211" y="32976"/>
                  </a:lnTo>
                  <a:lnTo>
                    <a:pt x="26211" y="32610"/>
                  </a:lnTo>
                  <a:lnTo>
                    <a:pt x="26150" y="31817"/>
                  </a:lnTo>
                  <a:lnTo>
                    <a:pt x="26150" y="28770"/>
                  </a:lnTo>
                  <a:lnTo>
                    <a:pt x="26211" y="28282"/>
                  </a:lnTo>
                  <a:lnTo>
                    <a:pt x="26333" y="27856"/>
                  </a:lnTo>
                  <a:lnTo>
                    <a:pt x="26881" y="26027"/>
                  </a:lnTo>
                  <a:lnTo>
                    <a:pt x="27003" y="25661"/>
                  </a:lnTo>
                  <a:lnTo>
                    <a:pt x="27369" y="26758"/>
                  </a:lnTo>
                  <a:lnTo>
                    <a:pt x="27735" y="27856"/>
                  </a:lnTo>
                  <a:lnTo>
                    <a:pt x="27918" y="28526"/>
                  </a:lnTo>
                  <a:lnTo>
                    <a:pt x="28100" y="29196"/>
                  </a:lnTo>
                  <a:lnTo>
                    <a:pt x="28405" y="30598"/>
                  </a:lnTo>
                  <a:lnTo>
                    <a:pt x="28588" y="31269"/>
                  </a:lnTo>
                  <a:lnTo>
                    <a:pt x="28832" y="32000"/>
                  </a:lnTo>
                  <a:lnTo>
                    <a:pt x="29380" y="33341"/>
                  </a:lnTo>
                  <a:lnTo>
                    <a:pt x="29990" y="34682"/>
                  </a:lnTo>
                  <a:lnTo>
                    <a:pt x="30660" y="36023"/>
                  </a:lnTo>
                  <a:lnTo>
                    <a:pt x="31270" y="37242"/>
                  </a:lnTo>
                  <a:lnTo>
                    <a:pt x="31879" y="38522"/>
                  </a:lnTo>
                  <a:lnTo>
                    <a:pt x="32123" y="39010"/>
                  </a:lnTo>
                  <a:lnTo>
                    <a:pt x="32306" y="39498"/>
                  </a:lnTo>
                  <a:lnTo>
                    <a:pt x="32306" y="39680"/>
                  </a:lnTo>
                  <a:lnTo>
                    <a:pt x="32245" y="39924"/>
                  </a:lnTo>
                  <a:lnTo>
                    <a:pt x="32245" y="40168"/>
                  </a:lnTo>
                  <a:lnTo>
                    <a:pt x="32245" y="40473"/>
                  </a:lnTo>
                  <a:lnTo>
                    <a:pt x="32367" y="40899"/>
                  </a:lnTo>
                  <a:lnTo>
                    <a:pt x="32489" y="41387"/>
                  </a:lnTo>
                  <a:lnTo>
                    <a:pt x="32794" y="42240"/>
                  </a:lnTo>
                  <a:lnTo>
                    <a:pt x="32855" y="42606"/>
                  </a:lnTo>
                  <a:lnTo>
                    <a:pt x="32916" y="42972"/>
                  </a:lnTo>
                  <a:lnTo>
                    <a:pt x="32977" y="44069"/>
                  </a:lnTo>
                  <a:lnTo>
                    <a:pt x="33038" y="44496"/>
                  </a:lnTo>
                  <a:lnTo>
                    <a:pt x="33160" y="44922"/>
                  </a:lnTo>
                  <a:lnTo>
                    <a:pt x="33281" y="45166"/>
                  </a:lnTo>
                  <a:lnTo>
                    <a:pt x="33464" y="45288"/>
                  </a:lnTo>
                  <a:lnTo>
                    <a:pt x="33647" y="45288"/>
                  </a:lnTo>
                  <a:lnTo>
                    <a:pt x="33769" y="45166"/>
                  </a:lnTo>
                  <a:lnTo>
                    <a:pt x="33830" y="45044"/>
                  </a:lnTo>
                  <a:lnTo>
                    <a:pt x="33891" y="44800"/>
                  </a:lnTo>
                  <a:lnTo>
                    <a:pt x="33952" y="44557"/>
                  </a:lnTo>
                  <a:lnTo>
                    <a:pt x="33891" y="44008"/>
                  </a:lnTo>
                  <a:lnTo>
                    <a:pt x="33830" y="43520"/>
                  </a:lnTo>
                  <a:lnTo>
                    <a:pt x="33830" y="43277"/>
                  </a:lnTo>
                  <a:lnTo>
                    <a:pt x="33830" y="43216"/>
                  </a:lnTo>
                  <a:lnTo>
                    <a:pt x="33891" y="43094"/>
                  </a:lnTo>
                  <a:lnTo>
                    <a:pt x="33952" y="43216"/>
                  </a:lnTo>
                  <a:lnTo>
                    <a:pt x="34013" y="43338"/>
                  </a:lnTo>
                  <a:lnTo>
                    <a:pt x="34013" y="43642"/>
                  </a:lnTo>
                  <a:lnTo>
                    <a:pt x="34135" y="44496"/>
                  </a:lnTo>
                  <a:lnTo>
                    <a:pt x="34135" y="45105"/>
                  </a:lnTo>
                  <a:lnTo>
                    <a:pt x="34196" y="45349"/>
                  </a:lnTo>
                  <a:lnTo>
                    <a:pt x="34318" y="45654"/>
                  </a:lnTo>
                  <a:lnTo>
                    <a:pt x="34440" y="45776"/>
                  </a:lnTo>
                  <a:lnTo>
                    <a:pt x="34561" y="45837"/>
                  </a:lnTo>
                  <a:lnTo>
                    <a:pt x="34744" y="45837"/>
                  </a:lnTo>
                  <a:lnTo>
                    <a:pt x="34866" y="45776"/>
                  </a:lnTo>
                  <a:lnTo>
                    <a:pt x="34988" y="45593"/>
                  </a:lnTo>
                  <a:lnTo>
                    <a:pt x="35049" y="45410"/>
                  </a:lnTo>
                  <a:lnTo>
                    <a:pt x="35049" y="44922"/>
                  </a:lnTo>
                  <a:lnTo>
                    <a:pt x="34988" y="44130"/>
                  </a:lnTo>
                  <a:lnTo>
                    <a:pt x="34988" y="43703"/>
                  </a:lnTo>
                  <a:lnTo>
                    <a:pt x="34988" y="43277"/>
                  </a:lnTo>
                  <a:lnTo>
                    <a:pt x="35354" y="44252"/>
                  </a:lnTo>
                  <a:lnTo>
                    <a:pt x="35659" y="45166"/>
                  </a:lnTo>
                  <a:lnTo>
                    <a:pt x="35902" y="45593"/>
                  </a:lnTo>
                  <a:lnTo>
                    <a:pt x="36024" y="45776"/>
                  </a:lnTo>
                  <a:lnTo>
                    <a:pt x="36207" y="45898"/>
                  </a:lnTo>
                  <a:lnTo>
                    <a:pt x="36390" y="45959"/>
                  </a:lnTo>
                  <a:lnTo>
                    <a:pt x="36573" y="45898"/>
                  </a:lnTo>
                  <a:lnTo>
                    <a:pt x="36695" y="45776"/>
                  </a:lnTo>
                  <a:lnTo>
                    <a:pt x="36756" y="45593"/>
                  </a:lnTo>
                  <a:lnTo>
                    <a:pt x="36756" y="45227"/>
                  </a:lnTo>
                  <a:lnTo>
                    <a:pt x="36695" y="44861"/>
                  </a:lnTo>
                  <a:lnTo>
                    <a:pt x="36390" y="44191"/>
                  </a:lnTo>
                  <a:lnTo>
                    <a:pt x="36146" y="43459"/>
                  </a:lnTo>
                  <a:lnTo>
                    <a:pt x="36024" y="43094"/>
                  </a:lnTo>
                  <a:lnTo>
                    <a:pt x="35963" y="42789"/>
                  </a:lnTo>
                  <a:lnTo>
                    <a:pt x="35963" y="42789"/>
                  </a:lnTo>
                  <a:lnTo>
                    <a:pt x="36207" y="43033"/>
                  </a:lnTo>
                  <a:lnTo>
                    <a:pt x="36451" y="43338"/>
                  </a:lnTo>
                  <a:lnTo>
                    <a:pt x="36878" y="43947"/>
                  </a:lnTo>
                  <a:lnTo>
                    <a:pt x="37061" y="44252"/>
                  </a:lnTo>
                  <a:lnTo>
                    <a:pt x="37304" y="44557"/>
                  </a:lnTo>
                  <a:lnTo>
                    <a:pt x="37487" y="44739"/>
                  </a:lnTo>
                  <a:lnTo>
                    <a:pt x="37670" y="44800"/>
                  </a:lnTo>
                  <a:lnTo>
                    <a:pt x="37853" y="44800"/>
                  </a:lnTo>
                  <a:lnTo>
                    <a:pt x="37975" y="44739"/>
                  </a:lnTo>
                  <a:lnTo>
                    <a:pt x="38097" y="44618"/>
                  </a:lnTo>
                  <a:lnTo>
                    <a:pt x="38158" y="44496"/>
                  </a:lnTo>
                  <a:lnTo>
                    <a:pt x="38158" y="44313"/>
                  </a:lnTo>
                  <a:lnTo>
                    <a:pt x="38097" y="44130"/>
                  </a:lnTo>
                  <a:lnTo>
                    <a:pt x="37975" y="43825"/>
                  </a:lnTo>
                  <a:lnTo>
                    <a:pt x="37792" y="43581"/>
                  </a:lnTo>
                  <a:lnTo>
                    <a:pt x="37182" y="42423"/>
                  </a:lnTo>
                  <a:lnTo>
                    <a:pt x="36878" y="41814"/>
                  </a:lnTo>
                  <a:lnTo>
                    <a:pt x="36695" y="41509"/>
                  </a:lnTo>
                  <a:lnTo>
                    <a:pt x="36634" y="41204"/>
                  </a:lnTo>
                  <a:lnTo>
                    <a:pt x="36817" y="41326"/>
                  </a:lnTo>
                  <a:lnTo>
                    <a:pt x="37000" y="41509"/>
                  </a:lnTo>
                  <a:lnTo>
                    <a:pt x="37182" y="41692"/>
                  </a:lnTo>
                  <a:lnTo>
                    <a:pt x="37365" y="41875"/>
                  </a:lnTo>
                  <a:lnTo>
                    <a:pt x="37792" y="42119"/>
                  </a:lnTo>
                  <a:lnTo>
                    <a:pt x="38219" y="42179"/>
                  </a:lnTo>
                  <a:lnTo>
                    <a:pt x="38584" y="42240"/>
                  </a:lnTo>
                  <a:lnTo>
                    <a:pt x="38706" y="42179"/>
                  </a:lnTo>
                  <a:lnTo>
                    <a:pt x="38889" y="42119"/>
                  </a:lnTo>
                  <a:lnTo>
                    <a:pt x="38950" y="41997"/>
                  </a:lnTo>
                  <a:lnTo>
                    <a:pt x="39011" y="41936"/>
                  </a:lnTo>
                  <a:lnTo>
                    <a:pt x="39011" y="41753"/>
                  </a:lnTo>
                  <a:lnTo>
                    <a:pt x="38889" y="41570"/>
                  </a:lnTo>
                  <a:lnTo>
                    <a:pt x="38706" y="41387"/>
                  </a:lnTo>
                  <a:lnTo>
                    <a:pt x="38402" y="41204"/>
                  </a:lnTo>
                  <a:lnTo>
                    <a:pt x="38158" y="40960"/>
                  </a:lnTo>
                  <a:lnTo>
                    <a:pt x="37609" y="40412"/>
                  </a:lnTo>
                  <a:lnTo>
                    <a:pt x="37182" y="39802"/>
                  </a:lnTo>
                  <a:lnTo>
                    <a:pt x="36695" y="39254"/>
                  </a:lnTo>
                  <a:lnTo>
                    <a:pt x="36451" y="39010"/>
                  </a:lnTo>
                  <a:lnTo>
                    <a:pt x="36207" y="38766"/>
                  </a:lnTo>
                  <a:lnTo>
                    <a:pt x="35902" y="38583"/>
                  </a:lnTo>
                  <a:lnTo>
                    <a:pt x="35598" y="38461"/>
                  </a:lnTo>
                  <a:lnTo>
                    <a:pt x="35110" y="38461"/>
                  </a:lnTo>
                  <a:lnTo>
                    <a:pt x="34988" y="38400"/>
                  </a:lnTo>
                  <a:lnTo>
                    <a:pt x="34927" y="38218"/>
                  </a:lnTo>
                  <a:lnTo>
                    <a:pt x="34866" y="38096"/>
                  </a:lnTo>
                  <a:lnTo>
                    <a:pt x="34683" y="37669"/>
                  </a:lnTo>
                  <a:lnTo>
                    <a:pt x="34440" y="36938"/>
                  </a:lnTo>
                  <a:lnTo>
                    <a:pt x="34257" y="36145"/>
                  </a:lnTo>
                  <a:lnTo>
                    <a:pt x="34074" y="35414"/>
                  </a:lnTo>
                  <a:lnTo>
                    <a:pt x="33952" y="34621"/>
                  </a:lnTo>
                  <a:lnTo>
                    <a:pt x="33891" y="33646"/>
                  </a:lnTo>
                  <a:lnTo>
                    <a:pt x="33769" y="32732"/>
                  </a:lnTo>
                  <a:lnTo>
                    <a:pt x="33586" y="31939"/>
                  </a:lnTo>
                  <a:lnTo>
                    <a:pt x="33342" y="31147"/>
                  </a:lnTo>
                  <a:lnTo>
                    <a:pt x="33099" y="30355"/>
                  </a:lnTo>
                  <a:lnTo>
                    <a:pt x="32794" y="29562"/>
                  </a:lnTo>
                  <a:lnTo>
                    <a:pt x="32550" y="28953"/>
                  </a:lnTo>
                  <a:lnTo>
                    <a:pt x="32428" y="28648"/>
                  </a:lnTo>
                  <a:lnTo>
                    <a:pt x="32245" y="28343"/>
                  </a:lnTo>
                  <a:lnTo>
                    <a:pt x="32001" y="27916"/>
                  </a:lnTo>
                  <a:lnTo>
                    <a:pt x="31879" y="27734"/>
                  </a:lnTo>
                  <a:lnTo>
                    <a:pt x="31819" y="27490"/>
                  </a:lnTo>
                  <a:lnTo>
                    <a:pt x="31758" y="27124"/>
                  </a:lnTo>
                  <a:lnTo>
                    <a:pt x="31697" y="26697"/>
                  </a:lnTo>
                  <a:lnTo>
                    <a:pt x="31697" y="25905"/>
                  </a:lnTo>
                  <a:lnTo>
                    <a:pt x="31514" y="24320"/>
                  </a:lnTo>
                  <a:lnTo>
                    <a:pt x="31270" y="22735"/>
                  </a:lnTo>
                  <a:lnTo>
                    <a:pt x="30965" y="21212"/>
                  </a:lnTo>
                  <a:lnTo>
                    <a:pt x="30965" y="20846"/>
                  </a:lnTo>
                  <a:lnTo>
                    <a:pt x="31026" y="20480"/>
                  </a:lnTo>
                  <a:lnTo>
                    <a:pt x="31026" y="19688"/>
                  </a:lnTo>
                  <a:lnTo>
                    <a:pt x="31026" y="18834"/>
                  </a:lnTo>
                  <a:lnTo>
                    <a:pt x="30965" y="18042"/>
                  </a:lnTo>
                  <a:lnTo>
                    <a:pt x="30904" y="17676"/>
                  </a:lnTo>
                  <a:lnTo>
                    <a:pt x="30782" y="17311"/>
                  </a:lnTo>
                  <a:lnTo>
                    <a:pt x="30478" y="16640"/>
                  </a:lnTo>
                  <a:lnTo>
                    <a:pt x="30112" y="16031"/>
                  </a:lnTo>
                  <a:lnTo>
                    <a:pt x="29746" y="15421"/>
                  </a:lnTo>
                  <a:lnTo>
                    <a:pt x="29502" y="15116"/>
                  </a:lnTo>
                  <a:lnTo>
                    <a:pt x="29258" y="14812"/>
                  </a:lnTo>
                  <a:lnTo>
                    <a:pt x="28954" y="14629"/>
                  </a:lnTo>
                  <a:lnTo>
                    <a:pt x="28649" y="14446"/>
                  </a:lnTo>
                  <a:lnTo>
                    <a:pt x="27978" y="14141"/>
                  </a:lnTo>
                  <a:lnTo>
                    <a:pt x="27247" y="13958"/>
                  </a:lnTo>
                  <a:lnTo>
                    <a:pt x="26455" y="13836"/>
                  </a:lnTo>
                  <a:lnTo>
                    <a:pt x="25662" y="13775"/>
                  </a:lnTo>
                  <a:lnTo>
                    <a:pt x="24748" y="13775"/>
                  </a:lnTo>
                  <a:lnTo>
                    <a:pt x="24565" y="13653"/>
                  </a:lnTo>
                  <a:lnTo>
                    <a:pt x="24260" y="13471"/>
                  </a:lnTo>
                  <a:lnTo>
                    <a:pt x="22919" y="12617"/>
                  </a:lnTo>
                  <a:lnTo>
                    <a:pt x="22554" y="12373"/>
                  </a:lnTo>
                  <a:lnTo>
                    <a:pt x="22432" y="12313"/>
                  </a:lnTo>
                  <a:lnTo>
                    <a:pt x="22310" y="12252"/>
                  </a:lnTo>
                  <a:lnTo>
                    <a:pt x="22310" y="12130"/>
                  </a:lnTo>
                  <a:lnTo>
                    <a:pt x="22127" y="10728"/>
                  </a:lnTo>
                  <a:lnTo>
                    <a:pt x="22066" y="10118"/>
                  </a:lnTo>
                  <a:lnTo>
                    <a:pt x="22066" y="9996"/>
                  </a:lnTo>
                  <a:lnTo>
                    <a:pt x="22188" y="9874"/>
                  </a:lnTo>
                  <a:lnTo>
                    <a:pt x="22493" y="9631"/>
                  </a:lnTo>
                  <a:lnTo>
                    <a:pt x="22615" y="9448"/>
                  </a:lnTo>
                  <a:lnTo>
                    <a:pt x="22676" y="9204"/>
                  </a:lnTo>
                  <a:lnTo>
                    <a:pt x="22858" y="8777"/>
                  </a:lnTo>
                  <a:lnTo>
                    <a:pt x="23224" y="7497"/>
                  </a:lnTo>
                  <a:lnTo>
                    <a:pt x="23407" y="6766"/>
                  </a:lnTo>
                  <a:lnTo>
                    <a:pt x="23529" y="6034"/>
                  </a:lnTo>
                  <a:lnTo>
                    <a:pt x="23651" y="5303"/>
                  </a:lnTo>
                  <a:lnTo>
                    <a:pt x="23651" y="4511"/>
                  </a:lnTo>
                  <a:lnTo>
                    <a:pt x="23590" y="3779"/>
                  </a:lnTo>
                  <a:lnTo>
                    <a:pt x="23468" y="3048"/>
                  </a:lnTo>
                  <a:lnTo>
                    <a:pt x="23285" y="2316"/>
                  </a:lnTo>
                  <a:lnTo>
                    <a:pt x="22919" y="1646"/>
                  </a:lnTo>
                  <a:lnTo>
                    <a:pt x="22493" y="1158"/>
                  </a:lnTo>
                  <a:lnTo>
                    <a:pt x="22005" y="731"/>
                  </a:lnTo>
                  <a:lnTo>
                    <a:pt x="21456" y="366"/>
                  </a:lnTo>
                  <a:lnTo>
                    <a:pt x="20786" y="122"/>
                  </a:lnTo>
                  <a:lnTo>
                    <a:pt x="19994" y="61"/>
                  </a:lnTo>
                  <a:lnTo>
                    <a:pt x="1944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49" name="Google Shape;449;p60"/>
          <p:cNvSpPr/>
          <p:nvPr/>
        </p:nvSpPr>
        <p:spPr>
          <a:xfrm flipH="1" rot="-2700000">
            <a:off x="7057481" y="3007202"/>
            <a:ext cx="669489" cy="669489"/>
          </a:xfrm>
          <a:prstGeom prst="teardrop">
            <a:avLst>
              <a:gd fmla="val 100000"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60"/>
          <p:cNvSpPr txBox="1"/>
          <p:nvPr>
            <p:ph idx="4294967295" type="ctrTitle"/>
          </p:nvPr>
        </p:nvSpPr>
        <p:spPr>
          <a:xfrm>
            <a:off x="696600" y="1275313"/>
            <a:ext cx="4598400" cy="1866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4700"/>
              <a:t>What is Trauma?</a:t>
            </a:r>
            <a:endParaRPr sz="4700"/>
          </a:p>
          <a:p>
            <a:pPr indent="0" lvl="0" marL="0" rtl="0" algn="l">
              <a:lnSpc>
                <a:spcPct val="80000"/>
              </a:lnSpc>
              <a:spcBef>
                <a:spcPts val="0"/>
              </a:spcBef>
              <a:spcAft>
                <a:spcPts val="0"/>
              </a:spcAft>
              <a:buNone/>
            </a:pPr>
            <a:r>
              <a:t/>
            </a:r>
            <a:endParaRPr sz="7200"/>
          </a:p>
        </p:txBody>
      </p:sp>
      <p:sp>
        <p:nvSpPr>
          <p:cNvPr id="451" name="Google Shape;451;p60"/>
          <p:cNvSpPr txBox="1"/>
          <p:nvPr>
            <p:ph idx="12" type="sldNum"/>
          </p:nvPr>
        </p:nvSpPr>
        <p:spPr>
          <a:xfrm>
            <a:off x="4337038" y="4673650"/>
            <a:ext cx="469800" cy="46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452" name="Google Shape;452;p60"/>
          <p:cNvSpPr/>
          <p:nvPr/>
        </p:nvSpPr>
        <p:spPr>
          <a:xfrm rot="4499367">
            <a:off x="7137857" y="360028"/>
            <a:ext cx="881478" cy="864587"/>
          </a:xfrm>
          <a:prstGeom prst="wedgeEllipseCallout">
            <a:avLst>
              <a:gd fmla="val -20833" name="adj1"/>
              <a:gd fmla="val 62500" name="adj2"/>
            </a:avLst>
          </a:prstGeom>
          <a:noFill/>
          <a:ln cap="flat" cmpd="sng" w="381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60"/>
          <p:cNvSpPr/>
          <p:nvPr/>
        </p:nvSpPr>
        <p:spPr>
          <a:xfrm rot="2700000">
            <a:off x="5350706" y="1072527"/>
            <a:ext cx="669489" cy="669489"/>
          </a:xfrm>
          <a:prstGeom prst="teardrop">
            <a:avLst>
              <a:gd fmla="val 10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60"/>
          <p:cNvSpPr/>
          <p:nvPr/>
        </p:nvSpPr>
        <p:spPr>
          <a:xfrm>
            <a:off x="6780750" y="1536450"/>
            <a:ext cx="176100" cy="154200"/>
          </a:xfrm>
          <a:prstGeom prst="hear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55" name="Google Shape;455;p60"/>
          <p:cNvGrpSpPr/>
          <p:nvPr/>
        </p:nvGrpSpPr>
        <p:grpSpPr>
          <a:xfrm>
            <a:off x="7427996" y="641718"/>
            <a:ext cx="301203" cy="301203"/>
            <a:chOff x="8762414" y="2939573"/>
            <a:chExt cx="457200" cy="457200"/>
          </a:xfrm>
        </p:grpSpPr>
        <p:sp>
          <p:nvSpPr>
            <p:cNvPr id="456" name="Google Shape;456;p60"/>
            <p:cNvSpPr/>
            <p:nvPr/>
          </p:nvSpPr>
          <p:spPr>
            <a:xfrm>
              <a:off x="9010064" y="3034823"/>
              <a:ext cx="209550" cy="66675"/>
            </a:xfrm>
            <a:custGeom>
              <a:rect b="b" l="l" r="r" t="t"/>
              <a:pathLst>
                <a:path extrusionOk="0" h="66675" w="209550">
                  <a:moveTo>
                    <a:pt x="200025" y="0"/>
                  </a:moveTo>
                  <a:lnTo>
                    <a:pt x="9525" y="0"/>
                  </a:lnTo>
                  <a:cubicBezTo>
                    <a:pt x="3810" y="0"/>
                    <a:pt x="0" y="3810"/>
                    <a:pt x="0" y="9525"/>
                  </a:cubicBezTo>
                  <a:lnTo>
                    <a:pt x="0" y="57150"/>
                  </a:lnTo>
                  <a:cubicBezTo>
                    <a:pt x="0" y="62865"/>
                    <a:pt x="3810" y="66675"/>
                    <a:pt x="9525" y="66675"/>
                  </a:cubicBezTo>
                  <a:lnTo>
                    <a:pt x="200025" y="66675"/>
                  </a:lnTo>
                  <a:cubicBezTo>
                    <a:pt x="205740" y="66675"/>
                    <a:pt x="209550" y="62865"/>
                    <a:pt x="209550" y="57150"/>
                  </a:cubicBezTo>
                  <a:lnTo>
                    <a:pt x="209550" y="9525"/>
                  </a:lnTo>
                  <a:cubicBezTo>
                    <a:pt x="209550" y="3810"/>
                    <a:pt x="205740" y="0"/>
                    <a:pt x="200025"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7" name="Google Shape;457;p60"/>
            <p:cNvSpPr/>
            <p:nvPr/>
          </p:nvSpPr>
          <p:spPr>
            <a:xfrm>
              <a:off x="9029114" y="3120548"/>
              <a:ext cx="171450" cy="276225"/>
            </a:xfrm>
            <a:custGeom>
              <a:rect b="b" l="l" r="r" t="t"/>
              <a:pathLst>
                <a:path extrusionOk="0" h="276225" w="171450">
                  <a:moveTo>
                    <a:pt x="0" y="266700"/>
                  </a:moveTo>
                  <a:cubicBezTo>
                    <a:pt x="0" y="272415"/>
                    <a:pt x="3810" y="276225"/>
                    <a:pt x="9525" y="276225"/>
                  </a:cubicBezTo>
                  <a:lnTo>
                    <a:pt x="161925" y="276225"/>
                  </a:lnTo>
                  <a:cubicBezTo>
                    <a:pt x="167640" y="276225"/>
                    <a:pt x="171450" y="272415"/>
                    <a:pt x="171450" y="266700"/>
                  </a:cubicBezTo>
                  <a:lnTo>
                    <a:pt x="171450" y="0"/>
                  </a:lnTo>
                  <a:lnTo>
                    <a:pt x="0" y="0"/>
                  </a:lnTo>
                  <a:lnTo>
                    <a:pt x="0" y="266700"/>
                  </a:lnTo>
                  <a:close/>
                  <a:moveTo>
                    <a:pt x="28575" y="57150"/>
                  </a:moveTo>
                  <a:cubicBezTo>
                    <a:pt x="28575" y="51435"/>
                    <a:pt x="32385" y="47625"/>
                    <a:pt x="38100" y="47625"/>
                  </a:cubicBezTo>
                  <a:lnTo>
                    <a:pt x="133350" y="47625"/>
                  </a:lnTo>
                  <a:cubicBezTo>
                    <a:pt x="139065" y="47625"/>
                    <a:pt x="142875" y="51435"/>
                    <a:pt x="142875" y="57150"/>
                  </a:cubicBezTo>
                  <a:lnTo>
                    <a:pt x="142875" y="123825"/>
                  </a:lnTo>
                  <a:cubicBezTo>
                    <a:pt x="142875" y="129540"/>
                    <a:pt x="139065" y="133350"/>
                    <a:pt x="133350" y="133350"/>
                  </a:cubicBezTo>
                  <a:lnTo>
                    <a:pt x="38100" y="133350"/>
                  </a:lnTo>
                  <a:cubicBezTo>
                    <a:pt x="32385" y="133350"/>
                    <a:pt x="28575" y="129540"/>
                    <a:pt x="28575" y="123825"/>
                  </a:cubicBezTo>
                  <a:lnTo>
                    <a:pt x="28575" y="57150"/>
                  </a:lnTo>
                  <a:close/>
                  <a:moveTo>
                    <a:pt x="38100" y="161925"/>
                  </a:moveTo>
                  <a:lnTo>
                    <a:pt x="133350" y="161925"/>
                  </a:lnTo>
                  <a:cubicBezTo>
                    <a:pt x="139065" y="161925"/>
                    <a:pt x="142875" y="165735"/>
                    <a:pt x="142875" y="171450"/>
                  </a:cubicBezTo>
                  <a:cubicBezTo>
                    <a:pt x="142875" y="177165"/>
                    <a:pt x="139065" y="180975"/>
                    <a:pt x="133350" y="180975"/>
                  </a:cubicBezTo>
                  <a:lnTo>
                    <a:pt x="38100" y="180975"/>
                  </a:lnTo>
                  <a:cubicBezTo>
                    <a:pt x="32385" y="180975"/>
                    <a:pt x="28575" y="177165"/>
                    <a:pt x="28575" y="171450"/>
                  </a:cubicBezTo>
                  <a:cubicBezTo>
                    <a:pt x="28575" y="165735"/>
                    <a:pt x="32385" y="161925"/>
                    <a:pt x="38100" y="161925"/>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8" name="Google Shape;458;p60"/>
            <p:cNvSpPr/>
            <p:nvPr/>
          </p:nvSpPr>
          <p:spPr>
            <a:xfrm>
              <a:off x="8762414" y="2939573"/>
              <a:ext cx="200025" cy="457200"/>
            </a:xfrm>
            <a:custGeom>
              <a:rect b="b" l="l" r="r" t="t"/>
              <a:pathLst>
                <a:path extrusionOk="0" h="457200" w="200025">
                  <a:moveTo>
                    <a:pt x="185738" y="76200"/>
                  </a:moveTo>
                  <a:lnTo>
                    <a:pt x="133350" y="76200"/>
                  </a:lnTo>
                  <a:lnTo>
                    <a:pt x="133350" y="28575"/>
                  </a:lnTo>
                  <a:lnTo>
                    <a:pt x="157163" y="28575"/>
                  </a:lnTo>
                  <a:cubicBezTo>
                    <a:pt x="164783" y="28575"/>
                    <a:pt x="171450" y="21908"/>
                    <a:pt x="171450" y="14288"/>
                  </a:cubicBezTo>
                  <a:cubicBezTo>
                    <a:pt x="171450" y="6668"/>
                    <a:pt x="164783" y="0"/>
                    <a:pt x="157163" y="0"/>
                  </a:cubicBezTo>
                  <a:lnTo>
                    <a:pt x="42863" y="0"/>
                  </a:lnTo>
                  <a:cubicBezTo>
                    <a:pt x="35243" y="0"/>
                    <a:pt x="28575" y="6668"/>
                    <a:pt x="28575" y="14288"/>
                  </a:cubicBezTo>
                  <a:cubicBezTo>
                    <a:pt x="28575" y="21908"/>
                    <a:pt x="35243" y="28575"/>
                    <a:pt x="42863" y="28575"/>
                  </a:cubicBezTo>
                  <a:lnTo>
                    <a:pt x="66675" y="28575"/>
                  </a:lnTo>
                  <a:lnTo>
                    <a:pt x="66675" y="76200"/>
                  </a:lnTo>
                  <a:lnTo>
                    <a:pt x="14288" y="76200"/>
                  </a:lnTo>
                  <a:cubicBezTo>
                    <a:pt x="6668" y="76200"/>
                    <a:pt x="0" y="82868"/>
                    <a:pt x="0" y="90488"/>
                  </a:cubicBezTo>
                  <a:cubicBezTo>
                    <a:pt x="0" y="98108"/>
                    <a:pt x="6668" y="104775"/>
                    <a:pt x="14288" y="104775"/>
                  </a:cubicBezTo>
                  <a:lnTo>
                    <a:pt x="47625" y="104775"/>
                  </a:lnTo>
                  <a:lnTo>
                    <a:pt x="47625" y="323850"/>
                  </a:lnTo>
                  <a:cubicBezTo>
                    <a:pt x="47625" y="334328"/>
                    <a:pt x="56198" y="342900"/>
                    <a:pt x="66675" y="342900"/>
                  </a:cubicBezTo>
                  <a:lnTo>
                    <a:pt x="66675" y="361950"/>
                  </a:lnTo>
                  <a:cubicBezTo>
                    <a:pt x="66675" y="367665"/>
                    <a:pt x="70485" y="371475"/>
                    <a:pt x="76200" y="371475"/>
                  </a:cubicBezTo>
                  <a:lnTo>
                    <a:pt x="85725" y="371475"/>
                  </a:lnTo>
                  <a:lnTo>
                    <a:pt x="85725" y="442913"/>
                  </a:lnTo>
                  <a:cubicBezTo>
                    <a:pt x="85725" y="450533"/>
                    <a:pt x="92393" y="457200"/>
                    <a:pt x="100013" y="457200"/>
                  </a:cubicBezTo>
                  <a:cubicBezTo>
                    <a:pt x="107633" y="457200"/>
                    <a:pt x="114300" y="450533"/>
                    <a:pt x="114300" y="442913"/>
                  </a:cubicBezTo>
                  <a:lnTo>
                    <a:pt x="114300" y="371475"/>
                  </a:lnTo>
                  <a:lnTo>
                    <a:pt x="123825" y="371475"/>
                  </a:lnTo>
                  <a:cubicBezTo>
                    <a:pt x="129540" y="371475"/>
                    <a:pt x="133350" y="367665"/>
                    <a:pt x="133350" y="361950"/>
                  </a:cubicBezTo>
                  <a:lnTo>
                    <a:pt x="133350" y="342900"/>
                  </a:lnTo>
                  <a:cubicBezTo>
                    <a:pt x="143828" y="342900"/>
                    <a:pt x="152400" y="334328"/>
                    <a:pt x="152400" y="323850"/>
                  </a:cubicBezTo>
                  <a:lnTo>
                    <a:pt x="152400" y="104775"/>
                  </a:lnTo>
                  <a:lnTo>
                    <a:pt x="185738" y="104775"/>
                  </a:lnTo>
                  <a:cubicBezTo>
                    <a:pt x="193358" y="104775"/>
                    <a:pt x="200025" y="98108"/>
                    <a:pt x="200025" y="90488"/>
                  </a:cubicBezTo>
                  <a:cubicBezTo>
                    <a:pt x="200025" y="82868"/>
                    <a:pt x="193358" y="76200"/>
                    <a:pt x="185738" y="76200"/>
                  </a:cubicBezTo>
                  <a:close/>
                  <a:moveTo>
                    <a:pt x="123825" y="247650"/>
                  </a:moveTo>
                  <a:lnTo>
                    <a:pt x="76200" y="247650"/>
                  </a:lnTo>
                  <a:lnTo>
                    <a:pt x="76200" y="123825"/>
                  </a:lnTo>
                  <a:lnTo>
                    <a:pt x="123825" y="123825"/>
                  </a:lnTo>
                  <a:lnTo>
                    <a:pt x="123825" y="24765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459" name="Google Shape;459;p60"/>
          <p:cNvSpPr/>
          <p:nvPr/>
        </p:nvSpPr>
        <p:spPr>
          <a:xfrm>
            <a:off x="5534653" y="1275332"/>
            <a:ext cx="301594" cy="263875"/>
          </a:xfrm>
          <a:custGeom>
            <a:rect b="b" l="l" r="r" t="t"/>
            <a:pathLst>
              <a:path extrusionOk="0" h="399811" w="456961">
                <a:moveTo>
                  <a:pt x="423386" y="38100"/>
                </a:moveTo>
                <a:lnTo>
                  <a:pt x="419576" y="34290"/>
                </a:lnTo>
                <a:cubicBezTo>
                  <a:pt x="374809" y="-11430"/>
                  <a:pt x="303371" y="-11430"/>
                  <a:pt x="259556" y="34290"/>
                </a:cubicBezTo>
                <a:lnTo>
                  <a:pt x="228124" y="67628"/>
                </a:lnTo>
                <a:lnTo>
                  <a:pt x="196691" y="35243"/>
                </a:lnTo>
                <a:cubicBezTo>
                  <a:pt x="151924" y="-10478"/>
                  <a:pt x="80486" y="-10478"/>
                  <a:pt x="36671" y="35243"/>
                </a:cubicBezTo>
                <a:lnTo>
                  <a:pt x="32861" y="38100"/>
                </a:lnTo>
                <a:cubicBezTo>
                  <a:pt x="-10954" y="83820"/>
                  <a:pt x="-10954" y="157163"/>
                  <a:pt x="32861" y="201930"/>
                </a:cubicBezTo>
                <a:lnTo>
                  <a:pt x="219551" y="396240"/>
                </a:lnTo>
                <a:cubicBezTo>
                  <a:pt x="224314" y="401003"/>
                  <a:pt x="231934" y="401003"/>
                  <a:pt x="236696" y="396240"/>
                </a:cubicBezTo>
                <a:lnTo>
                  <a:pt x="423386" y="201930"/>
                </a:lnTo>
                <a:cubicBezTo>
                  <a:pt x="468154" y="157163"/>
                  <a:pt x="468154" y="83820"/>
                  <a:pt x="423386" y="38100"/>
                </a:cubicBezTo>
                <a:close/>
                <a:moveTo>
                  <a:pt x="298609" y="214313"/>
                </a:moveTo>
                <a:cubicBezTo>
                  <a:pt x="294799" y="218123"/>
                  <a:pt x="290036" y="220028"/>
                  <a:pt x="285274" y="220028"/>
                </a:cubicBezTo>
                <a:lnTo>
                  <a:pt x="247174" y="220028"/>
                </a:lnTo>
                <a:lnTo>
                  <a:pt x="247174" y="258128"/>
                </a:lnTo>
                <a:cubicBezTo>
                  <a:pt x="247174" y="268605"/>
                  <a:pt x="238601" y="277178"/>
                  <a:pt x="228124" y="277178"/>
                </a:cubicBezTo>
                <a:cubicBezTo>
                  <a:pt x="217646" y="277178"/>
                  <a:pt x="209074" y="268605"/>
                  <a:pt x="209074" y="258128"/>
                </a:cubicBezTo>
                <a:lnTo>
                  <a:pt x="209074" y="220028"/>
                </a:lnTo>
                <a:lnTo>
                  <a:pt x="170974" y="220028"/>
                </a:lnTo>
                <a:cubicBezTo>
                  <a:pt x="160496" y="220028"/>
                  <a:pt x="151924" y="211455"/>
                  <a:pt x="151924" y="200978"/>
                </a:cubicBezTo>
                <a:cubicBezTo>
                  <a:pt x="151924" y="195263"/>
                  <a:pt x="153829" y="190500"/>
                  <a:pt x="157639" y="187643"/>
                </a:cubicBezTo>
                <a:cubicBezTo>
                  <a:pt x="161449" y="183833"/>
                  <a:pt x="166211" y="181928"/>
                  <a:pt x="170974" y="181928"/>
                </a:cubicBezTo>
                <a:lnTo>
                  <a:pt x="209074" y="181928"/>
                </a:lnTo>
                <a:lnTo>
                  <a:pt x="209074" y="143828"/>
                </a:lnTo>
                <a:cubicBezTo>
                  <a:pt x="209074" y="133350"/>
                  <a:pt x="217646" y="124778"/>
                  <a:pt x="228124" y="124778"/>
                </a:cubicBezTo>
                <a:cubicBezTo>
                  <a:pt x="233839" y="124778"/>
                  <a:pt x="238601" y="126683"/>
                  <a:pt x="241459" y="130493"/>
                </a:cubicBezTo>
                <a:cubicBezTo>
                  <a:pt x="245269" y="134303"/>
                  <a:pt x="247174" y="139065"/>
                  <a:pt x="247174" y="143828"/>
                </a:cubicBezTo>
                <a:lnTo>
                  <a:pt x="247174" y="181928"/>
                </a:lnTo>
                <a:lnTo>
                  <a:pt x="285274" y="181928"/>
                </a:lnTo>
                <a:cubicBezTo>
                  <a:pt x="295751" y="181928"/>
                  <a:pt x="304324" y="190500"/>
                  <a:pt x="304324" y="200978"/>
                </a:cubicBezTo>
                <a:cubicBezTo>
                  <a:pt x="304324" y="205740"/>
                  <a:pt x="302419" y="210503"/>
                  <a:pt x="298609" y="21431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460" name="Google Shape;460;p60"/>
          <p:cNvGrpSpPr/>
          <p:nvPr/>
        </p:nvGrpSpPr>
        <p:grpSpPr>
          <a:xfrm>
            <a:off x="7241629" y="3191345"/>
            <a:ext cx="301203" cy="301203"/>
            <a:chOff x="3293633" y="3741845"/>
            <a:chExt cx="457200" cy="457200"/>
          </a:xfrm>
        </p:grpSpPr>
        <p:sp>
          <p:nvSpPr>
            <p:cNvPr id="461" name="Google Shape;461;p60"/>
            <p:cNvSpPr/>
            <p:nvPr/>
          </p:nvSpPr>
          <p:spPr>
            <a:xfrm>
              <a:off x="3382215" y="3834237"/>
              <a:ext cx="278368" cy="279320"/>
            </a:xfrm>
            <a:custGeom>
              <a:rect b="b" l="l" r="r" t="t"/>
              <a:pathLst>
                <a:path extrusionOk="0" h="279320" w="278368">
                  <a:moveTo>
                    <a:pt x="0" y="193358"/>
                  </a:moveTo>
                  <a:cubicBezTo>
                    <a:pt x="0" y="216218"/>
                    <a:pt x="8572" y="238125"/>
                    <a:pt x="24765" y="254318"/>
                  </a:cubicBezTo>
                  <a:cubicBezTo>
                    <a:pt x="58102" y="287655"/>
                    <a:pt x="112395" y="287655"/>
                    <a:pt x="145733" y="254318"/>
                  </a:cubicBezTo>
                  <a:lnTo>
                    <a:pt x="253365" y="145733"/>
                  </a:lnTo>
                  <a:cubicBezTo>
                    <a:pt x="286703" y="112395"/>
                    <a:pt x="286703" y="58103"/>
                    <a:pt x="253365" y="24765"/>
                  </a:cubicBezTo>
                  <a:cubicBezTo>
                    <a:pt x="236220" y="7620"/>
                    <a:pt x="214312" y="0"/>
                    <a:pt x="192405" y="0"/>
                  </a:cubicBezTo>
                  <a:cubicBezTo>
                    <a:pt x="170498" y="0"/>
                    <a:pt x="148590" y="8573"/>
                    <a:pt x="131445" y="24765"/>
                  </a:cubicBezTo>
                  <a:lnTo>
                    <a:pt x="24765" y="132398"/>
                  </a:lnTo>
                  <a:cubicBezTo>
                    <a:pt x="8572" y="148590"/>
                    <a:pt x="0" y="170498"/>
                    <a:pt x="0" y="193358"/>
                  </a:cubicBezTo>
                  <a:close/>
                  <a:moveTo>
                    <a:pt x="125730" y="88583"/>
                  </a:moveTo>
                  <a:cubicBezTo>
                    <a:pt x="139065" y="88583"/>
                    <a:pt x="149543" y="99060"/>
                    <a:pt x="149543" y="112395"/>
                  </a:cubicBezTo>
                  <a:cubicBezTo>
                    <a:pt x="149543" y="125730"/>
                    <a:pt x="139065" y="136208"/>
                    <a:pt x="125730" y="136208"/>
                  </a:cubicBezTo>
                  <a:cubicBezTo>
                    <a:pt x="112395" y="136208"/>
                    <a:pt x="101918" y="125730"/>
                    <a:pt x="101918" y="112395"/>
                  </a:cubicBezTo>
                  <a:cubicBezTo>
                    <a:pt x="101918" y="99060"/>
                    <a:pt x="112395" y="88583"/>
                    <a:pt x="125730" y="88583"/>
                  </a:cubicBezTo>
                  <a:close/>
                  <a:moveTo>
                    <a:pt x="92393" y="164783"/>
                  </a:moveTo>
                  <a:cubicBezTo>
                    <a:pt x="113348" y="164783"/>
                    <a:pt x="130493" y="181928"/>
                    <a:pt x="130493" y="202883"/>
                  </a:cubicBezTo>
                  <a:cubicBezTo>
                    <a:pt x="130493" y="223838"/>
                    <a:pt x="113348" y="240983"/>
                    <a:pt x="92393" y="240983"/>
                  </a:cubicBezTo>
                  <a:cubicBezTo>
                    <a:pt x="71437" y="240983"/>
                    <a:pt x="54293" y="223838"/>
                    <a:pt x="54293" y="202883"/>
                  </a:cubicBezTo>
                  <a:cubicBezTo>
                    <a:pt x="54293" y="181928"/>
                    <a:pt x="71437" y="164783"/>
                    <a:pt x="92393" y="16478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2" name="Google Shape;462;p60"/>
            <p:cNvSpPr/>
            <p:nvPr/>
          </p:nvSpPr>
          <p:spPr>
            <a:xfrm>
              <a:off x="3293633" y="3741845"/>
              <a:ext cx="457200" cy="457200"/>
            </a:xfrm>
            <a:custGeom>
              <a:rect b="b" l="l" r="r" t="t"/>
              <a:pathLst>
                <a:path extrusionOk="0" h="457200" w="457200">
                  <a:moveTo>
                    <a:pt x="438150" y="152400"/>
                  </a:moveTo>
                  <a:lnTo>
                    <a:pt x="412433" y="152400"/>
                  </a:lnTo>
                  <a:cubicBezTo>
                    <a:pt x="411480" y="147638"/>
                    <a:pt x="410528" y="142875"/>
                    <a:pt x="408623" y="138113"/>
                  </a:cubicBezTo>
                  <a:cubicBezTo>
                    <a:pt x="408623" y="137160"/>
                    <a:pt x="407670" y="136208"/>
                    <a:pt x="407670" y="135255"/>
                  </a:cubicBezTo>
                  <a:cubicBezTo>
                    <a:pt x="406718" y="131445"/>
                    <a:pt x="404813" y="127635"/>
                    <a:pt x="403860" y="123825"/>
                  </a:cubicBezTo>
                  <a:cubicBezTo>
                    <a:pt x="403860" y="122873"/>
                    <a:pt x="402908" y="121920"/>
                    <a:pt x="402908" y="120968"/>
                  </a:cubicBezTo>
                  <a:cubicBezTo>
                    <a:pt x="401003" y="117158"/>
                    <a:pt x="399098" y="113348"/>
                    <a:pt x="397193" y="109538"/>
                  </a:cubicBezTo>
                  <a:cubicBezTo>
                    <a:pt x="397193" y="109538"/>
                    <a:pt x="396240" y="108585"/>
                    <a:pt x="396240" y="108585"/>
                  </a:cubicBezTo>
                  <a:cubicBezTo>
                    <a:pt x="393383" y="104775"/>
                    <a:pt x="390525" y="100013"/>
                    <a:pt x="387668" y="96203"/>
                  </a:cubicBezTo>
                  <a:lnTo>
                    <a:pt x="403860" y="80010"/>
                  </a:lnTo>
                  <a:cubicBezTo>
                    <a:pt x="411480" y="72390"/>
                    <a:pt x="411480" y="60960"/>
                    <a:pt x="403860" y="53340"/>
                  </a:cubicBezTo>
                  <a:cubicBezTo>
                    <a:pt x="396240" y="45720"/>
                    <a:pt x="384810" y="45720"/>
                    <a:pt x="377190" y="53340"/>
                  </a:cubicBezTo>
                  <a:lnTo>
                    <a:pt x="360045" y="70485"/>
                  </a:lnTo>
                  <a:cubicBezTo>
                    <a:pt x="342900" y="58103"/>
                    <a:pt x="324803" y="50483"/>
                    <a:pt x="304800" y="46673"/>
                  </a:cubicBezTo>
                  <a:cubicBezTo>
                    <a:pt x="304800" y="46673"/>
                    <a:pt x="304800" y="46673"/>
                    <a:pt x="304800" y="46673"/>
                  </a:cubicBezTo>
                  <a:lnTo>
                    <a:pt x="304800" y="19050"/>
                  </a:lnTo>
                  <a:cubicBezTo>
                    <a:pt x="304800" y="8573"/>
                    <a:pt x="296228" y="0"/>
                    <a:pt x="285750" y="0"/>
                  </a:cubicBezTo>
                  <a:cubicBezTo>
                    <a:pt x="275273" y="0"/>
                    <a:pt x="266700" y="8573"/>
                    <a:pt x="266700" y="19050"/>
                  </a:cubicBezTo>
                  <a:lnTo>
                    <a:pt x="266700" y="45720"/>
                  </a:lnTo>
                  <a:cubicBezTo>
                    <a:pt x="266700" y="45720"/>
                    <a:pt x="266700" y="45720"/>
                    <a:pt x="266700" y="45720"/>
                  </a:cubicBezTo>
                  <a:cubicBezTo>
                    <a:pt x="259080" y="46673"/>
                    <a:pt x="250508" y="48578"/>
                    <a:pt x="242888" y="50483"/>
                  </a:cubicBezTo>
                  <a:cubicBezTo>
                    <a:pt x="242888" y="50483"/>
                    <a:pt x="242888" y="50483"/>
                    <a:pt x="242888" y="50483"/>
                  </a:cubicBezTo>
                  <a:cubicBezTo>
                    <a:pt x="239078" y="51435"/>
                    <a:pt x="235268" y="53340"/>
                    <a:pt x="231458" y="54293"/>
                  </a:cubicBezTo>
                  <a:cubicBezTo>
                    <a:pt x="227648" y="56198"/>
                    <a:pt x="223838" y="57150"/>
                    <a:pt x="220028" y="60008"/>
                  </a:cubicBezTo>
                  <a:lnTo>
                    <a:pt x="194310" y="34290"/>
                  </a:lnTo>
                  <a:cubicBezTo>
                    <a:pt x="186690" y="26670"/>
                    <a:pt x="175260" y="26670"/>
                    <a:pt x="167640" y="34290"/>
                  </a:cubicBezTo>
                  <a:cubicBezTo>
                    <a:pt x="160020" y="41910"/>
                    <a:pt x="160020" y="53340"/>
                    <a:pt x="167640" y="60960"/>
                  </a:cubicBezTo>
                  <a:lnTo>
                    <a:pt x="188595" y="81915"/>
                  </a:lnTo>
                  <a:cubicBezTo>
                    <a:pt x="188595" y="81915"/>
                    <a:pt x="187643" y="82868"/>
                    <a:pt x="187643" y="82868"/>
                  </a:cubicBezTo>
                  <a:lnTo>
                    <a:pt x="154305" y="116205"/>
                  </a:lnTo>
                  <a:lnTo>
                    <a:pt x="119063" y="80963"/>
                  </a:lnTo>
                  <a:cubicBezTo>
                    <a:pt x="111443" y="73343"/>
                    <a:pt x="100013" y="73343"/>
                    <a:pt x="92393" y="80963"/>
                  </a:cubicBezTo>
                  <a:cubicBezTo>
                    <a:pt x="84773" y="88583"/>
                    <a:pt x="84773" y="100013"/>
                    <a:pt x="92393" y="107633"/>
                  </a:cubicBezTo>
                  <a:lnTo>
                    <a:pt x="127635" y="142875"/>
                  </a:lnTo>
                  <a:lnTo>
                    <a:pt x="87630" y="182880"/>
                  </a:lnTo>
                  <a:lnTo>
                    <a:pt x="61913" y="157163"/>
                  </a:lnTo>
                  <a:cubicBezTo>
                    <a:pt x="54293" y="149543"/>
                    <a:pt x="42863" y="149543"/>
                    <a:pt x="35243" y="157163"/>
                  </a:cubicBezTo>
                  <a:cubicBezTo>
                    <a:pt x="27623" y="164783"/>
                    <a:pt x="27623" y="176213"/>
                    <a:pt x="35243" y="183833"/>
                  </a:cubicBezTo>
                  <a:lnTo>
                    <a:pt x="62865" y="211455"/>
                  </a:lnTo>
                  <a:cubicBezTo>
                    <a:pt x="62865" y="211455"/>
                    <a:pt x="62865" y="211455"/>
                    <a:pt x="62865" y="211455"/>
                  </a:cubicBezTo>
                  <a:cubicBezTo>
                    <a:pt x="54293" y="224790"/>
                    <a:pt x="47625" y="240030"/>
                    <a:pt x="44768" y="255270"/>
                  </a:cubicBezTo>
                  <a:cubicBezTo>
                    <a:pt x="44768" y="255270"/>
                    <a:pt x="44768" y="255270"/>
                    <a:pt x="44768" y="255270"/>
                  </a:cubicBezTo>
                  <a:lnTo>
                    <a:pt x="19050" y="255270"/>
                  </a:lnTo>
                  <a:cubicBezTo>
                    <a:pt x="8573" y="255270"/>
                    <a:pt x="0" y="263843"/>
                    <a:pt x="0" y="274320"/>
                  </a:cubicBezTo>
                  <a:cubicBezTo>
                    <a:pt x="0" y="284798"/>
                    <a:pt x="8573" y="293370"/>
                    <a:pt x="19050" y="293370"/>
                  </a:cubicBezTo>
                  <a:lnTo>
                    <a:pt x="40958" y="293370"/>
                  </a:lnTo>
                  <a:cubicBezTo>
                    <a:pt x="40958" y="293370"/>
                    <a:pt x="40958" y="293370"/>
                    <a:pt x="40958" y="293370"/>
                  </a:cubicBezTo>
                  <a:cubicBezTo>
                    <a:pt x="40958" y="296228"/>
                    <a:pt x="41910" y="299085"/>
                    <a:pt x="41910" y="300990"/>
                  </a:cubicBezTo>
                  <a:cubicBezTo>
                    <a:pt x="41910" y="301943"/>
                    <a:pt x="41910" y="302895"/>
                    <a:pt x="41910" y="302895"/>
                  </a:cubicBezTo>
                  <a:cubicBezTo>
                    <a:pt x="42863" y="311468"/>
                    <a:pt x="45720" y="320040"/>
                    <a:pt x="48578" y="327660"/>
                  </a:cubicBezTo>
                  <a:cubicBezTo>
                    <a:pt x="48578" y="327660"/>
                    <a:pt x="48578" y="328613"/>
                    <a:pt x="48578" y="328613"/>
                  </a:cubicBezTo>
                  <a:cubicBezTo>
                    <a:pt x="52388" y="340043"/>
                    <a:pt x="58103" y="351473"/>
                    <a:pt x="65723" y="360998"/>
                  </a:cubicBezTo>
                  <a:lnTo>
                    <a:pt x="52388" y="374333"/>
                  </a:lnTo>
                  <a:cubicBezTo>
                    <a:pt x="44768" y="381953"/>
                    <a:pt x="44768" y="393383"/>
                    <a:pt x="52388" y="401003"/>
                  </a:cubicBezTo>
                  <a:cubicBezTo>
                    <a:pt x="57150" y="407670"/>
                    <a:pt x="61913" y="409575"/>
                    <a:pt x="66675" y="409575"/>
                  </a:cubicBezTo>
                  <a:cubicBezTo>
                    <a:pt x="71438" y="409575"/>
                    <a:pt x="76200" y="407670"/>
                    <a:pt x="80010" y="403860"/>
                  </a:cubicBezTo>
                  <a:lnTo>
                    <a:pt x="92393" y="391478"/>
                  </a:lnTo>
                  <a:cubicBezTo>
                    <a:pt x="97155" y="395288"/>
                    <a:pt x="101918" y="398145"/>
                    <a:pt x="107633" y="401955"/>
                  </a:cubicBezTo>
                  <a:cubicBezTo>
                    <a:pt x="107633" y="401955"/>
                    <a:pt x="108585" y="401955"/>
                    <a:pt x="108585" y="402908"/>
                  </a:cubicBezTo>
                  <a:cubicBezTo>
                    <a:pt x="110490" y="403860"/>
                    <a:pt x="113348" y="405765"/>
                    <a:pt x="115253" y="406718"/>
                  </a:cubicBezTo>
                  <a:cubicBezTo>
                    <a:pt x="116205" y="407670"/>
                    <a:pt x="117158" y="407670"/>
                    <a:pt x="118110" y="408623"/>
                  </a:cubicBezTo>
                  <a:cubicBezTo>
                    <a:pt x="120015" y="409575"/>
                    <a:pt x="122873" y="410528"/>
                    <a:pt x="124778" y="411480"/>
                  </a:cubicBezTo>
                  <a:cubicBezTo>
                    <a:pt x="127635" y="412433"/>
                    <a:pt x="130493" y="413385"/>
                    <a:pt x="133350" y="414338"/>
                  </a:cubicBezTo>
                  <a:cubicBezTo>
                    <a:pt x="135255" y="415290"/>
                    <a:pt x="136208" y="415290"/>
                    <a:pt x="138113" y="415290"/>
                  </a:cubicBezTo>
                  <a:cubicBezTo>
                    <a:pt x="140018" y="416243"/>
                    <a:pt x="142875" y="416243"/>
                    <a:pt x="144780" y="417195"/>
                  </a:cubicBezTo>
                  <a:cubicBezTo>
                    <a:pt x="146685" y="417195"/>
                    <a:pt x="147638" y="418148"/>
                    <a:pt x="149543" y="418148"/>
                  </a:cubicBezTo>
                  <a:cubicBezTo>
                    <a:pt x="152400" y="419100"/>
                    <a:pt x="155258" y="419100"/>
                    <a:pt x="158115" y="419100"/>
                  </a:cubicBezTo>
                  <a:cubicBezTo>
                    <a:pt x="159068" y="419100"/>
                    <a:pt x="160020" y="419100"/>
                    <a:pt x="160973" y="419100"/>
                  </a:cubicBezTo>
                  <a:cubicBezTo>
                    <a:pt x="160973" y="419100"/>
                    <a:pt x="160973" y="419100"/>
                    <a:pt x="160973" y="419100"/>
                  </a:cubicBezTo>
                  <a:lnTo>
                    <a:pt x="160973" y="438150"/>
                  </a:lnTo>
                  <a:cubicBezTo>
                    <a:pt x="160973" y="448628"/>
                    <a:pt x="169545" y="457200"/>
                    <a:pt x="180023" y="457200"/>
                  </a:cubicBezTo>
                  <a:cubicBezTo>
                    <a:pt x="190500" y="457200"/>
                    <a:pt x="199073" y="448628"/>
                    <a:pt x="199073" y="438150"/>
                  </a:cubicBezTo>
                  <a:lnTo>
                    <a:pt x="199073" y="416243"/>
                  </a:lnTo>
                  <a:cubicBezTo>
                    <a:pt x="199073" y="416243"/>
                    <a:pt x="199073" y="416243"/>
                    <a:pt x="199073" y="416243"/>
                  </a:cubicBezTo>
                  <a:cubicBezTo>
                    <a:pt x="215265" y="413385"/>
                    <a:pt x="231458" y="406718"/>
                    <a:pt x="245745" y="397193"/>
                  </a:cubicBezTo>
                  <a:lnTo>
                    <a:pt x="271463" y="422910"/>
                  </a:lnTo>
                  <a:cubicBezTo>
                    <a:pt x="276225" y="426720"/>
                    <a:pt x="280988" y="428625"/>
                    <a:pt x="285750" y="428625"/>
                  </a:cubicBezTo>
                  <a:cubicBezTo>
                    <a:pt x="290513" y="428625"/>
                    <a:pt x="295275" y="426720"/>
                    <a:pt x="299085" y="422910"/>
                  </a:cubicBezTo>
                  <a:cubicBezTo>
                    <a:pt x="306705" y="415290"/>
                    <a:pt x="306705" y="403860"/>
                    <a:pt x="299085" y="396240"/>
                  </a:cubicBezTo>
                  <a:lnTo>
                    <a:pt x="275273" y="372428"/>
                  </a:lnTo>
                  <a:lnTo>
                    <a:pt x="315278" y="332423"/>
                  </a:lnTo>
                  <a:lnTo>
                    <a:pt x="348615" y="365760"/>
                  </a:lnTo>
                  <a:cubicBezTo>
                    <a:pt x="352425" y="369570"/>
                    <a:pt x="357188" y="371475"/>
                    <a:pt x="361950" y="371475"/>
                  </a:cubicBezTo>
                  <a:cubicBezTo>
                    <a:pt x="366713" y="371475"/>
                    <a:pt x="371475" y="369570"/>
                    <a:pt x="375285" y="365760"/>
                  </a:cubicBezTo>
                  <a:cubicBezTo>
                    <a:pt x="382905" y="358140"/>
                    <a:pt x="382905" y="346710"/>
                    <a:pt x="375285" y="339090"/>
                  </a:cubicBezTo>
                  <a:lnTo>
                    <a:pt x="341948" y="305753"/>
                  </a:lnTo>
                  <a:lnTo>
                    <a:pt x="375285" y="272415"/>
                  </a:lnTo>
                  <a:cubicBezTo>
                    <a:pt x="375285" y="272415"/>
                    <a:pt x="376238" y="271463"/>
                    <a:pt x="376238" y="271463"/>
                  </a:cubicBezTo>
                  <a:lnTo>
                    <a:pt x="395288" y="290513"/>
                  </a:lnTo>
                  <a:cubicBezTo>
                    <a:pt x="400050" y="293370"/>
                    <a:pt x="404813" y="295275"/>
                    <a:pt x="409575" y="295275"/>
                  </a:cubicBezTo>
                  <a:cubicBezTo>
                    <a:pt x="414338" y="295275"/>
                    <a:pt x="419100" y="293370"/>
                    <a:pt x="422910" y="289560"/>
                  </a:cubicBezTo>
                  <a:cubicBezTo>
                    <a:pt x="430530" y="281940"/>
                    <a:pt x="430530" y="270510"/>
                    <a:pt x="422910" y="262890"/>
                  </a:cubicBezTo>
                  <a:lnTo>
                    <a:pt x="400050" y="240030"/>
                  </a:lnTo>
                  <a:cubicBezTo>
                    <a:pt x="405765" y="228600"/>
                    <a:pt x="410528" y="216218"/>
                    <a:pt x="412433" y="203835"/>
                  </a:cubicBezTo>
                  <a:cubicBezTo>
                    <a:pt x="412433" y="203835"/>
                    <a:pt x="412433" y="203835"/>
                    <a:pt x="412433" y="203835"/>
                  </a:cubicBezTo>
                  <a:cubicBezTo>
                    <a:pt x="413385" y="200025"/>
                    <a:pt x="413385" y="195263"/>
                    <a:pt x="414338" y="191453"/>
                  </a:cubicBezTo>
                  <a:cubicBezTo>
                    <a:pt x="414338" y="191453"/>
                    <a:pt x="414338" y="191453"/>
                    <a:pt x="414338" y="191453"/>
                  </a:cubicBezTo>
                  <a:lnTo>
                    <a:pt x="438150" y="191453"/>
                  </a:lnTo>
                  <a:cubicBezTo>
                    <a:pt x="438150" y="191453"/>
                    <a:pt x="438150" y="191453"/>
                    <a:pt x="438150" y="191453"/>
                  </a:cubicBezTo>
                  <a:cubicBezTo>
                    <a:pt x="448628" y="191453"/>
                    <a:pt x="457200" y="182880"/>
                    <a:pt x="457200" y="172403"/>
                  </a:cubicBezTo>
                  <a:cubicBezTo>
                    <a:pt x="457200" y="160973"/>
                    <a:pt x="448628" y="152400"/>
                    <a:pt x="438150" y="152400"/>
                  </a:cubicBezTo>
                  <a:close/>
                  <a:moveTo>
                    <a:pt x="207645" y="103823"/>
                  </a:moveTo>
                  <a:cubicBezTo>
                    <a:pt x="207645" y="103823"/>
                    <a:pt x="208598" y="102870"/>
                    <a:pt x="208598" y="102870"/>
                  </a:cubicBezTo>
                  <a:cubicBezTo>
                    <a:pt x="218123" y="93345"/>
                    <a:pt x="229553" y="86678"/>
                    <a:pt x="240983" y="81915"/>
                  </a:cubicBezTo>
                  <a:cubicBezTo>
                    <a:pt x="240983" y="81915"/>
                    <a:pt x="240983" y="81915"/>
                    <a:pt x="240983" y="81915"/>
                  </a:cubicBezTo>
                  <a:cubicBezTo>
                    <a:pt x="249555" y="78105"/>
                    <a:pt x="258128" y="76200"/>
                    <a:pt x="266700" y="75248"/>
                  </a:cubicBezTo>
                  <a:cubicBezTo>
                    <a:pt x="269558" y="75248"/>
                    <a:pt x="273368" y="74295"/>
                    <a:pt x="276225" y="74295"/>
                  </a:cubicBezTo>
                  <a:cubicBezTo>
                    <a:pt x="276225" y="74295"/>
                    <a:pt x="276225" y="74295"/>
                    <a:pt x="276225" y="74295"/>
                  </a:cubicBezTo>
                  <a:cubicBezTo>
                    <a:pt x="279083" y="74295"/>
                    <a:pt x="282893" y="74295"/>
                    <a:pt x="285750" y="74295"/>
                  </a:cubicBezTo>
                  <a:cubicBezTo>
                    <a:pt x="285750" y="74295"/>
                    <a:pt x="285750" y="74295"/>
                    <a:pt x="285750" y="74295"/>
                  </a:cubicBezTo>
                  <a:cubicBezTo>
                    <a:pt x="288608" y="74295"/>
                    <a:pt x="292418" y="74295"/>
                    <a:pt x="295275" y="75248"/>
                  </a:cubicBezTo>
                  <a:cubicBezTo>
                    <a:pt x="295275" y="75248"/>
                    <a:pt x="295275" y="75248"/>
                    <a:pt x="295275" y="75248"/>
                  </a:cubicBezTo>
                  <a:cubicBezTo>
                    <a:pt x="298133" y="75248"/>
                    <a:pt x="301943" y="76200"/>
                    <a:pt x="304800" y="77153"/>
                  </a:cubicBezTo>
                  <a:cubicBezTo>
                    <a:pt x="310515" y="78105"/>
                    <a:pt x="317183" y="80010"/>
                    <a:pt x="322898" y="82868"/>
                  </a:cubicBezTo>
                  <a:cubicBezTo>
                    <a:pt x="322898" y="82868"/>
                    <a:pt x="323850" y="82868"/>
                    <a:pt x="323850" y="83820"/>
                  </a:cubicBezTo>
                  <a:cubicBezTo>
                    <a:pt x="326708" y="84773"/>
                    <a:pt x="328613" y="85725"/>
                    <a:pt x="331470" y="87630"/>
                  </a:cubicBezTo>
                  <a:cubicBezTo>
                    <a:pt x="332423" y="85725"/>
                    <a:pt x="333375" y="86678"/>
                    <a:pt x="334328" y="87630"/>
                  </a:cubicBezTo>
                  <a:cubicBezTo>
                    <a:pt x="336233" y="88583"/>
                    <a:pt x="338138" y="89535"/>
                    <a:pt x="340043" y="91440"/>
                  </a:cubicBezTo>
                  <a:cubicBezTo>
                    <a:pt x="342900" y="93345"/>
                    <a:pt x="345758" y="95250"/>
                    <a:pt x="348615" y="97155"/>
                  </a:cubicBezTo>
                  <a:cubicBezTo>
                    <a:pt x="351473" y="99060"/>
                    <a:pt x="354330" y="101918"/>
                    <a:pt x="356235" y="103823"/>
                  </a:cubicBezTo>
                  <a:cubicBezTo>
                    <a:pt x="358140" y="105728"/>
                    <a:pt x="360045" y="108585"/>
                    <a:pt x="361950" y="110490"/>
                  </a:cubicBezTo>
                  <a:cubicBezTo>
                    <a:pt x="363855" y="112395"/>
                    <a:pt x="365760" y="115253"/>
                    <a:pt x="366713" y="117158"/>
                  </a:cubicBezTo>
                  <a:cubicBezTo>
                    <a:pt x="368618" y="120015"/>
                    <a:pt x="370523" y="122873"/>
                    <a:pt x="372428" y="125730"/>
                  </a:cubicBezTo>
                  <a:cubicBezTo>
                    <a:pt x="372428" y="125730"/>
                    <a:pt x="372428" y="125730"/>
                    <a:pt x="372428" y="125730"/>
                  </a:cubicBezTo>
                  <a:cubicBezTo>
                    <a:pt x="374333" y="128588"/>
                    <a:pt x="375285" y="131445"/>
                    <a:pt x="377190" y="134303"/>
                  </a:cubicBezTo>
                  <a:cubicBezTo>
                    <a:pt x="377190" y="134303"/>
                    <a:pt x="377190" y="134303"/>
                    <a:pt x="377190" y="134303"/>
                  </a:cubicBezTo>
                  <a:cubicBezTo>
                    <a:pt x="378143" y="137160"/>
                    <a:pt x="380048" y="140018"/>
                    <a:pt x="381000" y="142875"/>
                  </a:cubicBezTo>
                  <a:cubicBezTo>
                    <a:pt x="381000" y="142875"/>
                    <a:pt x="381000" y="142875"/>
                    <a:pt x="381000" y="142875"/>
                  </a:cubicBezTo>
                  <a:cubicBezTo>
                    <a:pt x="381953" y="145733"/>
                    <a:pt x="382905" y="148590"/>
                    <a:pt x="383858" y="152400"/>
                  </a:cubicBezTo>
                  <a:cubicBezTo>
                    <a:pt x="385763" y="159068"/>
                    <a:pt x="386715" y="164783"/>
                    <a:pt x="386715" y="171450"/>
                  </a:cubicBezTo>
                  <a:cubicBezTo>
                    <a:pt x="386715" y="171450"/>
                    <a:pt x="386715" y="171450"/>
                    <a:pt x="386715" y="171450"/>
                  </a:cubicBezTo>
                  <a:cubicBezTo>
                    <a:pt x="386715" y="174308"/>
                    <a:pt x="386715" y="178118"/>
                    <a:pt x="386715" y="180975"/>
                  </a:cubicBezTo>
                  <a:cubicBezTo>
                    <a:pt x="386715" y="180975"/>
                    <a:pt x="386715" y="180975"/>
                    <a:pt x="386715" y="180975"/>
                  </a:cubicBezTo>
                  <a:cubicBezTo>
                    <a:pt x="386715" y="183833"/>
                    <a:pt x="386715" y="187643"/>
                    <a:pt x="385763" y="190500"/>
                  </a:cubicBezTo>
                  <a:cubicBezTo>
                    <a:pt x="385763" y="190500"/>
                    <a:pt x="385763" y="190500"/>
                    <a:pt x="385763" y="190500"/>
                  </a:cubicBezTo>
                  <a:cubicBezTo>
                    <a:pt x="384810" y="195263"/>
                    <a:pt x="384810" y="199073"/>
                    <a:pt x="382905" y="203835"/>
                  </a:cubicBezTo>
                  <a:cubicBezTo>
                    <a:pt x="382905" y="203835"/>
                    <a:pt x="382905" y="204788"/>
                    <a:pt x="382905" y="204788"/>
                  </a:cubicBezTo>
                  <a:cubicBezTo>
                    <a:pt x="381953" y="209550"/>
                    <a:pt x="380048" y="213360"/>
                    <a:pt x="378143" y="218123"/>
                  </a:cubicBezTo>
                  <a:cubicBezTo>
                    <a:pt x="373380" y="229553"/>
                    <a:pt x="365760" y="240983"/>
                    <a:pt x="357188" y="250508"/>
                  </a:cubicBezTo>
                  <a:cubicBezTo>
                    <a:pt x="357188" y="250508"/>
                    <a:pt x="356235" y="251460"/>
                    <a:pt x="356235" y="251460"/>
                  </a:cubicBezTo>
                  <a:lnTo>
                    <a:pt x="281940" y="325755"/>
                  </a:lnTo>
                  <a:lnTo>
                    <a:pt x="255270" y="352425"/>
                  </a:lnTo>
                  <a:lnTo>
                    <a:pt x="247650" y="360045"/>
                  </a:lnTo>
                  <a:cubicBezTo>
                    <a:pt x="244793" y="362903"/>
                    <a:pt x="240983" y="365760"/>
                    <a:pt x="237173" y="368618"/>
                  </a:cubicBezTo>
                  <a:cubicBezTo>
                    <a:pt x="236220" y="368618"/>
                    <a:pt x="236220" y="369570"/>
                    <a:pt x="235268" y="369570"/>
                  </a:cubicBezTo>
                  <a:cubicBezTo>
                    <a:pt x="231458" y="372428"/>
                    <a:pt x="228600" y="374333"/>
                    <a:pt x="224790" y="376238"/>
                  </a:cubicBezTo>
                  <a:cubicBezTo>
                    <a:pt x="224790" y="376238"/>
                    <a:pt x="224790" y="376238"/>
                    <a:pt x="224790" y="376238"/>
                  </a:cubicBezTo>
                  <a:cubicBezTo>
                    <a:pt x="216218" y="381000"/>
                    <a:pt x="207645" y="384810"/>
                    <a:pt x="199073" y="386715"/>
                  </a:cubicBezTo>
                  <a:cubicBezTo>
                    <a:pt x="195263" y="387668"/>
                    <a:pt x="191453" y="388620"/>
                    <a:pt x="186690" y="388620"/>
                  </a:cubicBezTo>
                  <a:cubicBezTo>
                    <a:pt x="186690" y="388620"/>
                    <a:pt x="185738" y="388620"/>
                    <a:pt x="185738" y="388620"/>
                  </a:cubicBezTo>
                  <a:cubicBezTo>
                    <a:pt x="181928" y="390525"/>
                    <a:pt x="178118" y="390525"/>
                    <a:pt x="174308" y="390525"/>
                  </a:cubicBezTo>
                  <a:cubicBezTo>
                    <a:pt x="170498" y="390525"/>
                    <a:pt x="165735" y="390525"/>
                    <a:pt x="161925" y="389573"/>
                  </a:cubicBezTo>
                  <a:cubicBezTo>
                    <a:pt x="161925" y="389573"/>
                    <a:pt x="161925" y="389573"/>
                    <a:pt x="161925" y="389573"/>
                  </a:cubicBezTo>
                  <a:cubicBezTo>
                    <a:pt x="158115" y="388620"/>
                    <a:pt x="153353" y="388620"/>
                    <a:pt x="149543" y="387668"/>
                  </a:cubicBezTo>
                  <a:cubicBezTo>
                    <a:pt x="149543" y="387668"/>
                    <a:pt x="148590" y="387668"/>
                    <a:pt x="148590" y="387668"/>
                  </a:cubicBezTo>
                  <a:cubicBezTo>
                    <a:pt x="136208" y="384810"/>
                    <a:pt x="123825" y="379095"/>
                    <a:pt x="113348" y="371475"/>
                  </a:cubicBezTo>
                  <a:cubicBezTo>
                    <a:pt x="111443" y="369570"/>
                    <a:pt x="108585" y="368618"/>
                    <a:pt x="106680" y="366713"/>
                  </a:cubicBezTo>
                  <a:cubicBezTo>
                    <a:pt x="104775" y="364808"/>
                    <a:pt x="101918" y="362903"/>
                    <a:pt x="100013" y="360998"/>
                  </a:cubicBezTo>
                  <a:cubicBezTo>
                    <a:pt x="95250" y="356235"/>
                    <a:pt x="90488" y="350520"/>
                    <a:pt x="86678" y="344805"/>
                  </a:cubicBezTo>
                  <a:cubicBezTo>
                    <a:pt x="84773" y="340995"/>
                    <a:pt x="81915" y="338138"/>
                    <a:pt x="80963" y="334328"/>
                  </a:cubicBezTo>
                  <a:cubicBezTo>
                    <a:pt x="80963" y="333375"/>
                    <a:pt x="80010" y="332423"/>
                    <a:pt x="80010" y="331470"/>
                  </a:cubicBezTo>
                  <a:cubicBezTo>
                    <a:pt x="79058" y="328613"/>
                    <a:pt x="77153" y="325755"/>
                    <a:pt x="76200" y="322898"/>
                  </a:cubicBezTo>
                  <a:cubicBezTo>
                    <a:pt x="76200" y="321945"/>
                    <a:pt x="75248" y="320993"/>
                    <a:pt x="75248" y="320040"/>
                  </a:cubicBezTo>
                  <a:cubicBezTo>
                    <a:pt x="74295" y="317183"/>
                    <a:pt x="73343" y="314325"/>
                    <a:pt x="72390" y="311468"/>
                  </a:cubicBezTo>
                  <a:cubicBezTo>
                    <a:pt x="72390" y="310515"/>
                    <a:pt x="72390" y="309563"/>
                    <a:pt x="71438" y="308610"/>
                  </a:cubicBezTo>
                  <a:cubicBezTo>
                    <a:pt x="70485" y="304800"/>
                    <a:pt x="69533" y="300990"/>
                    <a:pt x="69533" y="297180"/>
                  </a:cubicBezTo>
                  <a:cubicBezTo>
                    <a:pt x="68580" y="284798"/>
                    <a:pt x="69533" y="271463"/>
                    <a:pt x="73343" y="259080"/>
                  </a:cubicBezTo>
                  <a:cubicBezTo>
                    <a:pt x="75248" y="251460"/>
                    <a:pt x="79058" y="242888"/>
                    <a:pt x="82868" y="235268"/>
                  </a:cubicBezTo>
                  <a:cubicBezTo>
                    <a:pt x="82868" y="235268"/>
                    <a:pt x="82868" y="235268"/>
                    <a:pt x="82868" y="235268"/>
                  </a:cubicBezTo>
                  <a:cubicBezTo>
                    <a:pt x="84773" y="231458"/>
                    <a:pt x="87630" y="227648"/>
                    <a:pt x="89535" y="224790"/>
                  </a:cubicBezTo>
                  <a:cubicBezTo>
                    <a:pt x="89535" y="223838"/>
                    <a:pt x="90488" y="223838"/>
                    <a:pt x="90488" y="222885"/>
                  </a:cubicBezTo>
                  <a:cubicBezTo>
                    <a:pt x="93345" y="219075"/>
                    <a:pt x="96203" y="216218"/>
                    <a:pt x="99060" y="212408"/>
                  </a:cubicBezTo>
                  <a:lnTo>
                    <a:pt x="106680" y="204788"/>
                  </a:lnTo>
                  <a:lnTo>
                    <a:pt x="146685" y="164783"/>
                  </a:lnTo>
                  <a:lnTo>
                    <a:pt x="173355" y="138113"/>
                  </a:lnTo>
                  <a:lnTo>
                    <a:pt x="207645" y="103823"/>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p61"/>
          <p:cNvSpPr txBox="1"/>
          <p:nvPr>
            <p:ph type="title"/>
          </p:nvPr>
        </p:nvSpPr>
        <p:spPr>
          <a:xfrm>
            <a:off x="-152400" y="431275"/>
            <a:ext cx="4838700" cy="708300"/>
          </a:xfrm>
          <a:prstGeom prst="rect">
            <a:avLst/>
          </a:prstGeom>
        </p:spPr>
        <p:txBody>
          <a:bodyPr anchorCtr="0" anchor="ctr" bIns="0" lIns="0" spcFirstLastPara="1" rIns="0" wrap="square" tIns="0">
            <a:noAutofit/>
          </a:bodyPr>
          <a:lstStyle/>
          <a:p>
            <a:pPr indent="0" lvl="0" marL="457200" rtl="0" algn="l">
              <a:lnSpc>
                <a:spcPct val="135000"/>
              </a:lnSpc>
              <a:spcBef>
                <a:spcPts val="0"/>
              </a:spcBef>
              <a:spcAft>
                <a:spcPts val="1200"/>
              </a:spcAft>
              <a:buNone/>
            </a:pPr>
            <a:r>
              <a:rPr lang="en">
                <a:highlight>
                  <a:srgbClr val="FFFFFF"/>
                </a:highlight>
              </a:rPr>
              <a:t>What is Trauma?</a:t>
            </a:r>
            <a:endParaRPr/>
          </a:p>
        </p:txBody>
      </p:sp>
      <p:sp>
        <p:nvSpPr>
          <p:cNvPr id="468" name="Google Shape;468;p61"/>
          <p:cNvSpPr txBox="1"/>
          <p:nvPr>
            <p:ph idx="1" type="body"/>
          </p:nvPr>
        </p:nvSpPr>
        <p:spPr>
          <a:xfrm>
            <a:off x="454975" y="1139575"/>
            <a:ext cx="4931100" cy="3221400"/>
          </a:xfrm>
          <a:prstGeom prst="rect">
            <a:avLst/>
          </a:prstGeom>
        </p:spPr>
        <p:txBody>
          <a:bodyPr anchorCtr="0" anchor="t" bIns="0" lIns="0" spcFirstLastPara="1" rIns="0" wrap="square" tIns="0">
            <a:noAutofit/>
          </a:bodyPr>
          <a:lstStyle/>
          <a:p>
            <a:pPr indent="0" lvl="0" marL="0" rtl="0" algn="l">
              <a:lnSpc>
                <a:spcPct val="100000"/>
              </a:lnSpc>
              <a:spcBef>
                <a:spcPts val="600"/>
              </a:spcBef>
              <a:spcAft>
                <a:spcPts val="0"/>
              </a:spcAft>
              <a:buNone/>
            </a:pPr>
            <a:r>
              <a:rPr lang="en" sz="2600">
                <a:solidFill>
                  <a:srgbClr val="000000"/>
                </a:solidFill>
              </a:rPr>
              <a:t>“Trauma is a </a:t>
            </a:r>
            <a:r>
              <a:rPr b="1" lang="en" sz="2600">
                <a:solidFill>
                  <a:srgbClr val="000000"/>
                </a:solidFill>
              </a:rPr>
              <a:t>breach</a:t>
            </a:r>
            <a:r>
              <a:rPr lang="en" sz="2600">
                <a:solidFill>
                  <a:srgbClr val="000000"/>
                </a:solidFill>
              </a:rPr>
              <a:t> in the protective barrier to protect oneself against </a:t>
            </a:r>
            <a:r>
              <a:rPr b="1" lang="en" sz="2600">
                <a:solidFill>
                  <a:srgbClr val="000000"/>
                </a:solidFill>
              </a:rPr>
              <a:t>overstimulation</a:t>
            </a:r>
            <a:r>
              <a:rPr lang="en" sz="2600">
                <a:solidFill>
                  <a:srgbClr val="000000"/>
                </a:solidFill>
              </a:rPr>
              <a:t> leading to overwhelming feelings of </a:t>
            </a:r>
            <a:r>
              <a:rPr b="1" lang="en" sz="2600">
                <a:solidFill>
                  <a:srgbClr val="000000"/>
                </a:solidFill>
              </a:rPr>
              <a:t>helplessness</a:t>
            </a:r>
            <a:r>
              <a:rPr lang="en" sz="2600">
                <a:solidFill>
                  <a:srgbClr val="000000"/>
                </a:solidFill>
              </a:rPr>
              <a:t>.” </a:t>
            </a:r>
            <a:endParaRPr sz="2600">
              <a:solidFill>
                <a:srgbClr val="000000"/>
              </a:solidFill>
            </a:endParaRPr>
          </a:p>
          <a:p>
            <a:pPr indent="457200" lvl="0" marL="1828800" rtl="0" algn="l">
              <a:lnSpc>
                <a:spcPct val="100000"/>
              </a:lnSpc>
              <a:spcBef>
                <a:spcPts val="600"/>
              </a:spcBef>
              <a:spcAft>
                <a:spcPts val="0"/>
              </a:spcAft>
              <a:buNone/>
            </a:pPr>
            <a:r>
              <a:t/>
            </a:r>
            <a:endParaRPr sz="2800">
              <a:solidFill>
                <a:srgbClr val="000000"/>
              </a:solidFill>
            </a:endParaRPr>
          </a:p>
          <a:p>
            <a:pPr indent="457200" lvl="0" marL="1828800" rtl="0" algn="l">
              <a:lnSpc>
                <a:spcPct val="100000"/>
              </a:lnSpc>
              <a:spcBef>
                <a:spcPts val="600"/>
              </a:spcBef>
              <a:spcAft>
                <a:spcPts val="0"/>
              </a:spcAft>
              <a:buNone/>
            </a:pPr>
            <a:r>
              <a:rPr lang="en" sz="2800">
                <a:solidFill>
                  <a:srgbClr val="000000"/>
                </a:solidFill>
              </a:rPr>
              <a:t>Peter Levine </a:t>
            </a:r>
            <a:endParaRPr b="1" sz="3600">
              <a:solidFill>
                <a:srgbClr val="000000"/>
              </a:solidFill>
            </a:endParaRPr>
          </a:p>
          <a:p>
            <a:pPr indent="0" lvl="0" marL="0" rtl="0" algn="l">
              <a:lnSpc>
                <a:spcPct val="100000"/>
              </a:lnSpc>
              <a:spcBef>
                <a:spcPts val="0"/>
              </a:spcBef>
              <a:spcAft>
                <a:spcPts val="1200"/>
              </a:spcAft>
              <a:buNone/>
            </a:pPr>
            <a:r>
              <a:t/>
            </a:r>
            <a:endParaRPr sz="2200">
              <a:solidFill>
                <a:srgbClr val="000000"/>
              </a:solidFill>
              <a:highlight>
                <a:srgbClr val="FFFFFF"/>
              </a:highlight>
              <a:latin typeface="Arial"/>
              <a:ea typeface="Arial"/>
              <a:cs typeface="Arial"/>
              <a:sym typeface="Arial"/>
            </a:endParaRPr>
          </a:p>
        </p:txBody>
      </p:sp>
      <p:sp>
        <p:nvSpPr>
          <p:cNvPr id="469" name="Google Shape;469;p61"/>
          <p:cNvSpPr txBox="1"/>
          <p:nvPr>
            <p:ph idx="12" type="sldNum"/>
          </p:nvPr>
        </p:nvSpPr>
        <p:spPr>
          <a:xfrm>
            <a:off x="8674075" y="4673650"/>
            <a:ext cx="469800" cy="46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pic>
        <p:nvPicPr>
          <p:cNvPr id="470" name="Google Shape;470;p61"/>
          <p:cNvPicPr preferRelativeResize="0"/>
          <p:nvPr/>
        </p:nvPicPr>
        <p:blipFill>
          <a:blip r:embed="rId3">
            <a:alphaModFix/>
          </a:blip>
          <a:stretch>
            <a:fillRect/>
          </a:stretch>
        </p:blipFill>
        <p:spPr>
          <a:xfrm>
            <a:off x="5671925" y="904525"/>
            <a:ext cx="2476915" cy="1648275"/>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p62"/>
          <p:cNvSpPr txBox="1"/>
          <p:nvPr>
            <p:ph idx="12" type="sldNum"/>
          </p:nvPr>
        </p:nvSpPr>
        <p:spPr>
          <a:xfrm>
            <a:off x="8674075" y="4673650"/>
            <a:ext cx="469800" cy="46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476" name="Google Shape;476;p62"/>
          <p:cNvSpPr txBox="1"/>
          <p:nvPr>
            <p:ph type="title"/>
          </p:nvPr>
        </p:nvSpPr>
        <p:spPr>
          <a:xfrm>
            <a:off x="445452" y="719300"/>
            <a:ext cx="5314800" cy="29655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In </a:t>
            </a:r>
            <a:r>
              <a:rPr lang="en"/>
              <a:t>trauma a person loses a part of him/herself and their:</a:t>
            </a:r>
            <a:endParaRPr/>
          </a:p>
          <a:p>
            <a:pPr indent="0" lvl="0" marL="0" rtl="0" algn="l">
              <a:spcBef>
                <a:spcPts val="0"/>
              </a:spcBef>
              <a:spcAft>
                <a:spcPts val="0"/>
              </a:spcAft>
              <a:buNone/>
            </a:pPr>
            <a:r>
              <a:t/>
            </a:r>
            <a:endParaRPr b="0" sz="2700">
              <a:solidFill>
                <a:srgbClr val="000000"/>
              </a:solidFill>
            </a:endParaRPr>
          </a:p>
          <a:p>
            <a:pPr indent="-400050" lvl="0" marL="457200" rtl="0" algn="l">
              <a:lnSpc>
                <a:spcPct val="115000"/>
              </a:lnSpc>
              <a:spcBef>
                <a:spcPts val="0"/>
              </a:spcBef>
              <a:spcAft>
                <a:spcPts val="0"/>
              </a:spcAft>
              <a:buClr>
                <a:srgbClr val="000000"/>
              </a:buClr>
              <a:buSzPts val="2700"/>
              <a:buChar char="●"/>
            </a:pPr>
            <a:r>
              <a:rPr b="0" lang="en" sz="2700">
                <a:solidFill>
                  <a:srgbClr val="000000"/>
                </a:solidFill>
              </a:rPr>
              <a:t>Inner child</a:t>
            </a:r>
            <a:endParaRPr b="0" sz="2700">
              <a:solidFill>
                <a:srgbClr val="000000"/>
              </a:solidFill>
            </a:endParaRPr>
          </a:p>
          <a:p>
            <a:pPr indent="-400050" lvl="0" marL="457200" rtl="0" algn="l">
              <a:lnSpc>
                <a:spcPct val="115000"/>
              </a:lnSpc>
              <a:spcBef>
                <a:spcPts val="0"/>
              </a:spcBef>
              <a:spcAft>
                <a:spcPts val="0"/>
              </a:spcAft>
              <a:buClr>
                <a:srgbClr val="000000"/>
              </a:buClr>
              <a:buSzPts val="2700"/>
              <a:buChar char="●"/>
            </a:pPr>
            <a:r>
              <a:rPr b="0" lang="en" sz="2700">
                <a:solidFill>
                  <a:srgbClr val="000000"/>
                </a:solidFill>
              </a:rPr>
              <a:t>Vibrancy </a:t>
            </a:r>
            <a:endParaRPr b="0" sz="2700">
              <a:solidFill>
                <a:srgbClr val="000000"/>
              </a:solidFill>
            </a:endParaRPr>
          </a:p>
          <a:p>
            <a:pPr indent="-400050" lvl="0" marL="457200" rtl="0" algn="l">
              <a:lnSpc>
                <a:spcPct val="115000"/>
              </a:lnSpc>
              <a:spcBef>
                <a:spcPts val="0"/>
              </a:spcBef>
              <a:spcAft>
                <a:spcPts val="0"/>
              </a:spcAft>
              <a:buClr>
                <a:srgbClr val="000000"/>
              </a:buClr>
              <a:buSzPts val="2700"/>
              <a:buChar char="●"/>
            </a:pPr>
            <a:r>
              <a:rPr b="0" lang="en" sz="2700">
                <a:solidFill>
                  <a:srgbClr val="000000"/>
                </a:solidFill>
              </a:rPr>
              <a:t>Inner talents &amp; aspirations</a:t>
            </a:r>
            <a:endParaRPr b="0" sz="2700">
              <a:solidFill>
                <a:srgbClr val="000000"/>
              </a:solidFill>
            </a:endParaRPr>
          </a:p>
          <a:p>
            <a:pPr indent="-400050" lvl="0" marL="457200" rtl="0" algn="l">
              <a:lnSpc>
                <a:spcPct val="115000"/>
              </a:lnSpc>
              <a:spcBef>
                <a:spcPts val="0"/>
              </a:spcBef>
              <a:spcAft>
                <a:spcPts val="0"/>
              </a:spcAft>
              <a:buClr>
                <a:srgbClr val="000000"/>
              </a:buClr>
              <a:buSzPts val="2700"/>
              <a:buChar char="●"/>
            </a:pPr>
            <a:r>
              <a:rPr b="0" lang="en" sz="2700">
                <a:solidFill>
                  <a:srgbClr val="000000"/>
                </a:solidFill>
              </a:rPr>
              <a:t>Basic survival energy</a:t>
            </a:r>
            <a:endParaRPr b="0" sz="2700">
              <a:solidFill>
                <a:srgbClr val="000000"/>
              </a:solidFill>
            </a:endParaRPr>
          </a:p>
        </p:txBody>
      </p:sp>
      <p:pic>
        <p:nvPicPr>
          <p:cNvPr id="477" name="Google Shape;477;p62"/>
          <p:cNvPicPr preferRelativeResize="0"/>
          <p:nvPr/>
        </p:nvPicPr>
        <p:blipFill>
          <a:blip r:embed="rId3">
            <a:alphaModFix/>
          </a:blip>
          <a:stretch>
            <a:fillRect/>
          </a:stretch>
        </p:blipFill>
        <p:spPr>
          <a:xfrm>
            <a:off x="5942250" y="941923"/>
            <a:ext cx="3037100" cy="2021052"/>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sp>
        <p:nvSpPr>
          <p:cNvPr id="482" name="Google Shape;482;p63"/>
          <p:cNvSpPr txBox="1"/>
          <p:nvPr>
            <p:ph type="title"/>
          </p:nvPr>
        </p:nvSpPr>
        <p:spPr>
          <a:xfrm>
            <a:off x="-152400" y="431275"/>
            <a:ext cx="4838700" cy="708300"/>
          </a:xfrm>
          <a:prstGeom prst="rect">
            <a:avLst/>
          </a:prstGeom>
        </p:spPr>
        <p:txBody>
          <a:bodyPr anchorCtr="0" anchor="ctr" bIns="0" lIns="0" spcFirstLastPara="1" rIns="0" wrap="square" tIns="0">
            <a:noAutofit/>
          </a:bodyPr>
          <a:lstStyle/>
          <a:p>
            <a:pPr indent="0" lvl="0" marL="457200" rtl="0" algn="l">
              <a:lnSpc>
                <a:spcPct val="135000"/>
              </a:lnSpc>
              <a:spcBef>
                <a:spcPts val="0"/>
              </a:spcBef>
              <a:spcAft>
                <a:spcPts val="1200"/>
              </a:spcAft>
              <a:buNone/>
            </a:pPr>
            <a:r>
              <a:rPr lang="en">
                <a:highlight>
                  <a:srgbClr val="FFFFFF"/>
                </a:highlight>
              </a:rPr>
              <a:t>Types</a:t>
            </a:r>
            <a:endParaRPr/>
          </a:p>
        </p:txBody>
      </p:sp>
      <p:sp>
        <p:nvSpPr>
          <p:cNvPr id="483" name="Google Shape;483;p63"/>
          <p:cNvSpPr txBox="1"/>
          <p:nvPr>
            <p:ph idx="1" type="body"/>
          </p:nvPr>
        </p:nvSpPr>
        <p:spPr>
          <a:xfrm>
            <a:off x="454975" y="1139575"/>
            <a:ext cx="4838700" cy="3221400"/>
          </a:xfrm>
          <a:prstGeom prst="rect">
            <a:avLst/>
          </a:prstGeom>
        </p:spPr>
        <p:txBody>
          <a:bodyPr anchorCtr="0" anchor="t" bIns="0" lIns="0" spcFirstLastPara="1" rIns="0" wrap="square" tIns="0">
            <a:noAutofit/>
          </a:bodyPr>
          <a:lstStyle/>
          <a:p>
            <a:pPr indent="-381000" lvl="0" marL="457200" rtl="0" algn="l">
              <a:spcBef>
                <a:spcPts val="0"/>
              </a:spcBef>
              <a:spcAft>
                <a:spcPts val="0"/>
              </a:spcAft>
              <a:buClr>
                <a:srgbClr val="333333"/>
              </a:buClr>
              <a:buSzPts val="2400"/>
              <a:buFont typeface="Arial"/>
              <a:buChar char="●"/>
            </a:pPr>
            <a:r>
              <a:rPr lang="en">
                <a:solidFill>
                  <a:srgbClr val="333333"/>
                </a:solidFill>
                <a:latin typeface="Arial"/>
                <a:ea typeface="Arial"/>
                <a:cs typeface="Arial"/>
                <a:sym typeface="Arial"/>
              </a:rPr>
              <a:t>Severe distress and helplessness</a:t>
            </a:r>
            <a:endParaRPr>
              <a:solidFill>
                <a:srgbClr val="333333"/>
              </a:solidFill>
              <a:latin typeface="Arial"/>
              <a:ea typeface="Arial"/>
              <a:cs typeface="Arial"/>
              <a:sym typeface="Arial"/>
            </a:endParaRPr>
          </a:p>
          <a:p>
            <a:pPr indent="-381000" lvl="0" marL="457200" rtl="0" algn="l">
              <a:spcBef>
                <a:spcPts val="0"/>
              </a:spcBef>
              <a:spcAft>
                <a:spcPts val="0"/>
              </a:spcAft>
              <a:buClr>
                <a:srgbClr val="333333"/>
              </a:buClr>
              <a:buSzPts val="2400"/>
              <a:buFont typeface="Arial"/>
              <a:buChar char="●"/>
            </a:pPr>
            <a:r>
              <a:rPr lang="en">
                <a:solidFill>
                  <a:srgbClr val="333333"/>
                </a:solidFill>
                <a:latin typeface="Arial"/>
                <a:ea typeface="Arial"/>
                <a:cs typeface="Arial"/>
                <a:sym typeface="Arial"/>
              </a:rPr>
              <a:t>Terrorism</a:t>
            </a:r>
            <a:endParaRPr>
              <a:solidFill>
                <a:srgbClr val="333333"/>
              </a:solidFill>
              <a:latin typeface="Arial"/>
              <a:ea typeface="Arial"/>
              <a:cs typeface="Arial"/>
              <a:sym typeface="Arial"/>
            </a:endParaRPr>
          </a:p>
          <a:p>
            <a:pPr indent="-381000" lvl="0" marL="457200" rtl="0" algn="l">
              <a:spcBef>
                <a:spcPts val="0"/>
              </a:spcBef>
              <a:spcAft>
                <a:spcPts val="0"/>
              </a:spcAft>
              <a:buClr>
                <a:srgbClr val="333333"/>
              </a:buClr>
              <a:buSzPts val="2400"/>
              <a:buFont typeface="Arial"/>
              <a:buChar char="●"/>
            </a:pPr>
            <a:r>
              <a:rPr lang="en">
                <a:solidFill>
                  <a:srgbClr val="333333"/>
                </a:solidFill>
                <a:latin typeface="Arial"/>
                <a:ea typeface="Arial"/>
                <a:cs typeface="Arial"/>
                <a:sym typeface="Arial"/>
              </a:rPr>
              <a:t>Natural catastrophes (COVID)</a:t>
            </a:r>
            <a:endParaRPr>
              <a:solidFill>
                <a:srgbClr val="333333"/>
              </a:solidFill>
              <a:latin typeface="Arial"/>
              <a:ea typeface="Arial"/>
              <a:cs typeface="Arial"/>
              <a:sym typeface="Arial"/>
            </a:endParaRPr>
          </a:p>
          <a:p>
            <a:pPr indent="-381000" lvl="0" marL="457200" rtl="0" algn="l">
              <a:spcBef>
                <a:spcPts val="0"/>
              </a:spcBef>
              <a:spcAft>
                <a:spcPts val="0"/>
              </a:spcAft>
              <a:buClr>
                <a:srgbClr val="333333"/>
              </a:buClr>
              <a:buSzPts val="2400"/>
              <a:buFont typeface="Arial"/>
              <a:buChar char="●"/>
            </a:pPr>
            <a:r>
              <a:rPr lang="en">
                <a:solidFill>
                  <a:srgbClr val="333333"/>
                </a:solidFill>
                <a:latin typeface="Arial"/>
                <a:ea typeface="Arial"/>
                <a:cs typeface="Arial"/>
                <a:sym typeface="Arial"/>
              </a:rPr>
              <a:t>Sexual assault</a:t>
            </a:r>
            <a:endParaRPr>
              <a:solidFill>
                <a:srgbClr val="333333"/>
              </a:solidFill>
              <a:latin typeface="Arial"/>
              <a:ea typeface="Arial"/>
              <a:cs typeface="Arial"/>
              <a:sym typeface="Arial"/>
            </a:endParaRPr>
          </a:p>
          <a:p>
            <a:pPr indent="-381000" lvl="0" marL="457200" rtl="0" algn="l">
              <a:spcBef>
                <a:spcPts val="0"/>
              </a:spcBef>
              <a:spcAft>
                <a:spcPts val="0"/>
              </a:spcAft>
              <a:buClr>
                <a:srgbClr val="333333"/>
              </a:buClr>
              <a:buSzPts val="2400"/>
              <a:buFont typeface="Arial"/>
              <a:buChar char="●"/>
            </a:pPr>
            <a:r>
              <a:rPr lang="en">
                <a:solidFill>
                  <a:srgbClr val="333333"/>
                </a:solidFill>
                <a:latin typeface="Arial"/>
                <a:ea typeface="Arial"/>
                <a:cs typeface="Arial"/>
                <a:sym typeface="Arial"/>
              </a:rPr>
              <a:t>Child abuse</a:t>
            </a:r>
            <a:endParaRPr>
              <a:solidFill>
                <a:srgbClr val="333333"/>
              </a:solidFill>
              <a:latin typeface="Arial"/>
              <a:ea typeface="Arial"/>
              <a:cs typeface="Arial"/>
              <a:sym typeface="Arial"/>
            </a:endParaRPr>
          </a:p>
          <a:p>
            <a:pPr indent="-381000" lvl="0" marL="457200" rtl="0" algn="l">
              <a:spcBef>
                <a:spcPts val="0"/>
              </a:spcBef>
              <a:spcAft>
                <a:spcPts val="0"/>
              </a:spcAft>
              <a:buClr>
                <a:srgbClr val="333333"/>
              </a:buClr>
              <a:buSzPts val="2400"/>
              <a:buFont typeface="Arial"/>
              <a:buChar char="●"/>
            </a:pPr>
            <a:r>
              <a:rPr lang="en">
                <a:solidFill>
                  <a:srgbClr val="333333"/>
                </a:solidFill>
                <a:latin typeface="Arial"/>
                <a:ea typeface="Arial"/>
                <a:cs typeface="Arial"/>
                <a:sym typeface="Arial"/>
              </a:rPr>
              <a:t>Neglect or Violence</a:t>
            </a:r>
            <a:endParaRPr>
              <a:solidFill>
                <a:srgbClr val="333333"/>
              </a:solidFill>
              <a:latin typeface="Arial"/>
              <a:ea typeface="Arial"/>
              <a:cs typeface="Arial"/>
              <a:sym typeface="Arial"/>
            </a:endParaRPr>
          </a:p>
          <a:p>
            <a:pPr indent="0" lvl="0" marL="0" rtl="0" algn="l">
              <a:lnSpc>
                <a:spcPct val="135000"/>
              </a:lnSpc>
              <a:spcBef>
                <a:spcPts val="2300"/>
              </a:spcBef>
              <a:spcAft>
                <a:spcPts val="1200"/>
              </a:spcAft>
              <a:buNone/>
            </a:pPr>
            <a:r>
              <a:t/>
            </a:r>
            <a:endParaRPr sz="2200">
              <a:solidFill>
                <a:srgbClr val="333333"/>
              </a:solidFill>
              <a:highlight>
                <a:srgbClr val="FFFFFF"/>
              </a:highlight>
              <a:latin typeface="Arial"/>
              <a:ea typeface="Arial"/>
              <a:cs typeface="Arial"/>
              <a:sym typeface="Arial"/>
            </a:endParaRPr>
          </a:p>
        </p:txBody>
      </p:sp>
      <p:sp>
        <p:nvSpPr>
          <p:cNvPr id="484" name="Google Shape;484;p63"/>
          <p:cNvSpPr txBox="1"/>
          <p:nvPr>
            <p:ph idx="12" type="sldNum"/>
          </p:nvPr>
        </p:nvSpPr>
        <p:spPr>
          <a:xfrm>
            <a:off x="8674075" y="4673650"/>
            <a:ext cx="469800" cy="46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pic>
        <p:nvPicPr>
          <p:cNvPr id="485" name="Google Shape;485;p63"/>
          <p:cNvPicPr preferRelativeResize="0"/>
          <p:nvPr/>
        </p:nvPicPr>
        <p:blipFill>
          <a:blip r:embed="rId3">
            <a:alphaModFix/>
          </a:blip>
          <a:stretch>
            <a:fillRect/>
          </a:stretch>
        </p:blipFill>
        <p:spPr>
          <a:xfrm>
            <a:off x="5771675" y="954775"/>
            <a:ext cx="2705100" cy="1685925"/>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64"/>
          <p:cNvSpPr txBox="1"/>
          <p:nvPr>
            <p:ph type="title"/>
          </p:nvPr>
        </p:nvSpPr>
        <p:spPr>
          <a:xfrm>
            <a:off x="-152400" y="431275"/>
            <a:ext cx="4838700" cy="708300"/>
          </a:xfrm>
          <a:prstGeom prst="rect">
            <a:avLst/>
          </a:prstGeom>
        </p:spPr>
        <p:txBody>
          <a:bodyPr anchorCtr="0" anchor="ctr" bIns="0" lIns="0" spcFirstLastPara="1" rIns="0" wrap="square" tIns="0">
            <a:noAutofit/>
          </a:bodyPr>
          <a:lstStyle/>
          <a:p>
            <a:pPr indent="0" lvl="0" marL="457200" rtl="0" algn="l">
              <a:lnSpc>
                <a:spcPct val="135000"/>
              </a:lnSpc>
              <a:spcBef>
                <a:spcPts val="0"/>
              </a:spcBef>
              <a:spcAft>
                <a:spcPts val="1200"/>
              </a:spcAft>
              <a:buNone/>
            </a:pPr>
            <a:r>
              <a:rPr lang="en">
                <a:highlight>
                  <a:srgbClr val="FFFFFF"/>
                </a:highlight>
              </a:rPr>
              <a:t>Emotional Signs</a:t>
            </a:r>
            <a:endParaRPr/>
          </a:p>
        </p:txBody>
      </p:sp>
      <p:sp>
        <p:nvSpPr>
          <p:cNvPr id="491" name="Google Shape;491;p64"/>
          <p:cNvSpPr txBox="1"/>
          <p:nvPr>
            <p:ph idx="1" type="body"/>
          </p:nvPr>
        </p:nvSpPr>
        <p:spPr>
          <a:xfrm>
            <a:off x="25505" y="1452250"/>
            <a:ext cx="4482900" cy="3221400"/>
          </a:xfrm>
          <a:prstGeom prst="rect">
            <a:avLst/>
          </a:prstGeom>
        </p:spPr>
        <p:txBody>
          <a:bodyPr anchorCtr="0" anchor="t" bIns="0" lIns="0" spcFirstLastPara="1" rIns="0" wrap="square" tIns="0">
            <a:noAutofit/>
          </a:bodyPr>
          <a:lstStyle/>
          <a:p>
            <a:pPr indent="-374650" lvl="0" marL="800100" rtl="0" algn="l">
              <a:spcBef>
                <a:spcPts val="0"/>
              </a:spcBef>
              <a:spcAft>
                <a:spcPts val="0"/>
              </a:spcAft>
              <a:buClr>
                <a:srgbClr val="333333"/>
              </a:buClr>
              <a:buSzPts val="2300"/>
              <a:buFont typeface="Arial"/>
              <a:buChar char="●"/>
            </a:pPr>
            <a:r>
              <a:rPr lang="en" sz="2300">
                <a:solidFill>
                  <a:srgbClr val="333333"/>
                </a:solidFill>
                <a:latin typeface="Arial"/>
                <a:ea typeface="Arial"/>
                <a:cs typeface="Arial"/>
                <a:sym typeface="Arial"/>
              </a:rPr>
              <a:t>S</a:t>
            </a:r>
            <a:r>
              <a:rPr lang="en" sz="2300">
                <a:solidFill>
                  <a:srgbClr val="333333"/>
                </a:solidFill>
                <a:latin typeface="Arial"/>
                <a:ea typeface="Arial"/>
                <a:cs typeface="Arial"/>
                <a:sym typeface="Arial"/>
              </a:rPr>
              <a:t>adness</a:t>
            </a:r>
            <a:endParaRPr sz="2300">
              <a:solidFill>
                <a:srgbClr val="333333"/>
              </a:solidFill>
              <a:latin typeface="Arial"/>
              <a:ea typeface="Arial"/>
              <a:cs typeface="Arial"/>
              <a:sym typeface="Arial"/>
            </a:endParaRPr>
          </a:p>
          <a:p>
            <a:pPr indent="-374650" lvl="0" marL="800100" rtl="0" algn="l">
              <a:spcBef>
                <a:spcPts val="0"/>
              </a:spcBef>
              <a:spcAft>
                <a:spcPts val="0"/>
              </a:spcAft>
              <a:buClr>
                <a:srgbClr val="333333"/>
              </a:buClr>
              <a:buSzPts val="2300"/>
              <a:buFont typeface="Arial"/>
              <a:buChar char="●"/>
            </a:pPr>
            <a:r>
              <a:rPr lang="en" sz="2300">
                <a:solidFill>
                  <a:srgbClr val="333333"/>
                </a:solidFill>
                <a:latin typeface="Arial"/>
                <a:ea typeface="Arial"/>
                <a:cs typeface="Arial"/>
                <a:sym typeface="Arial"/>
              </a:rPr>
              <a:t>Anger</a:t>
            </a:r>
            <a:endParaRPr sz="2300">
              <a:solidFill>
                <a:srgbClr val="333333"/>
              </a:solidFill>
              <a:latin typeface="Arial"/>
              <a:ea typeface="Arial"/>
              <a:cs typeface="Arial"/>
              <a:sym typeface="Arial"/>
            </a:endParaRPr>
          </a:p>
          <a:p>
            <a:pPr indent="-374650" lvl="0" marL="800100" rtl="0" algn="l">
              <a:spcBef>
                <a:spcPts val="0"/>
              </a:spcBef>
              <a:spcAft>
                <a:spcPts val="0"/>
              </a:spcAft>
              <a:buClr>
                <a:srgbClr val="333333"/>
              </a:buClr>
              <a:buSzPts val="2300"/>
              <a:buFont typeface="Arial"/>
              <a:buChar char="●"/>
            </a:pPr>
            <a:r>
              <a:rPr lang="en" sz="2300">
                <a:solidFill>
                  <a:srgbClr val="333333"/>
                </a:solidFill>
                <a:latin typeface="Arial"/>
                <a:ea typeface="Arial"/>
                <a:cs typeface="Arial"/>
                <a:sym typeface="Arial"/>
              </a:rPr>
              <a:t>Denial</a:t>
            </a:r>
            <a:endParaRPr sz="2300">
              <a:solidFill>
                <a:srgbClr val="333333"/>
              </a:solidFill>
              <a:latin typeface="Arial"/>
              <a:ea typeface="Arial"/>
              <a:cs typeface="Arial"/>
              <a:sym typeface="Arial"/>
            </a:endParaRPr>
          </a:p>
          <a:p>
            <a:pPr indent="-374650" lvl="0" marL="800100" rtl="0" algn="l">
              <a:spcBef>
                <a:spcPts val="0"/>
              </a:spcBef>
              <a:spcAft>
                <a:spcPts val="0"/>
              </a:spcAft>
              <a:buClr>
                <a:srgbClr val="333333"/>
              </a:buClr>
              <a:buSzPts val="2300"/>
              <a:buFont typeface="Arial"/>
              <a:buChar char="●"/>
            </a:pPr>
            <a:r>
              <a:rPr lang="en" sz="2300">
                <a:solidFill>
                  <a:srgbClr val="333333"/>
                </a:solidFill>
                <a:latin typeface="Arial"/>
                <a:ea typeface="Arial"/>
                <a:cs typeface="Arial"/>
                <a:sym typeface="Arial"/>
              </a:rPr>
              <a:t>Fear</a:t>
            </a:r>
            <a:endParaRPr sz="2300">
              <a:solidFill>
                <a:srgbClr val="333333"/>
              </a:solidFill>
              <a:latin typeface="Arial"/>
              <a:ea typeface="Arial"/>
              <a:cs typeface="Arial"/>
              <a:sym typeface="Arial"/>
            </a:endParaRPr>
          </a:p>
          <a:p>
            <a:pPr indent="-374650" lvl="0" marL="800100" rtl="0" algn="l">
              <a:spcBef>
                <a:spcPts val="0"/>
              </a:spcBef>
              <a:spcAft>
                <a:spcPts val="0"/>
              </a:spcAft>
              <a:buClr>
                <a:srgbClr val="333333"/>
              </a:buClr>
              <a:buSzPts val="2300"/>
              <a:buFont typeface="Arial"/>
              <a:buChar char="●"/>
            </a:pPr>
            <a:r>
              <a:rPr lang="en" sz="2300">
                <a:solidFill>
                  <a:srgbClr val="333333"/>
                </a:solidFill>
                <a:latin typeface="Arial"/>
                <a:ea typeface="Arial"/>
                <a:cs typeface="Arial"/>
                <a:sym typeface="Arial"/>
              </a:rPr>
              <a:t>Shame</a:t>
            </a:r>
            <a:endParaRPr sz="2300">
              <a:solidFill>
                <a:srgbClr val="333333"/>
              </a:solidFill>
              <a:latin typeface="Arial"/>
              <a:ea typeface="Arial"/>
              <a:cs typeface="Arial"/>
              <a:sym typeface="Arial"/>
            </a:endParaRPr>
          </a:p>
          <a:p>
            <a:pPr indent="0" lvl="0" marL="0" rtl="0" algn="l">
              <a:lnSpc>
                <a:spcPct val="135000"/>
              </a:lnSpc>
              <a:spcBef>
                <a:spcPts val="2300"/>
              </a:spcBef>
              <a:spcAft>
                <a:spcPts val="1200"/>
              </a:spcAft>
              <a:buNone/>
            </a:pPr>
            <a:r>
              <a:t/>
            </a:r>
            <a:endParaRPr sz="2200">
              <a:solidFill>
                <a:srgbClr val="333333"/>
              </a:solidFill>
              <a:highlight>
                <a:srgbClr val="FFFFFF"/>
              </a:highlight>
              <a:latin typeface="Arial"/>
              <a:ea typeface="Arial"/>
              <a:cs typeface="Arial"/>
              <a:sym typeface="Arial"/>
            </a:endParaRPr>
          </a:p>
        </p:txBody>
      </p:sp>
      <p:sp>
        <p:nvSpPr>
          <p:cNvPr id="492" name="Google Shape;492;p64"/>
          <p:cNvSpPr txBox="1"/>
          <p:nvPr>
            <p:ph idx="12" type="sldNum"/>
          </p:nvPr>
        </p:nvSpPr>
        <p:spPr>
          <a:xfrm>
            <a:off x="8674075" y="4673650"/>
            <a:ext cx="469800" cy="46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pic>
        <p:nvPicPr>
          <p:cNvPr id="493" name="Google Shape;493;p64"/>
          <p:cNvPicPr preferRelativeResize="0"/>
          <p:nvPr/>
        </p:nvPicPr>
        <p:blipFill>
          <a:blip r:embed="rId3">
            <a:alphaModFix/>
          </a:blip>
          <a:stretch>
            <a:fillRect/>
          </a:stretch>
        </p:blipFill>
        <p:spPr>
          <a:xfrm>
            <a:off x="4686300" y="1021650"/>
            <a:ext cx="3978825" cy="212550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p65"/>
          <p:cNvSpPr txBox="1"/>
          <p:nvPr>
            <p:ph type="title"/>
          </p:nvPr>
        </p:nvSpPr>
        <p:spPr>
          <a:xfrm>
            <a:off x="99175" y="592075"/>
            <a:ext cx="4838700" cy="708300"/>
          </a:xfrm>
          <a:prstGeom prst="rect">
            <a:avLst/>
          </a:prstGeom>
        </p:spPr>
        <p:txBody>
          <a:bodyPr anchorCtr="0" anchor="ctr" bIns="0" lIns="0" spcFirstLastPara="1" rIns="0" wrap="square" tIns="0">
            <a:noAutofit/>
          </a:bodyPr>
          <a:lstStyle/>
          <a:p>
            <a:pPr indent="0" lvl="0" marL="457200" rtl="0" algn="l">
              <a:lnSpc>
                <a:spcPct val="135000"/>
              </a:lnSpc>
              <a:spcBef>
                <a:spcPts val="0"/>
              </a:spcBef>
              <a:spcAft>
                <a:spcPts val="1200"/>
              </a:spcAft>
              <a:buNone/>
            </a:pPr>
            <a:r>
              <a:rPr lang="en">
                <a:highlight>
                  <a:srgbClr val="FFFFFF"/>
                </a:highlight>
              </a:rPr>
              <a:t>Common Physical Symptoms</a:t>
            </a:r>
            <a:endParaRPr/>
          </a:p>
        </p:txBody>
      </p:sp>
      <p:sp>
        <p:nvSpPr>
          <p:cNvPr id="499" name="Google Shape;499;p65"/>
          <p:cNvSpPr txBox="1"/>
          <p:nvPr>
            <p:ph idx="1" type="body"/>
          </p:nvPr>
        </p:nvSpPr>
        <p:spPr>
          <a:xfrm>
            <a:off x="99175" y="961050"/>
            <a:ext cx="4482900" cy="3221400"/>
          </a:xfrm>
          <a:prstGeom prst="rect">
            <a:avLst/>
          </a:prstGeom>
        </p:spPr>
        <p:txBody>
          <a:bodyPr anchorCtr="0" anchor="t" bIns="0" lIns="0" spcFirstLastPara="1" rIns="0" wrap="square" tIns="0">
            <a:noAutofit/>
          </a:bodyPr>
          <a:lstStyle/>
          <a:p>
            <a:pPr indent="0" lvl="0" marL="0" rtl="0" algn="l">
              <a:lnSpc>
                <a:spcPct val="166000"/>
              </a:lnSpc>
              <a:spcBef>
                <a:spcPts val="0"/>
              </a:spcBef>
              <a:spcAft>
                <a:spcPts val="0"/>
              </a:spcAft>
              <a:buNone/>
            </a:pPr>
            <a:r>
              <a:t/>
            </a:r>
            <a:endParaRPr b="1" sz="2200">
              <a:solidFill>
                <a:srgbClr val="333333"/>
              </a:solidFill>
              <a:latin typeface="Arial"/>
              <a:ea typeface="Arial"/>
              <a:cs typeface="Arial"/>
              <a:sym typeface="Arial"/>
            </a:endParaRPr>
          </a:p>
          <a:p>
            <a:pPr indent="-368300" lvl="0" marL="800100" rtl="0" algn="l">
              <a:spcBef>
                <a:spcPts val="1500"/>
              </a:spcBef>
              <a:spcAft>
                <a:spcPts val="0"/>
              </a:spcAft>
              <a:buClr>
                <a:srgbClr val="333333"/>
              </a:buClr>
              <a:buSzPts val="2200"/>
              <a:buFont typeface="Arial"/>
              <a:buChar char="●"/>
            </a:pPr>
            <a:r>
              <a:rPr lang="en" sz="2200">
                <a:solidFill>
                  <a:srgbClr val="333333"/>
                </a:solidFill>
                <a:latin typeface="Arial"/>
                <a:ea typeface="Arial"/>
                <a:cs typeface="Arial"/>
                <a:sym typeface="Arial"/>
              </a:rPr>
              <a:t>N</a:t>
            </a:r>
            <a:r>
              <a:rPr lang="en" sz="2200">
                <a:solidFill>
                  <a:srgbClr val="333333"/>
                </a:solidFill>
                <a:latin typeface="Arial"/>
                <a:ea typeface="Arial"/>
                <a:cs typeface="Arial"/>
                <a:sym typeface="Arial"/>
              </a:rPr>
              <a:t>ausea</a:t>
            </a:r>
            <a:endParaRPr sz="2200">
              <a:solidFill>
                <a:srgbClr val="333333"/>
              </a:solidFill>
              <a:latin typeface="Arial"/>
              <a:ea typeface="Arial"/>
              <a:cs typeface="Arial"/>
              <a:sym typeface="Arial"/>
            </a:endParaRPr>
          </a:p>
          <a:p>
            <a:pPr indent="-368300" lvl="0" marL="800100" rtl="0" algn="l">
              <a:spcBef>
                <a:spcPts val="0"/>
              </a:spcBef>
              <a:spcAft>
                <a:spcPts val="0"/>
              </a:spcAft>
              <a:buClr>
                <a:srgbClr val="333333"/>
              </a:buClr>
              <a:buSzPts val="2200"/>
              <a:buFont typeface="Arial"/>
              <a:buChar char="●"/>
            </a:pPr>
            <a:r>
              <a:rPr lang="en" sz="2200">
                <a:solidFill>
                  <a:srgbClr val="333333"/>
                </a:solidFill>
                <a:latin typeface="Arial"/>
                <a:ea typeface="Arial"/>
                <a:cs typeface="Arial"/>
                <a:sym typeface="Arial"/>
              </a:rPr>
              <a:t>Dizziness</a:t>
            </a:r>
            <a:endParaRPr sz="2200">
              <a:solidFill>
                <a:srgbClr val="333333"/>
              </a:solidFill>
              <a:latin typeface="Arial"/>
              <a:ea typeface="Arial"/>
              <a:cs typeface="Arial"/>
              <a:sym typeface="Arial"/>
            </a:endParaRPr>
          </a:p>
          <a:p>
            <a:pPr indent="-368300" lvl="0" marL="800100" rtl="0" algn="l">
              <a:spcBef>
                <a:spcPts val="0"/>
              </a:spcBef>
              <a:spcAft>
                <a:spcPts val="0"/>
              </a:spcAft>
              <a:buClr>
                <a:srgbClr val="333333"/>
              </a:buClr>
              <a:buSzPts val="2200"/>
              <a:buFont typeface="Arial"/>
              <a:buChar char="●"/>
            </a:pPr>
            <a:r>
              <a:rPr lang="en" sz="2200">
                <a:solidFill>
                  <a:srgbClr val="333333"/>
                </a:solidFill>
                <a:latin typeface="Arial"/>
                <a:ea typeface="Arial"/>
                <a:cs typeface="Arial"/>
                <a:sym typeface="Arial"/>
              </a:rPr>
              <a:t>Altered sleep patterns</a:t>
            </a:r>
            <a:endParaRPr sz="2200">
              <a:solidFill>
                <a:srgbClr val="333333"/>
              </a:solidFill>
              <a:latin typeface="Arial"/>
              <a:ea typeface="Arial"/>
              <a:cs typeface="Arial"/>
              <a:sym typeface="Arial"/>
            </a:endParaRPr>
          </a:p>
          <a:p>
            <a:pPr indent="-368300" lvl="0" marL="800100" rtl="0" algn="l">
              <a:spcBef>
                <a:spcPts val="0"/>
              </a:spcBef>
              <a:spcAft>
                <a:spcPts val="0"/>
              </a:spcAft>
              <a:buClr>
                <a:srgbClr val="333333"/>
              </a:buClr>
              <a:buSzPts val="2200"/>
              <a:buFont typeface="Arial"/>
              <a:buChar char="●"/>
            </a:pPr>
            <a:r>
              <a:rPr lang="en" sz="2200">
                <a:solidFill>
                  <a:srgbClr val="333333"/>
                </a:solidFill>
                <a:latin typeface="Arial"/>
                <a:ea typeface="Arial"/>
                <a:cs typeface="Arial"/>
                <a:sym typeface="Arial"/>
              </a:rPr>
              <a:t>Changes in appetite</a:t>
            </a:r>
            <a:endParaRPr sz="2200">
              <a:solidFill>
                <a:srgbClr val="333333"/>
              </a:solidFill>
              <a:latin typeface="Arial"/>
              <a:ea typeface="Arial"/>
              <a:cs typeface="Arial"/>
              <a:sym typeface="Arial"/>
            </a:endParaRPr>
          </a:p>
          <a:p>
            <a:pPr indent="-368300" lvl="0" marL="800100" rtl="0" algn="l">
              <a:spcBef>
                <a:spcPts val="0"/>
              </a:spcBef>
              <a:spcAft>
                <a:spcPts val="0"/>
              </a:spcAft>
              <a:buClr>
                <a:srgbClr val="333333"/>
              </a:buClr>
              <a:buSzPts val="2200"/>
              <a:buFont typeface="Arial"/>
              <a:buChar char="●"/>
            </a:pPr>
            <a:r>
              <a:rPr lang="en" sz="2200">
                <a:solidFill>
                  <a:srgbClr val="333333"/>
                </a:solidFill>
                <a:latin typeface="Arial"/>
                <a:ea typeface="Arial"/>
                <a:cs typeface="Arial"/>
                <a:sym typeface="Arial"/>
              </a:rPr>
              <a:t>Headaches</a:t>
            </a:r>
            <a:endParaRPr sz="2200">
              <a:solidFill>
                <a:srgbClr val="333333"/>
              </a:solidFill>
              <a:latin typeface="Arial"/>
              <a:ea typeface="Arial"/>
              <a:cs typeface="Arial"/>
              <a:sym typeface="Arial"/>
            </a:endParaRPr>
          </a:p>
          <a:p>
            <a:pPr indent="-368300" lvl="0" marL="800100" rtl="0" algn="l">
              <a:spcBef>
                <a:spcPts val="0"/>
              </a:spcBef>
              <a:spcAft>
                <a:spcPts val="0"/>
              </a:spcAft>
              <a:buClr>
                <a:srgbClr val="333333"/>
              </a:buClr>
              <a:buSzPts val="2200"/>
              <a:buFont typeface="Arial"/>
              <a:buChar char="●"/>
            </a:pPr>
            <a:r>
              <a:rPr lang="en" sz="2200">
                <a:solidFill>
                  <a:srgbClr val="333333"/>
                </a:solidFill>
                <a:latin typeface="Arial"/>
                <a:ea typeface="Arial"/>
                <a:cs typeface="Arial"/>
                <a:sym typeface="Arial"/>
              </a:rPr>
              <a:t>Gastrointestinal problems</a:t>
            </a:r>
            <a:endParaRPr sz="2200">
              <a:solidFill>
                <a:srgbClr val="333333"/>
              </a:solidFill>
              <a:latin typeface="Arial"/>
              <a:ea typeface="Arial"/>
              <a:cs typeface="Arial"/>
              <a:sym typeface="Arial"/>
            </a:endParaRPr>
          </a:p>
          <a:p>
            <a:pPr indent="-368300" lvl="0" marL="800100" rtl="0" algn="l">
              <a:spcBef>
                <a:spcPts val="0"/>
              </a:spcBef>
              <a:spcAft>
                <a:spcPts val="0"/>
              </a:spcAft>
              <a:buClr>
                <a:srgbClr val="333333"/>
              </a:buClr>
              <a:buSzPts val="2200"/>
              <a:buFont typeface="Arial"/>
              <a:buChar char="●"/>
            </a:pPr>
            <a:r>
              <a:rPr lang="en" sz="2200">
                <a:solidFill>
                  <a:srgbClr val="333333"/>
                </a:solidFill>
                <a:latin typeface="Arial"/>
                <a:ea typeface="Arial"/>
                <a:cs typeface="Arial"/>
                <a:sym typeface="Arial"/>
              </a:rPr>
              <a:t>Pain</a:t>
            </a:r>
            <a:endParaRPr sz="2200">
              <a:solidFill>
                <a:srgbClr val="333333"/>
              </a:solidFill>
              <a:latin typeface="Arial"/>
              <a:ea typeface="Arial"/>
              <a:cs typeface="Arial"/>
              <a:sym typeface="Arial"/>
            </a:endParaRPr>
          </a:p>
          <a:p>
            <a:pPr indent="0" lvl="0" marL="457200" rtl="0" algn="l">
              <a:spcBef>
                <a:spcPts val="2300"/>
              </a:spcBef>
              <a:spcAft>
                <a:spcPts val="0"/>
              </a:spcAft>
              <a:buNone/>
            </a:pPr>
            <a:r>
              <a:t/>
            </a:r>
            <a:endParaRPr sz="2200">
              <a:solidFill>
                <a:srgbClr val="333333"/>
              </a:solidFill>
              <a:latin typeface="Arial"/>
              <a:ea typeface="Arial"/>
              <a:cs typeface="Arial"/>
              <a:sym typeface="Arial"/>
            </a:endParaRPr>
          </a:p>
          <a:p>
            <a:pPr indent="0" lvl="0" marL="0" rtl="0" algn="l">
              <a:lnSpc>
                <a:spcPct val="135000"/>
              </a:lnSpc>
              <a:spcBef>
                <a:spcPts val="2300"/>
              </a:spcBef>
              <a:spcAft>
                <a:spcPts val="1200"/>
              </a:spcAft>
              <a:buNone/>
            </a:pPr>
            <a:r>
              <a:t/>
            </a:r>
            <a:endParaRPr sz="2200">
              <a:solidFill>
                <a:srgbClr val="333333"/>
              </a:solidFill>
              <a:highlight>
                <a:srgbClr val="FFFFFF"/>
              </a:highlight>
              <a:latin typeface="Arial"/>
              <a:ea typeface="Arial"/>
              <a:cs typeface="Arial"/>
              <a:sym typeface="Arial"/>
            </a:endParaRPr>
          </a:p>
        </p:txBody>
      </p:sp>
      <p:sp>
        <p:nvSpPr>
          <p:cNvPr id="500" name="Google Shape;500;p65"/>
          <p:cNvSpPr txBox="1"/>
          <p:nvPr>
            <p:ph idx="12" type="sldNum"/>
          </p:nvPr>
        </p:nvSpPr>
        <p:spPr>
          <a:xfrm>
            <a:off x="8674075" y="4673650"/>
            <a:ext cx="469800" cy="46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pic>
        <p:nvPicPr>
          <p:cNvPr id="501" name="Google Shape;501;p65"/>
          <p:cNvPicPr preferRelativeResize="0"/>
          <p:nvPr/>
        </p:nvPicPr>
        <p:blipFill>
          <a:blip r:embed="rId3">
            <a:alphaModFix/>
          </a:blip>
          <a:stretch>
            <a:fillRect/>
          </a:stretch>
        </p:blipFill>
        <p:spPr>
          <a:xfrm>
            <a:off x="5620450" y="776125"/>
            <a:ext cx="2834625" cy="28346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pic>
        <p:nvPicPr>
          <p:cNvPr descr="Screen Shot 2015-11-20 at 9.47.21 AM.png" id="129" name="Google Shape;129;p21"/>
          <p:cNvPicPr preferRelativeResize="0"/>
          <p:nvPr/>
        </p:nvPicPr>
        <p:blipFill rotWithShape="1">
          <a:blip r:embed="rId3">
            <a:alphaModFix/>
          </a:blip>
          <a:srcRect b="0" l="4413" r="4404" t="0"/>
          <a:stretch/>
        </p:blipFill>
        <p:spPr>
          <a:xfrm>
            <a:off x="0" y="0"/>
            <a:ext cx="9144000" cy="5143503"/>
          </a:xfrm>
          <a:prstGeom prst="rect">
            <a:avLst/>
          </a:prstGeom>
          <a:noFill/>
          <a:ln>
            <a:noFill/>
          </a:ln>
        </p:spPr>
      </p:pic>
      <p:sp>
        <p:nvSpPr>
          <p:cNvPr id="130" name="Google Shape;130;p21"/>
          <p:cNvSpPr txBox="1"/>
          <p:nvPr>
            <p:ph type="title"/>
          </p:nvPr>
        </p:nvSpPr>
        <p:spPr>
          <a:xfrm>
            <a:off x="323274" y="511225"/>
            <a:ext cx="8039700" cy="3835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800">
                <a:solidFill>
                  <a:srgbClr val="FB8C00"/>
                </a:solidFill>
                <a:latin typeface="Lato"/>
                <a:ea typeface="Lato"/>
                <a:cs typeface="Lato"/>
                <a:sym typeface="Lato"/>
              </a:rPr>
              <a:t>Accreditation</a:t>
            </a:r>
            <a:endParaRPr sz="2800">
              <a:solidFill>
                <a:srgbClr val="FB8C00"/>
              </a:solidFill>
              <a:latin typeface="Lato"/>
              <a:ea typeface="Lato"/>
              <a:cs typeface="Lato"/>
              <a:sym typeface="Lato"/>
            </a:endParaRPr>
          </a:p>
          <a:p>
            <a:pPr indent="-342900" lvl="0" marL="457200" rtl="0" algn="l">
              <a:lnSpc>
                <a:spcPct val="115000"/>
              </a:lnSpc>
              <a:spcBef>
                <a:spcPts val="1600"/>
              </a:spcBef>
              <a:spcAft>
                <a:spcPts val="0"/>
              </a:spcAft>
              <a:buClr>
                <a:srgbClr val="FFFFFF"/>
              </a:buClr>
              <a:buSzPts val="1800"/>
              <a:buFont typeface="Lato"/>
              <a:buAutoNum type="arabicPeriod"/>
            </a:pPr>
            <a:r>
              <a:rPr b="0" lang="en" sz="1800">
                <a:solidFill>
                  <a:srgbClr val="FFFFFF"/>
                </a:solidFill>
                <a:latin typeface="Lato"/>
                <a:ea typeface="Lato"/>
                <a:cs typeface="Lato"/>
                <a:sym typeface="Lato"/>
              </a:rPr>
              <a:t>You will be an accredited life coaching from the Torah Psychology School of Coaching &amp; Counseling accredited by the ICF (</a:t>
            </a:r>
            <a:r>
              <a:rPr b="0" lang="en" sz="1800">
                <a:solidFill>
                  <a:srgbClr val="FFFFFF"/>
                </a:solidFill>
                <a:latin typeface="Lato"/>
                <a:ea typeface="Lato"/>
                <a:cs typeface="Lato"/>
                <a:sym typeface="Lato"/>
              </a:rPr>
              <a:t>International Coaching Federation)</a:t>
            </a:r>
            <a:r>
              <a:rPr b="0" lang="en" sz="1800">
                <a:solidFill>
                  <a:srgbClr val="FFFFFF"/>
                </a:solidFill>
                <a:latin typeface="Lato"/>
                <a:ea typeface="Lato"/>
                <a:cs typeface="Lato"/>
                <a:sym typeface="Lato"/>
              </a:rPr>
              <a:t>.</a:t>
            </a:r>
            <a:br>
              <a:rPr b="0" lang="en" sz="1800">
                <a:solidFill>
                  <a:srgbClr val="FFFFFF"/>
                </a:solidFill>
                <a:latin typeface="Lato"/>
                <a:ea typeface="Lato"/>
                <a:cs typeface="Lato"/>
                <a:sym typeface="Lato"/>
              </a:rPr>
            </a:br>
            <a:endParaRPr b="0" sz="1800">
              <a:solidFill>
                <a:srgbClr val="FFFFFF"/>
              </a:solidFill>
              <a:latin typeface="Lato"/>
              <a:ea typeface="Lato"/>
              <a:cs typeface="Lato"/>
              <a:sym typeface="Lato"/>
            </a:endParaRPr>
          </a:p>
          <a:p>
            <a:pPr indent="-342900" lvl="0" marL="457200" rtl="0" algn="l">
              <a:lnSpc>
                <a:spcPct val="115000"/>
              </a:lnSpc>
              <a:spcBef>
                <a:spcPts val="0"/>
              </a:spcBef>
              <a:spcAft>
                <a:spcPts val="0"/>
              </a:spcAft>
              <a:buClr>
                <a:srgbClr val="FFFFFF"/>
              </a:buClr>
              <a:buSzPts val="1800"/>
              <a:buFont typeface="Lato"/>
              <a:buAutoNum type="arabicPeriod"/>
            </a:pPr>
            <a:r>
              <a:rPr b="0" lang="en" sz="1800">
                <a:solidFill>
                  <a:srgbClr val="FFFFFF"/>
                </a:solidFill>
                <a:latin typeface="Lato"/>
                <a:ea typeface="Lato"/>
                <a:cs typeface="Lato"/>
                <a:sym typeface="Lato"/>
              </a:rPr>
              <a:t>30 credit hours towards 60 credit diploma with the ICF ACC (Associated Certified Coach) Portfolio Path: </a:t>
            </a:r>
            <a:r>
              <a:rPr b="0" lang="en" sz="1800" u="sng">
                <a:solidFill>
                  <a:schemeClr val="hlink"/>
                </a:solidFill>
                <a:latin typeface="Lato"/>
                <a:ea typeface="Lato"/>
                <a:cs typeface="Lato"/>
                <a:sym typeface="Lato"/>
                <a:hlinkClick r:id="rId4"/>
              </a:rPr>
              <a:t>https://coachfederation.org/</a:t>
            </a:r>
            <a:br>
              <a:rPr b="0" lang="en" sz="1800" u="sng">
                <a:solidFill>
                  <a:schemeClr val="hlink"/>
                </a:solidFill>
                <a:latin typeface="Lato"/>
                <a:ea typeface="Lato"/>
                <a:cs typeface="Lato"/>
                <a:sym typeface="Lato"/>
              </a:rPr>
            </a:br>
            <a:endParaRPr b="0" sz="1800" u="sng">
              <a:solidFill>
                <a:schemeClr val="hlink"/>
              </a:solidFill>
              <a:latin typeface="Lato"/>
              <a:ea typeface="Lato"/>
              <a:cs typeface="Lato"/>
              <a:sym typeface="Lato"/>
            </a:endParaRPr>
          </a:p>
          <a:p>
            <a:pPr indent="-342900" lvl="0" marL="457200" rtl="0" algn="l">
              <a:lnSpc>
                <a:spcPct val="115000"/>
              </a:lnSpc>
              <a:spcBef>
                <a:spcPts val="0"/>
              </a:spcBef>
              <a:spcAft>
                <a:spcPts val="0"/>
              </a:spcAft>
              <a:buClr>
                <a:srgbClr val="FFFFFF"/>
              </a:buClr>
              <a:buSzPts val="1800"/>
              <a:buFont typeface="Lato"/>
              <a:buAutoNum type="arabicPeriod"/>
            </a:pPr>
            <a:r>
              <a:rPr b="0" lang="en" sz="1800">
                <a:solidFill>
                  <a:srgbClr val="FFFFFF"/>
                </a:solidFill>
                <a:latin typeface="Lato"/>
                <a:ea typeface="Lato"/>
                <a:cs typeface="Lato"/>
                <a:sym typeface="Lato"/>
              </a:rPr>
              <a:t>30 CE’s for LMHC, LMFT, LMSW issued by Nefesh International. </a:t>
            </a:r>
            <a:endParaRPr b="0" sz="1800">
              <a:solidFill>
                <a:srgbClr val="FFFFFF"/>
              </a:solidFill>
              <a:latin typeface="Lato"/>
              <a:ea typeface="Lato"/>
              <a:cs typeface="Lato"/>
              <a:sym typeface="Lato"/>
            </a:endParaRPr>
          </a:p>
          <a:p>
            <a:pPr indent="0" lvl="0" marL="0" rtl="0" algn="l">
              <a:lnSpc>
                <a:spcPct val="115000"/>
              </a:lnSpc>
              <a:spcBef>
                <a:spcPts val="1600"/>
              </a:spcBef>
              <a:spcAft>
                <a:spcPts val="0"/>
              </a:spcAft>
              <a:buNone/>
            </a:pPr>
            <a:r>
              <a:rPr b="0" lang="en" sz="1800">
                <a:solidFill>
                  <a:srgbClr val="FFFFFF"/>
                </a:solidFill>
                <a:latin typeface="Lato"/>
                <a:ea typeface="Lato"/>
                <a:cs typeface="Lato"/>
                <a:sym typeface="Lato"/>
              </a:rPr>
              <a:t>Zoom attendance reports taken. </a:t>
            </a:r>
            <a:endParaRPr b="0" sz="1800">
              <a:solidFill>
                <a:srgbClr val="FFFFFF"/>
              </a:solidFill>
              <a:latin typeface="Lato"/>
              <a:ea typeface="Lato"/>
              <a:cs typeface="Lato"/>
              <a:sym typeface="Lato"/>
            </a:endParaRPr>
          </a:p>
          <a:p>
            <a:pPr indent="0" lvl="0" marL="0" rtl="0" algn="l">
              <a:lnSpc>
                <a:spcPct val="115000"/>
              </a:lnSpc>
              <a:spcBef>
                <a:spcPts val="1600"/>
              </a:spcBef>
              <a:spcAft>
                <a:spcPts val="1600"/>
              </a:spcAft>
              <a:buNone/>
            </a:pPr>
            <a:r>
              <a:t/>
            </a:r>
            <a:endParaRPr b="0" i="1" sz="2400">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p66"/>
          <p:cNvSpPr txBox="1"/>
          <p:nvPr>
            <p:ph type="title"/>
          </p:nvPr>
        </p:nvSpPr>
        <p:spPr>
          <a:xfrm>
            <a:off x="206225" y="592075"/>
            <a:ext cx="4838700" cy="708300"/>
          </a:xfrm>
          <a:prstGeom prst="rect">
            <a:avLst/>
          </a:prstGeom>
        </p:spPr>
        <p:txBody>
          <a:bodyPr anchorCtr="0" anchor="ctr" bIns="0" lIns="0" spcFirstLastPara="1" rIns="0" wrap="square" tIns="0">
            <a:noAutofit/>
          </a:bodyPr>
          <a:lstStyle/>
          <a:p>
            <a:pPr indent="0" lvl="0" marL="457200" rtl="0" algn="l">
              <a:lnSpc>
                <a:spcPct val="135000"/>
              </a:lnSpc>
              <a:spcBef>
                <a:spcPts val="0"/>
              </a:spcBef>
              <a:spcAft>
                <a:spcPts val="1200"/>
              </a:spcAft>
              <a:buNone/>
            </a:pPr>
            <a:r>
              <a:rPr lang="en">
                <a:highlight>
                  <a:srgbClr val="FFFFFF"/>
                </a:highlight>
              </a:rPr>
              <a:t>Psychological</a:t>
            </a:r>
            <a:r>
              <a:rPr lang="en">
                <a:highlight>
                  <a:srgbClr val="FFFFFF"/>
                </a:highlight>
              </a:rPr>
              <a:t> Symptoms</a:t>
            </a:r>
            <a:endParaRPr/>
          </a:p>
        </p:txBody>
      </p:sp>
      <p:sp>
        <p:nvSpPr>
          <p:cNvPr id="507" name="Google Shape;507;p66"/>
          <p:cNvSpPr txBox="1"/>
          <p:nvPr>
            <p:ph idx="1" type="body"/>
          </p:nvPr>
        </p:nvSpPr>
        <p:spPr>
          <a:xfrm>
            <a:off x="206225" y="1849300"/>
            <a:ext cx="4482900" cy="3221400"/>
          </a:xfrm>
          <a:prstGeom prst="rect">
            <a:avLst/>
          </a:prstGeom>
        </p:spPr>
        <p:txBody>
          <a:bodyPr anchorCtr="0" anchor="t" bIns="0" lIns="0" spcFirstLastPara="1" rIns="0" wrap="square" tIns="0">
            <a:noAutofit/>
          </a:bodyPr>
          <a:lstStyle/>
          <a:p>
            <a:pPr indent="-368300" lvl="0" marL="800100" rtl="0" algn="l">
              <a:spcBef>
                <a:spcPts val="0"/>
              </a:spcBef>
              <a:spcAft>
                <a:spcPts val="0"/>
              </a:spcAft>
              <a:buClr>
                <a:srgbClr val="333333"/>
              </a:buClr>
              <a:buSzPts val="2200"/>
              <a:buFont typeface="Arial"/>
              <a:buChar char="●"/>
            </a:pPr>
            <a:r>
              <a:rPr lang="en" sz="2200">
                <a:solidFill>
                  <a:srgbClr val="333333"/>
                </a:solidFill>
                <a:latin typeface="Arial"/>
                <a:ea typeface="Arial"/>
                <a:cs typeface="Arial"/>
                <a:sym typeface="Arial"/>
              </a:rPr>
              <a:t>PTSD</a:t>
            </a:r>
            <a:endParaRPr sz="2200">
              <a:solidFill>
                <a:srgbClr val="333333"/>
              </a:solidFill>
              <a:latin typeface="Arial"/>
              <a:ea typeface="Arial"/>
              <a:cs typeface="Arial"/>
              <a:sym typeface="Arial"/>
            </a:endParaRPr>
          </a:p>
          <a:p>
            <a:pPr indent="-368300" lvl="0" marL="800100" rtl="0" algn="l">
              <a:spcBef>
                <a:spcPts val="0"/>
              </a:spcBef>
              <a:spcAft>
                <a:spcPts val="0"/>
              </a:spcAft>
              <a:buClr>
                <a:srgbClr val="333333"/>
              </a:buClr>
              <a:buSzPts val="2200"/>
              <a:buFont typeface="Arial"/>
              <a:buChar char="●"/>
            </a:pPr>
            <a:r>
              <a:rPr lang="en" sz="2200">
                <a:solidFill>
                  <a:srgbClr val="333333"/>
                </a:solidFill>
                <a:latin typeface="Arial"/>
                <a:ea typeface="Arial"/>
                <a:cs typeface="Arial"/>
                <a:sym typeface="Arial"/>
              </a:rPr>
              <a:t>Depression</a:t>
            </a:r>
            <a:endParaRPr sz="2200">
              <a:solidFill>
                <a:srgbClr val="333333"/>
              </a:solidFill>
              <a:latin typeface="Arial"/>
              <a:ea typeface="Arial"/>
              <a:cs typeface="Arial"/>
              <a:sym typeface="Arial"/>
            </a:endParaRPr>
          </a:p>
          <a:p>
            <a:pPr indent="-368300" lvl="0" marL="800100" rtl="0" algn="l">
              <a:spcBef>
                <a:spcPts val="0"/>
              </a:spcBef>
              <a:spcAft>
                <a:spcPts val="0"/>
              </a:spcAft>
              <a:buClr>
                <a:srgbClr val="333333"/>
              </a:buClr>
              <a:buSzPts val="2200"/>
              <a:buFont typeface="Arial"/>
              <a:buChar char="●"/>
            </a:pPr>
            <a:r>
              <a:rPr lang="en" sz="2200">
                <a:solidFill>
                  <a:srgbClr val="333333"/>
                </a:solidFill>
                <a:latin typeface="Arial"/>
                <a:ea typeface="Arial"/>
                <a:cs typeface="Arial"/>
                <a:sym typeface="Arial"/>
              </a:rPr>
              <a:t>Anxiety</a:t>
            </a:r>
            <a:endParaRPr sz="2200">
              <a:solidFill>
                <a:srgbClr val="333333"/>
              </a:solidFill>
              <a:latin typeface="Arial"/>
              <a:ea typeface="Arial"/>
              <a:cs typeface="Arial"/>
              <a:sym typeface="Arial"/>
            </a:endParaRPr>
          </a:p>
          <a:p>
            <a:pPr indent="-368300" lvl="0" marL="800100" rtl="0" algn="l">
              <a:spcBef>
                <a:spcPts val="0"/>
              </a:spcBef>
              <a:spcAft>
                <a:spcPts val="0"/>
              </a:spcAft>
              <a:buClr>
                <a:srgbClr val="333333"/>
              </a:buClr>
              <a:buSzPts val="2200"/>
              <a:buFont typeface="Arial"/>
              <a:buChar char="●"/>
            </a:pPr>
            <a:r>
              <a:rPr lang="en" sz="2200">
                <a:solidFill>
                  <a:srgbClr val="333333"/>
                </a:solidFill>
                <a:latin typeface="Arial"/>
                <a:ea typeface="Arial"/>
                <a:cs typeface="Arial"/>
                <a:sym typeface="Arial"/>
              </a:rPr>
              <a:t>Agitation</a:t>
            </a:r>
            <a:endParaRPr sz="2200">
              <a:solidFill>
                <a:srgbClr val="333333"/>
              </a:solidFill>
              <a:latin typeface="Arial"/>
              <a:ea typeface="Arial"/>
              <a:cs typeface="Arial"/>
              <a:sym typeface="Arial"/>
            </a:endParaRPr>
          </a:p>
          <a:p>
            <a:pPr indent="-368300" lvl="0" marL="800100" rtl="0" algn="l">
              <a:spcBef>
                <a:spcPts val="0"/>
              </a:spcBef>
              <a:spcAft>
                <a:spcPts val="0"/>
              </a:spcAft>
              <a:buClr>
                <a:srgbClr val="333333"/>
              </a:buClr>
              <a:buSzPts val="2200"/>
              <a:buFont typeface="Arial"/>
              <a:buChar char="●"/>
            </a:pPr>
            <a:r>
              <a:rPr lang="en" sz="2200">
                <a:solidFill>
                  <a:srgbClr val="333333"/>
                </a:solidFill>
                <a:latin typeface="Arial"/>
                <a:ea typeface="Arial"/>
                <a:cs typeface="Arial"/>
                <a:sym typeface="Arial"/>
              </a:rPr>
              <a:t>Bad mood</a:t>
            </a:r>
            <a:endParaRPr sz="2200">
              <a:solidFill>
                <a:srgbClr val="333333"/>
              </a:solidFill>
              <a:latin typeface="Arial"/>
              <a:ea typeface="Arial"/>
              <a:cs typeface="Arial"/>
              <a:sym typeface="Arial"/>
            </a:endParaRPr>
          </a:p>
          <a:p>
            <a:pPr indent="-368300" lvl="0" marL="800100" rtl="0" algn="l">
              <a:spcBef>
                <a:spcPts val="0"/>
              </a:spcBef>
              <a:spcAft>
                <a:spcPts val="0"/>
              </a:spcAft>
              <a:buClr>
                <a:srgbClr val="333333"/>
              </a:buClr>
              <a:buSzPts val="2200"/>
              <a:buFont typeface="Arial"/>
              <a:buChar char="●"/>
            </a:pPr>
            <a:r>
              <a:rPr lang="en" sz="2200">
                <a:solidFill>
                  <a:srgbClr val="333333"/>
                </a:solidFill>
                <a:latin typeface="Arial"/>
                <a:ea typeface="Arial"/>
                <a:cs typeface="Arial"/>
                <a:sym typeface="Arial"/>
              </a:rPr>
              <a:t>Dissociative disorders</a:t>
            </a:r>
            <a:endParaRPr sz="2200">
              <a:solidFill>
                <a:srgbClr val="333333"/>
              </a:solidFill>
              <a:latin typeface="Arial"/>
              <a:ea typeface="Arial"/>
              <a:cs typeface="Arial"/>
              <a:sym typeface="Arial"/>
            </a:endParaRPr>
          </a:p>
          <a:p>
            <a:pPr indent="-368300" lvl="0" marL="800100" rtl="0" algn="l">
              <a:spcBef>
                <a:spcPts val="0"/>
              </a:spcBef>
              <a:spcAft>
                <a:spcPts val="0"/>
              </a:spcAft>
              <a:buClr>
                <a:srgbClr val="333333"/>
              </a:buClr>
              <a:buSzPts val="2200"/>
              <a:buFont typeface="Arial"/>
              <a:buChar char="●"/>
            </a:pPr>
            <a:r>
              <a:rPr lang="en" sz="2200">
                <a:solidFill>
                  <a:srgbClr val="333333"/>
                </a:solidFill>
                <a:latin typeface="Arial"/>
                <a:ea typeface="Arial"/>
                <a:cs typeface="Arial"/>
                <a:sym typeface="Arial"/>
              </a:rPr>
              <a:t>Substance abuse problems</a:t>
            </a:r>
            <a:endParaRPr sz="2200">
              <a:solidFill>
                <a:srgbClr val="333333"/>
              </a:solidFill>
              <a:latin typeface="Arial"/>
              <a:ea typeface="Arial"/>
              <a:cs typeface="Arial"/>
              <a:sym typeface="Arial"/>
            </a:endParaRPr>
          </a:p>
          <a:p>
            <a:pPr indent="0" lvl="0" marL="0" rtl="0" algn="l">
              <a:spcBef>
                <a:spcPts val="2300"/>
              </a:spcBef>
              <a:spcAft>
                <a:spcPts val="0"/>
              </a:spcAft>
              <a:buNone/>
            </a:pPr>
            <a:r>
              <a:t/>
            </a:r>
            <a:endParaRPr b="1" sz="2200">
              <a:solidFill>
                <a:srgbClr val="333333"/>
              </a:solidFill>
              <a:latin typeface="Arial"/>
              <a:ea typeface="Arial"/>
              <a:cs typeface="Arial"/>
              <a:sym typeface="Arial"/>
            </a:endParaRPr>
          </a:p>
          <a:p>
            <a:pPr indent="0" lvl="0" marL="0" rtl="0" algn="l">
              <a:lnSpc>
                <a:spcPct val="135000"/>
              </a:lnSpc>
              <a:spcBef>
                <a:spcPts val="2300"/>
              </a:spcBef>
              <a:spcAft>
                <a:spcPts val="1200"/>
              </a:spcAft>
              <a:buNone/>
            </a:pPr>
            <a:r>
              <a:t/>
            </a:r>
            <a:endParaRPr sz="2200">
              <a:solidFill>
                <a:srgbClr val="333333"/>
              </a:solidFill>
              <a:highlight>
                <a:srgbClr val="FFFFFF"/>
              </a:highlight>
              <a:latin typeface="Arial"/>
              <a:ea typeface="Arial"/>
              <a:cs typeface="Arial"/>
              <a:sym typeface="Arial"/>
            </a:endParaRPr>
          </a:p>
        </p:txBody>
      </p:sp>
      <p:sp>
        <p:nvSpPr>
          <p:cNvPr id="508" name="Google Shape;508;p66"/>
          <p:cNvSpPr txBox="1"/>
          <p:nvPr>
            <p:ph idx="12" type="sldNum"/>
          </p:nvPr>
        </p:nvSpPr>
        <p:spPr>
          <a:xfrm>
            <a:off x="8674075" y="4673650"/>
            <a:ext cx="469800" cy="46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pic>
        <p:nvPicPr>
          <p:cNvPr id="509" name="Google Shape;509;p66"/>
          <p:cNvPicPr preferRelativeResize="0"/>
          <p:nvPr/>
        </p:nvPicPr>
        <p:blipFill>
          <a:blip r:embed="rId3">
            <a:alphaModFix/>
          </a:blip>
          <a:stretch>
            <a:fillRect/>
          </a:stretch>
        </p:blipFill>
        <p:spPr>
          <a:xfrm>
            <a:off x="5561775" y="592075"/>
            <a:ext cx="3363450" cy="3348500"/>
          </a:xfrm>
          <a:prstGeom prst="rect">
            <a:avLst/>
          </a:prstGeom>
          <a:noFill/>
          <a:ln>
            <a:noFill/>
          </a:ln>
        </p:spPr>
      </p:pic>
      <p:pic>
        <p:nvPicPr>
          <p:cNvPr id="510" name="Google Shape;510;p66"/>
          <p:cNvPicPr preferRelativeResize="0"/>
          <p:nvPr/>
        </p:nvPicPr>
        <p:blipFill>
          <a:blip r:embed="rId3">
            <a:alphaModFix/>
          </a:blip>
          <a:stretch>
            <a:fillRect/>
          </a:stretch>
        </p:blipFill>
        <p:spPr>
          <a:xfrm>
            <a:off x="5924725" y="923925"/>
            <a:ext cx="2143125" cy="213360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sp>
        <p:nvSpPr>
          <p:cNvPr id="515" name="Google Shape;515;p67"/>
          <p:cNvSpPr txBox="1"/>
          <p:nvPr>
            <p:ph idx="12" type="sldNum"/>
          </p:nvPr>
        </p:nvSpPr>
        <p:spPr>
          <a:xfrm>
            <a:off x="8674075" y="4673650"/>
            <a:ext cx="469800" cy="46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516" name="Google Shape;516;p67"/>
          <p:cNvSpPr txBox="1"/>
          <p:nvPr>
            <p:ph type="title"/>
          </p:nvPr>
        </p:nvSpPr>
        <p:spPr>
          <a:xfrm>
            <a:off x="304800" y="355075"/>
            <a:ext cx="4442400" cy="708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PTSD</a:t>
            </a:r>
            <a:endParaRPr/>
          </a:p>
        </p:txBody>
      </p:sp>
      <p:sp>
        <p:nvSpPr>
          <p:cNvPr id="517" name="Google Shape;517;p67"/>
          <p:cNvSpPr txBox="1"/>
          <p:nvPr>
            <p:ph idx="1" type="body"/>
          </p:nvPr>
        </p:nvSpPr>
        <p:spPr>
          <a:xfrm>
            <a:off x="304800" y="1452250"/>
            <a:ext cx="5413500" cy="3221400"/>
          </a:xfrm>
          <a:prstGeom prst="rect">
            <a:avLst/>
          </a:prstGeom>
        </p:spPr>
        <p:txBody>
          <a:bodyPr anchorCtr="0" anchor="t" bIns="0" lIns="0" spcFirstLastPara="1" rIns="0" wrap="square" tIns="0">
            <a:noAutofit/>
          </a:bodyPr>
          <a:lstStyle/>
          <a:p>
            <a:pPr indent="-381000" lvl="0" marL="457200" rtl="0" algn="l">
              <a:lnSpc>
                <a:spcPct val="150000"/>
              </a:lnSpc>
              <a:spcBef>
                <a:spcPts val="600"/>
              </a:spcBef>
              <a:spcAft>
                <a:spcPts val="0"/>
              </a:spcAft>
              <a:buSzPts val="2400"/>
              <a:buChar char="●"/>
            </a:pPr>
            <a:r>
              <a:rPr lang="en"/>
              <a:t>N</a:t>
            </a:r>
            <a:r>
              <a:rPr lang="en"/>
              <a:t>ightmares or flashbacks. ... </a:t>
            </a:r>
            <a:endParaRPr/>
          </a:p>
          <a:p>
            <a:pPr indent="-381000" lvl="0" marL="457200" rtl="0" algn="l">
              <a:lnSpc>
                <a:spcPct val="150000"/>
              </a:lnSpc>
              <a:spcBef>
                <a:spcPts val="0"/>
              </a:spcBef>
              <a:spcAft>
                <a:spcPts val="0"/>
              </a:spcAft>
              <a:buSzPts val="2400"/>
              <a:buChar char="●"/>
            </a:pPr>
            <a:r>
              <a:rPr lang="en"/>
              <a:t>Avoidance of external reminders.... </a:t>
            </a:r>
            <a:endParaRPr/>
          </a:p>
          <a:p>
            <a:pPr indent="-381000" lvl="0" marL="457200" rtl="0" algn="l">
              <a:lnSpc>
                <a:spcPct val="150000"/>
              </a:lnSpc>
              <a:spcBef>
                <a:spcPts val="0"/>
              </a:spcBef>
              <a:spcAft>
                <a:spcPts val="0"/>
              </a:spcAft>
              <a:buSzPts val="2400"/>
              <a:buChar char="●"/>
            </a:pPr>
            <a:r>
              <a:rPr lang="en"/>
              <a:t>Altered anxiety state.</a:t>
            </a:r>
            <a:endParaRPr/>
          </a:p>
          <a:p>
            <a:pPr indent="-381000" lvl="0" marL="457200" rtl="0" algn="l">
              <a:lnSpc>
                <a:spcPct val="150000"/>
              </a:lnSpc>
              <a:spcBef>
                <a:spcPts val="0"/>
              </a:spcBef>
              <a:spcAft>
                <a:spcPts val="0"/>
              </a:spcAft>
              <a:buSzPts val="2400"/>
              <a:buChar char="●"/>
            </a:pPr>
            <a:r>
              <a:rPr lang="en"/>
              <a:t>Changes in mood or thinking.</a:t>
            </a:r>
            <a:endParaRPr/>
          </a:p>
          <a:p>
            <a:pPr indent="0" lvl="0" marL="0" rtl="0" algn="l">
              <a:spcBef>
                <a:spcPts val="600"/>
              </a:spcBef>
              <a:spcAft>
                <a:spcPts val="0"/>
              </a:spcAft>
              <a:buNone/>
            </a:pPr>
            <a:r>
              <a:t/>
            </a:r>
            <a:endParaRPr/>
          </a:p>
        </p:txBody>
      </p:sp>
      <p:pic>
        <p:nvPicPr>
          <p:cNvPr id="518" name="Google Shape;518;p67"/>
          <p:cNvPicPr preferRelativeResize="0"/>
          <p:nvPr/>
        </p:nvPicPr>
        <p:blipFill>
          <a:blip r:embed="rId3">
            <a:alphaModFix/>
          </a:blip>
          <a:stretch>
            <a:fillRect/>
          </a:stretch>
        </p:blipFill>
        <p:spPr>
          <a:xfrm>
            <a:off x="5907075" y="873425"/>
            <a:ext cx="2939525" cy="1956125"/>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sp>
        <p:nvSpPr>
          <p:cNvPr id="523" name="Google Shape;523;p68"/>
          <p:cNvSpPr txBox="1"/>
          <p:nvPr>
            <p:ph idx="12" type="sldNum"/>
          </p:nvPr>
        </p:nvSpPr>
        <p:spPr>
          <a:xfrm>
            <a:off x="8674075" y="4673650"/>
            <a:ext cx="469800" cy="46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524" name="Google Shape;524;p68"/>
          <p:cNvSpPr txBox="1"/>
          <p:nvPr>
            <p:ph type="title"/>
          </p:nvPr>
        </p:nvSpPr>
        <p:spPr>
          <a:xfrm>
            <a:off x="304800" y="355075"/>
            <a:ext cx="4442400" cy="708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9/11</a:t>
            </a:r>
            <a:endParaRPr/>
          </a:p>
        </p:txBody>
      </p:sp>
      <p:sp>
        <p:nvSpPr>
          <p:cNvPr id="525" name="Google Shape;525;p68"/>
          <p:cNvSpPr txBox="1"/>
          <p:nvPr>
            <p:ph idx="1" type="body"/>
          </p:nvPr>
        </p:nvSpPr>
        <p:spPr>
          <a:xfrm>
            <a:off x="588875" y="1452250"/>
            <a:ext cx="4308000" cy="3221400"/>
          </a:xfrm>
          <a:prstGeom prst="rect">
            <a:avLst/>
          </a:prstGeom>
        </p:spPr>
        <p:txBody>
          <a:bodyPr anchorCtr="0" anchor="t" bIns="0" lIns="0" spcFirstLastPara="1" rIns="0" wrap="square" tIns="0">
            <a:noAutofit/>
          </a:bodyPr>
          <a:lstStyle/>
          <a:p>
            <a:pPr indent="-387350" lvl="0" marL="457200" rtl="0" algn="l">
              <a:lnSpc>
                <a:spcPct val="150000"/>
              </a:lnSpc>
              <a:spcBef>
                <a:spcPts val="600"/>
              </a:spcBef>
              <a:spcAft>
                <a:spcPts val="0"/>
              </a:spcAft>
              <a:buSzPts val="2500"/>
              <a:buChar char="●"/>
            </a:pPr>
            <a:r>
              <a:rPr lang="en" sz="2500"/>
              <a:t>My personal experience</a:t>
            </a:r>
            <a:endParaRPr sz="2500"/>
          </a:p>
          <a:p>
            <a:pPr indent="-387350" lvl="0" marL="457200" rtl="0" algn="l">
              <a:lnSpc>
                <a:spcPct val="150000"/>
              </a:lnSpc>
              <a:spcBef>
                <a:spcPts val="0"/>
              </a:spcBef>
              <a:spcAft>
                <a:spcPts val="0"/>
              </a:spcAft>
              <a:buSzPts val="2500"/>
              <a:buChar char="●"/>
            </a:pPr>
            <a:r>
              <a:rPr lang="en" sz="2500"/>
              <a:t>Traumatic effects </a:t>
            </a:r>
            <a:endParaRPr sz="2500"/>
          </a:p>
          <a:p>
            <a:pPr indent="-387350" lvl="0" marL="457200" rtl="0" algn="l">
              <a:lnSpc>
                <a:spcPct val="150000"/>
              </a:lnSpc>
              <a:spcBef>
                <a:spcPts val="0"/>
              </a:spcBef>
              <a:spcAft>
                <a:spcPts val="0"/>
              </a:spcAft>
              <a:buSzPts val="2500"/>
              <a:buChar char="●"/>
            </a:pPr>
            <a:r>
              <a:rPr lang="en" sz="2500"/>
              <a:t>EMDR</a:t>
            </a:r>
            <a:endParaRPr sz="2500"/>
          </a:p>
        </p:txBody>
      </p:sp>
      <p:pic>
        <p:nvPicPr>
          <p:cNvPr id="526" name="Google Shape;526;p68"/>
          <p:cNvPicPr preferRelativeResize="0"/>
          <p:nvPr/>
        </p:nvPicPr>
        <p:blipFill>
          <a:blip r:embed="rId3">
            <a:alphaModFix/>
          </a:blip>
          <a:stretch>
            <a:fillRect/>
          </a:stretch>
        </p:blipFill>
        <p:spPr>
          <a:xfrm>
            <a:off x="5317525" y="559325"/>
            <a:ext cx="3515900" cy="2289125"/>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sp>
        <p:nvSpPr>
          <p:cNvPr id="531" name="Google Shape;531;p69"/>
          <p:cNvSpPr txBox="1"/>
          <p:nvPr>
            <p:ph idx="12" type="sldNum"/>
          </p:nvPr>
        </p:nvSpPr>
        <p:spPr>
          <a:xfrm>
            <a:off x="8674075" y="4673650"/>
            <a:ext cx="469800" cy="46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532" name="Google Shape;532;p69"/>
          <p:cNvSpPr txBox="1"/>
          <p:nvPr>
            <p:ph type="title"/>
          </p:nvPr>
        </p:nvSpPr>
        <p:spPr>
          <a:xfrm>
            <a:off x="304800" y="355075"/>
            <a:ext cx="4442400" cy="708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COVID Trauma</a:t>
            </a:r>
            <a:endParaRPr/>
          </a:p>
        </p:txBody>
      </p:sp>
      <p:sp>
        <p:nvSpPr>
          <p:cNvPr id="533" name="Google Shape;533;p69"/>
          <p:cNvSpPr txBox="1"/>
          <p:nvPr>
            <p:ph idx="1" type="body"/>
          </p:nvPr>
        </p:nvSpPr>
        <p:spPr>
          <a:xfrm>
            <a:off x="786150" y="1460498"/>
            <a:ext cx="3479700" cy="2586300"/>
          </a:xfrm>
          <a:prstGeom prst="rect">
            <a:avLst/>
          </a:prstGeom>
        </p:spPr>
        <p:txBody>
          <a:bodyPr anchorCtr="0" anchor="t" bIns="0" lIns="0" spcFirstLastPara="1" rIns="0" wrap="square" tIns="0">
            <a:noAutofit/>
          </a:bodyPr>
          <a:lstStyle/>
          <a:p>
            <a:pPr indent="-393700" lvl="0" marL="457200" rtl="0" algn="l">
              <a:lnSpc>
                <a:spcPct val="150000"/>
              </a:lnSpc>
              <a:spcBef>
                <a:spcPts val="600"/>
              </a:spcBef>
              <a:spcAft>
                <a:spcPts val="0"/>
              </a:spcAft>
              <a:buSzPts val="2600"/>
              <a:buChar char="●"/>
            </a:pPr>
            <a:r>
              <a:rPr lang="en" sz="2600"/>
              <a:t>Death</a:t>
            </a:r>
            <a:endParaRPr sz="2600"/>
          </a:p>
          <a:p>
            <a:pPr indent="-393700" lvl="0" marL="457200" rtl="0" algn="l">
              <a:lnSpc>
                <a:spcPct val="150000"/>
              </a:lnSpc>
              <a:spcBef>
                <a:spcPts val="0"/>
              </a:spcBef>
              <a:spcAft>
                <a:spcPts val="0"/>
              </a:spcAft>
              <a:buSzPts val="2600"/>
              <a:buChar char="●"/>
            </a:pPr>
            <a:r>
              <a:rPr lang="en" sz="2600"/>
              <a:t>Fear of illness</a:t>
            </a:r>
            <a:endParaRPr sz="2600"/>
          </a:p>
          <a:p>
            <a:pPr indent="-393700" lvl="0" marL="457200" rtl="0" algn="l">
              <a:lnSpc>
                <a:spcPct val="150000"/>
              </a:lnSpc>
              <a:spcBef>
                <a:spcPts val="0"/>
              </a:spcBef>
              <a:spcAft>
                <a:spcPts val="0"/>
              </a:spcAft>
              <a:buSzPts val="2600"/>
              <a:buChar char="●"/>
            </a:pPr>
            <a:r>
              <a:rPr lang="en" sz="2600"/>
              <a:t>Isolation</a:t>
            </a:r>
            <a:endParaRPr sz="2600"/>
          </a:p>
          <a:p>
            <a:pPr indent="-393700" lvl="0" marL="457200" rtl="0" algn="l">
              <a:lnSpc>
                <a:spcPct val="150000"/>
              </a:lnSpc>
              <a:spcBef>
                <a:spcPts val="0"/>
              </a:spcBef>
              <a:spcAft>
                <a:spcPts val="0"/>
              </a:spcAft>
              <a:buSzPts val="2600"/>
              <a:buChar char="●"/>
            </a:pPr>
            <a:r>
              <a:rPr lang="en" sz="2600"/>
              <a:t>Lack of attachment</a:t>
            </a:r>
            <a:endParaRPr sz="2600"/>
          </a:p>
        </p:txBody>
      </p:sp>
      <p:pic>
        <p:nvPicPr>
          <p:cNvPr id="534" name="Google Shape;534;p69"/>
          <p:cNvPicPr preferRelativeResize="0"/>
          <p:nvPr/>
        </p:nvPicPr>
        <p:blipFill>
          <a:blip r:embed="rId3">
            <a:alphaModFix/>
          </a:blip>
          <a:stretch>
            <a:fillRect/>
          </a:stretch>
        </p:blipFill>
        <p:spPr>
          <a:xfrm>
            <a:off x="5085625" y="355075"/>
            <a:ext cx="2946900" cy="1961025"/>
          </a:xfrm>
          <a:prstGeom prst="rect">
            <a:avLst/>
          </a:prstGeom>
          <a:noFill/>
          <a:ln>
            <a:noFill/>
          </a:ln>
        </p:spPr>
      </p:pic>
      <p:pic>
        <p:nvPicPr>
          <p:cNvPr id="535" name="Google Shape;535;p69"/>
          <p:cNvPicPr preferRelativeResize="0"/>
          <p:nvPr/>
        </p:nvPicPr>
        <p:blipFill>
          <a:blip r:embed="rId4">
            <a:alphaModFix/>
          </a:blip>
          <a:stretch>
            <a:fillRect/>
          </a:stretch>
        </p:blipFill>
        <p:spPr>
          <a:xfrm>
            <a:off x="4900863" y="2577337"/>
            <a:ext cx="3316400" cy="2206914"/>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sp>
        <p:nvSpPr>
          <p:cNvPr id="540" name="Google Shape;540;p70"/>
          <p:cNvSpPr txBox="1"/>
          <p:nvPr>
            <p:ph type="title"/>
          </p:nvPr>
        </p:nvSpPr>
        <p:spPr>
          <a:xfrm>
            <a:off x="-152400" y="431275"/>
            <a:ext cx="4838700" cy="708300"/>
          </a:xfrm>
          <a:prstGeom prst="rect">
            <a:avLst/>
          </a:prstGeom>
        </p:spPr>
        <p:txBody>
          <a:bodyPr anchorCtr="0" anchor="ctr" bIns="0" lIns="0" spcFirstLastPara="1" rIns="0" wrap="square" tIns="0">
            <a:noAutofit/>
          </a:bodyPr>
          <a:lstStyle/>
          <a:p>
            <a:pPr indent="0" lvl="0" marL="457200" rtl="0" algn="l">
              <a:lnSpc>
                <a:spcPct val="135000"/>
              </a:lnSpc>
              <a:spcBef>
                <a:spcPts val="0"/>
              </a:spcBef>
              <a:spcAft>
                <a:spcPts val="1200"/>
              </a:spcAft>
              <a:buNone/>
            </a:pPr>
            <a:r>
              <a:rPr lang="en">
                <a:highlight>
                  <a:srgbClr val="FFFFFF"/>
                </a:highlight>
              </a:rPr>
              <a:t>Bessel van der Kolk</a:t>
            </a:r>
            <a:endParaRPr/>
          </a:p>
        </p:txBody>
      </p:sp>
      <p:sp>
        <p:nvSpPr>
          <p:cNvPr id="541" name="Google Shape;541;p70"/>
          <p:cNvSpPr txBox="1"/>
          <p:nvPr>
            <p:ph idx="12" type="sldNum"/>
          </p:nvPr>
        </p:nvSpPr>
        <p:spPr>
          <a:xfrm>
            <a:off x="8674075" y="4673650"/>
            <a:ext cx="469800" cy="46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pic>
        <p:nvPicPr>
          <p:cNvPr descr="Get the full-length video here: http://www.psychotherapy.net/video/understanding-trauma&#10;&#10;Each year, thousands of people are traumatized, many of whom will seek relief through therapy. Learn from renowned and outspoken researcher and clinician Bessel van der Kolk how to improve your clinical effectiveness with these clients by remembering that “the body keeps the score.”" id="542" name="Google Shape;542;p70" title="Bessel van der Kolk on Understanding Trauma">
            <a:hlinkClick r:id="rId3"/>
          </p:cNvPr>
          <p:cNvPicPr preferRelativeResize="0"/>
          <p:nvPr/>
        </p:nvPicPr>
        <p:blipFill>
          <a:blip r:embed="rId4">
            <a:alphaModFix/>
          </a:blip>
          <a:stretch>
            <a:fillRect/>
          </a:stretch>
        </p:blipFill>
        <p:spPr>
          <a:xfrm>
            <a:off x="1964725" y="1139575"/>
            <a:ext cx="4658400" cy="323405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sp>
        <p:nvSpPr>
          <p:cNvPr id="547" name="Google Shape;547;p71"/>
          <p:cNvSpPr txBox="1"/>
          <p:nvPr>
            <p:ph type="title"/>
          </p:nvPr>
        </p:nvSpPr>
        <p:spPr>
          <a:xfrm>
            <a:off x="-152400" y="431275"/>
            <a:ext cx="4838700" cy="708300"/>
          </a:xfrm>
          <a:prstGeom prst="rect">
            <a:avLst/>
          </a:prstGeom>
        </p:spPr>
        <p:txBody>
          <a:bodyPr anchorCtr="0" anchor="ctr" bIns="0" lIns="0" spcFirstLastPara="1" rIns="0" wrap="square" tIns="0">
            <a:noAutofit/>
          </a:bodyPr>
          <a:lstStyle/>
          <a:p>
            <a:pPr indent="0" lvl="0" marL="457200" rtl="0" algn="l">
              <a:lnSpc>
                <a:spcPct val="135000"/>
              </a:lnSpc>
              <a:spcBef>
                <a:spcPts val="0"/>
              </a:spcBef>
              <a:spcAft>
                <a:spcPts val="1200"/>
              </a:spcAft>
              <a:buNone/>
            </a:pPr>
            <a:r>
              <a:rPr lang="en">
                <a:highlight>
                  <a:srgbClr val="FFFFFF"/>
                </a:highlight>
              </a:rPr>
              <a:t>ACE Predictors </a:t>
            </a:r>
            <a:endParaRPr/>
          </a:p>
        </p:txBody>
      </p:sp>
      <p:sp>
        <p:nvSpPr>
          <p:cNvPr id="548" name="Google Shape;548;p71"/>
          <p:cNvSpPr txBox="1"/>
          <p:nvPr>
            <p:ph idx="1" type="body"/>
          </p:nvPr>
        </p:nvSpPr>
        <p:spPr>
          <a:xfrm>
            <a:off x="569050" y="1215775"/>
            <a:ext cx="4482900" cy="3221400"/>
          </a:xfrm>
          <a:prstGeom prst="rect">
            <a:avLst/>
          </a:prstGeom>
        </p:spPr>
        <p:txBody>
          <a:bodyPr anchorCtr="0" anchor="t" bIns="0" lIns="0" spcFirstLastPara="1" rIns="0" wrap="square" tIns="0">
            <a:noAutofit/>
          </a:bodyPr>
          <a:lstStyle/>
          <a:p>
            <a:pPr indent="-368300" lvl="0" marL="457200" rtl="0" algn="l">
              <a:lnSpc>
                <a:spcPct val="100000"/>
              </a:lnSpc>
              <a:spcBef>
                <a:spcPts val="0"/>
              </a:spcBef>
              <a:spcAft>
                <a:spcPts val="0"/>
              </a:spcAft>
              <a:buClr>
                <a:srgbClr val="000000"/>
              </a:buClr>
              <a:buSzPts val="2200"/>
              <a:buFont typeface="Arial"/>
              <a:buChar char="●"/>
            </a:pPr>
            <a:r>
              <a:rPr lang="en" sz="2200">
                <a:solidFill>
                  <a:srgbClr val="000000"/>
                </a:solidFill>
                <a:highlight>
                  <a:srgbClr val="FFFFFF"/>
                </a:highlight>
                <a:latin typeface="Arial"/>
                <a:ea typeface="Arial"/>
                <a:cs typeface="Arial"/>
                <a:sym typeface="Arial"/>
              </a:rPr>
              <a:t>Adverse childhood experiences, or ACEs, are potentially traumatic events that occur in childhood (0-17 years).</a:t>
            </a:r>
            <a:br>
              <a:rPr lang="en" sz="2200">
                <a:solidFill>
                  <a:srgbClr val="000000"/>
                </a:solidFill>
                <a:highlight>
                  <a:srgbClr val="FFFFFF"/>
                </a:highlight>
                <a:latin typeface="Arial"/>
                <a:ea typeface="Arial"/>
                <a:cs typeface="Arial"/>
                <a:sym typeface="Arial"/>
              </a:rPr>
            </a:br>
            <a:endParaRPr sz="2200">
              <a:solidFill>
                <a:srgbClr val="000000"/>
              </a:solidFill>
              <a:highlight>
                <a:srgbClr val="FFFFFF"/>
              </a:highlight>
              <a:latin typeface="Arial"/>
              <a:ea typeface="Arial"/>
              <a:cs typeface="Arial"/>
              <a:sym typeface="Arial"/>
            </a:endParaRPr>
          </a:p>
          <a:p>
            <a:pPr indent="-368300" lvl="0" marL="457200" rtl="0" algn="l">
              <a:lnSpc>
                <a:spcPct val="100000"/>
              </a:lnSpc>
              <a:spcBef>
                <a:spcPts val="0"/>
              </a:spcBef>
              <a:spcAft>
                <a:spcPts val="0"/>
              </a:spcAft>
              <a:buClr>
                <a:srgbClr val="000000"/>
              </a:buClr>
              <a:buSzPts val="2200"/>
              <a:buFont typeface="Arial"/>
              <a:buChar char="●"/>
            </a:pPr>
            <a:r>
              <a:rPr lang="en" sz="2200">
                <a:solidFill>
                  <a:srgbClr val="000000"/>
                </a:solidFill>
                <a:highlight>
                  <a:srgbClr val="FFFFFF"/>
                </a:highlight>
                <a:latin typeface="Arial"/>
                <a:ea typeface="Arial"/>
                <a:cs typeface="Arial"/>
                <a:sym typeface="Arial"/>
              </a:rPr>
              <a:t>Linked to chronic health problems, pain, mental illness, and substance misuse in adulthood. </a:t>
            </a:r>
            <a:endParaRPr/>
          </a:p>
          <a:p>
            <a:pPr indent="-298450" lvl="0" marL="457200" rtl="0" algn="l">
              <a:lnSpc>
                <a:spcPct val="135000"/>
              </a:lnSpc>
              <a:spcBef>
                <a:spcPts val="0"/>
              </a:spcBef>
              <a:spcAft>
                <a:spcPts val="0"/>
              </a:spcAft>
              <a:buSzPts val="1100"/>
              <a:buFont typeface="Arial"/>
              <a:buChar char="●"/>
            </a:pPr>
            <a:r>
              <a:t/>
            </a:r>
            <a:endParaRPr sz="2000">
              <a:solidFill>
                <a:srgbClr val="000000"/>
              </a:solidFill>
              <a:highlight>
                <a:srgbClr val="FFFFFF"/>
              </a:highlight>
              <a:latin typeface="Arial"/>
              <a:ea typeface="Arial"/>
              <a:cs typeface="Arial"/>
              <a:sym typeface="Arial"/>
            </a:endParaRPr>
          </a:p>
        </p:txBody>
      </p:sp>
      <p:sp>
        <p:nvSpPr>
          <p:cNvPr id="549" name="Google Shape;549;p71"/>
          <p:cNvSpPr txBox="1"/>
          <p:nvPr>
            <p:ph idx="12" type="sldNum"/>
          </p:nvPr>
        </p:nvSpPr>
        <p:spPr>
          <a:xfrm>
            <a:off x="8674075" y="4673650"/>
            <a:ext cx="469800" cy="46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pic>
        <p:nvPicPr>
          <p:cNvPr id="550" name="Google Shape;550;p71"/>
          <p:cNvPicPr preferRelativeResize="0"/>
          <p:nvPr/>
        </p:nvPicPr>
        <p:blipFill>
          <a:blip r:embed="rId3">
            <a:alphaModFix/>
          </a:blip>
          <a:stretch>
            <a:fillRect/>
          </a:stretch>
        </p:blipFill>
        <p:spPr>
          <a:xfrm>
            <a:off x="5634425" y="925181"/>
            <a:ext cx="2619375" cy="2621250"/>
          </a:xfrm>
          <a:prstGeom prst="rect">
            <a:avLst/>
          </a:prstGeom>
          <a:noFill/>
          <a:ln>
            <a:noFill/>
          </a:ln>
          <a:effectLst>
            <a:outerShdw blurRad="342900" rotWithShape="0" algn="bl" dir="5400000" dist="9525">
              <a:schemeClr val="dk1">
                <a:alpha val="50000"/>
              </a:schemeClr>
            </a:outerShdw>
          </a:effectLst>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 name="Shape 554"/>
        <p:cNvGrpSpPr/>
        <p:nvPr/>
      </p:nvGrpSpPr>
      <p:grpSpPr>
        <a:xfrm>
          <a:off x="0" y="0"/>
          <a:ext cx="0" cy="0"/>
          <a:chOff x="0" y="0"/>
          <a:chExt cx="0" cy="0"/>
        </a:xfrm>
      </p:grpSpPr>
      <p:sp>
        <p:nvSpPr>
          <p:cNvPr id="555" name="Google Shape;555;p72"/>
          <p:cNvSpPr txBox="1"/>
          <p:nvPr>
            <p:ph type="title"/>
          </p:nvPr>
        </p:nvSpPr>
        <p:spPr>
          <a:xfrm>
            <a:off x="-152400" y="431275"/>
            <a:ext cx="4838700" cy="708300"/>
          </a:xfrm>
          <a:prstGeom prst="rect">
            <a:avLst/>
          </a:prstGeom>
        </p:spPr>
        <p:txBody>
          <a:bodyPr anchorCtr="0" anchor="ctr" bIns="0" lIns="0" spcFirstLastPara="1" rIns="0" wrap="square" tIns="0">
            <a:noAutofit/>
          </a:bodyPr>
          <a:lstStyle/>
          <a:p>
            <a:pPr indent="0" lvl="0" marL="457200" rtl="0" algn="l">
              <a:lnSpc>
                <a:spcPct val="135000"/>
              </a:lnSpc>
              <a:spcBef>
                <a:spcPts val="0"/>
              </a:spcBef>
              <a:spcAft>
                <a:spcPts val="1200"/>
              </a:spcAft>
              <a:buNone/>
            </a:pPr>
            <a:r>
              <a:rPr lang="en">
                <a:highlight>
                  <a:srgbClr val="FFFFFF"/>
                </a:highlight>
              </a:rPr>
              <a:t>ACE Types</a:t>
            </a:r>
            <a:endParaRPr/>
          </a:p>
        </p:txBody>
      </p:sp>
      <p:sp>
        <p:nvSpPr>
          <p:cNvPr id="556" name="Google Shape;556;p72"/>
          <p:cNvSpPr txBox="1"/>
          <p:nvPr>
            <p:ph idx="1" type="body"/>
          </p:nvPr>
        </p:nvSpPr>
        <p:spPr>
          <a:xfrm>
            <a:off x="569050" y="1215775"/>
            <a:ext cx="4482900" cy="3221400"/>
          </a:xfrm>
          <a:prstGeom prst="rect">
            <a:avLst/>
          </a:prstGeom>
        </p:spPr>
        <p:txBody>
          <a:bodyPr anchorCtr="0" anchor="t" bIns="0" lIns="0" spcFirstLastPara="1" rIns="0" wrap="square" tIns="0">
            <a:noAutofit/>
          </a:bodyPr>
          <a:lstStyle/>
          <a:p>
            <a:pPr indent="-368300" lvl="0" marL="457200" rtl="0" algn="l">
              <a:spcBef>
                <a:spcPts val="0"/>
              </a:spcBef>
              <a:spcAft>
                <a:spcPts val="0"/>
              </a:spcAft>
              <a:buClr>
                <a:srgbClr val="000000"/>
              </a:buClr>
              <a:buSzPts val="2200"/>
              <a:buFont typeface="Arial"/>
              <a:buChar char="●"/>
            </a:pPr>
            <a:r>
              <a:rPr lang="en" sz="2200">
                <a:solidFill>
                  <a:srgbClr val="000000"/>
                </a:solidFill>
                <a:latin typeface="Arial"/>
                <a:ea typeface="Arial"/>
                <a:cs typeface="Arial"/>
                <a:sym typeface="Arial"/>
              </a:rPr>
              <a:t>Experiencing violence, abuse, or neglect (or hearing about it i.e. the Holocaust)</a:t>
            </a:r>
            <a:endParaRPr sz="2200">
              <a:solidFill>
                <a:srgbClr val="000000"/>
              </a:solidFill>
              <a:latin typeface="Arial"/>
              <a:ea typeface="Arial"/>
              <a:cs typeface="Arial"/>
              <a:sym typeface="Arial"/>
            </a:endParaRPr>
          </a:p>
          <a:p>
            <a:pPr indent="-368300" lvl="0" marL="457200" rtl="0" algn="l">
              <a:spcBef>
                <a:spcPts val="0"/>
              </a:spcBef>
              <a:spcAft>
                <a:spcPts val="0"/>
              </a:spcAft>
              <a:buClr>
                <a:srgbClr val="000000"/>
              </a:buClr>
              <a:buSzPts val="2200"/>
              <a:buFont typeface="Arial"/>
              <a:buChar char="●"/>
            </a:pPr>
            <a:r>
              <a:rPr lang="en" sz="2200">
                <a:solidFill>
                  <a:srgbClr val="000000"/>
                </a:solidFill>
                <a:latin typeface="Arial"/>
                <a:ea typeface="Arial"/>
                <a:cs typeface="Arial"/>
                <a:sym typeface="Arial"/>
              </a:rPr>
              <a:t>Witnessing violence in the home or community</a:t>
            </a:r>
            <a:endParaRPr sz="2200">
              <a:solidFill>
                <a:srgbClr val="000000"/>
              </a:solidFill>
              <a:latin typeface="Arial"/>
              <a:ea typeface="Arial"/>
              <a:cs typeface="Arial"/>
              <a:sym typeface="Arial"/>
            </a:endParaRPr>
          </a:p>
          <a:p>
            <a:pPr indent="-368300" lvl="0" marL="457200" rtl="0" algn="l">
              <a:spcBef>
                <a:spcPts val="0"/>
              </a:spcBef>
              <a:spcAft>
                <a:spcPts val="0"/>
              </a:spcAft>
              <a:buClr>
                <a:srgbClr val="000000"/>
              </a:buClr>
              <a:buSzPts val="2200"/>
              <a:buFont typeface="Arial"/>
              <a:buChar char="●"/>
            </a:pPr>
            <a:r>
              <a:rPr lang="en" sz="2200">
                <a:solidFill>
                  <a:srgbClr val="000000"/>
                </a:solidFill>
                <a:latin typeface="Arial"/>
                <a:ea typeface="Arial"/>
                <a:cs typeface="Arial"/>
                <a:sym typeface="Arial"/>
              </a:rPr>
              <a:t>Mental health problems</a:t>
            </a:r>
            <a:endParaRPr sz="2200">
              <a:solidFill>
                <a:srgbClr val="000000"/>
              </a:solidFill>
              <a:latin typeface="Arial"/>
              <a:ea typeface="Arial"/>
              <a:cs typeface="Arial"/>
              <a:sym typeface="Arial"/>
            </a:endParaRPr>
          </a:p>
          <a:p>
            <a:pPr indent="-368300" lvl="0" marL="457200" rtl="0" algn="l">
              <a:spcBef>
                <a:spcPts val="0"/>
              </a:spcBef>
              <a:spcAft>
                <a:spcPts val="0"/>
              </a:spcAft>
              <a:buClr>
                <a:srgbClr val="000000"/>
              </a:buClr>
              <a:buSzPts val="2200"/>
              <a:buFont typeface="Arial"/>
              <a:buChar char="●"/>
            </a:pPr>
            <a:r>
              <a:rPr lang="en" sz="2200">
                <a:solidFill>
                  <a:srgbClr val="000000"/>
                </a:solidFill>
                <a:latin typeface="Arial"/>
                <a:ea typeface="Arial"/>
                <a:cs typeface="Arial"/>
                <a:sym typeface="Arial"/>
              </a:rPr>
              <a:t>Instability due to parental separation </a:t>
            </a:r>
            <a:endParaRPr sz="2200">
              <a:solidFill>
                <a:srgbClr val="000000"/>
              </a:solidFill>
              <a:highlight>
                <a:srgbClr val="FFFFFF"/>
              </a:highlight>
              <a:latin typeface="Arial"/>
              <a:ea typeface="Arial"/>
              <a:cs typeface="Arial"/>
              <a:sym typeface="Arial"/>
            </a:endParaRPr>
          </a:p>
          <a:p>
            <a:pPr indent="0" lvl="0" marL="0" rtl="0" algn="l">
              <a:lnSpc>
                <a:spcPct val="135000"/>
              </a:lnSpc>
              <a:spcBef>
                <a:spcPts val="1200"/>
              </a:spcBef>
              <a:spcAft>
                <a:spcPts val="1200"/>
              </a:spcAft>
              <a:buNone/>
            </a:pPr>
            <a:r>
              <a:t/>
            </a:r>
            <a:endParaRPr sz="2000">
              <a:solidFill>
                <a:srgbClr val="000000"/>
              </a:solidFill>
              <a:highlight>
                <a:srgbClr val="FFFFFF"/>
              </a:highlight>
              <a:latin typeface="Arial"/>
              <a:ea typeface="Arial"/>
              <a:cs typeface="Arial"/>
              <a:sym typeface="Arial"/>
            </a:endParaRPr>
          </a:p>
        </p:txBody>
      </p:sp>
      <p:sp>
        <p:nvSpPr>
          <p:cNvPr id="557" name="Google Shape;557;p72"/>
          <p:cNvSpPr txBox="1"/>
          <p:nvPr>
            <p:ph idx="12" type="sldNum"/>
          </p:nvPr>
        </p:nvSpPr>
        <p:spPr>
          <a:xfrm>
            <a:off x="8674075" y="4673650"/>
            <a:ext cx="469800" cy="46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pic>
        <p:nvPicPr>
          <p:cNvPr id="558" name="Google Shape;558;p72"/>
          <p:cNvPicPr preferRelativeResize="0"/>
          <p:nvPr/>
        </p:nvPicPr>
        <p:blipFill>
          <a:blip r:embed="rId3">
            <a:alphaModFix/>
          </a:blip>
          <a:stretch>
            <a:fillRect/>
          </a:stretch>
        </p:blipFill>
        <p:spPr>
          <a:xfrm>
            <a:off x="5462725" y="1033400"/>
            <a:ext cx="3404725" cy="2540450"/>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sp>
        <p:nvSpPr>
          <p:cNvPr id="563" name="Google Shape;563;p73"/>
          <p:cNvSpPr txBox="1"/>
          <p:nvPr>
            <p:ph type="title"/>
          </p:nvPr>
        </p:nvSpPr>
        <p:spPr>
          <a:xfrm>
            <a:off x="-152400" y="431275"/>
            <a:ext cx="4838700" cy="708300"/>
          </a:xfrm>
          <a:prstGeom prst="rect">
            <a:avLst/>
          </a:prstGeom>
        </p:spPr>
        <p:txBody>
          <a:bodyPr anchorCtr="0" anchor="ctr" bIns="0" lIns="0" spcFirstLastPara="1" rIns="0" wrap="square" tIns="0">
            <a:noAutofit/>
          </a:bodyPr>
          <a:lstStyle/>
          <a:p>
            <a:pPr indent="0" lvl="0" marL="457200" rtl="0" algn="l">
              <a:lnSpc>
                <a:spcPct val="135000"/>
              </a:lnSpc>
              <a:spcBef>
                <a:spcPts val="0"/>
              </a:spcBef>
              <a:spcAft>
                <a:spcPts val="1200"/>
              </a:spcAft>
              <a:buNone/>
            </a:pPr>
            <a:r>
              <a:rPr lang="en">
                <a:highlight>
                  <a:srgbClr val="FFFFFF"/>
                </a:highlight>
              </a:rPr>
              <a:t>ACE Stats </a:t>
            </a:r>
            <a:endParaRPr/>
          </a:p>
        </p:txBody>
      </p:sp>
      <p:sp>
        <p:nvSpPr>
          <p:cNvPr id="564" name="Google Shape;564;p73"/>
          <p:cNvSpPr txBox="1"/>
          <p:nvPr>
            <p:ph idx="1" type="body"/>
          </p:nvPr>
        </p:nvSpPr>
        <p:spPr>
          <a:xfrm>
            <a:off x="569050" y="1139575"/>
            <a:ext cx="4482900" cy="3221400"/>
          </a:xfrm>
          <a:prstGeom prst="rect">
            <a:avLst/>
          </a:prstGeom>
        </p:spPr>
        <p:txBody>
          <a:bodyPr anchorCtr="0" anchor="t" bIns="0" lIns="0" spcFirstLastPara="1" rIns="0" wrap="square" tIns="0">
            <a:noAutofit/>
          </a:bodyPr>
          <a:lstStyle/>
          <a:p>
            <a:pPr indent="-368300" lvl="0" marL="457200" rtl="0" algn="l">
              <a:lnSpc>
                <a:spcPct val="115000"/>
              </a:lnSpc>
              <a:spcBef>
                <a:spcPts val="0"/>
              </a:spcBef>
              <a:spcAft>
                <a:spcPts val="0"/>
              </a:spcAft>
              <a:buClr>
                <a:srgbClr val="000000"/>
              </a:buClr>
              <a:buSzPts val="2200"/>
              <a:buFont typeface="Arial"/>
              <a:buChar char="●"/>
            </a:pPr>
            <a:r>
              <a:rPr lang="en" sz="2200">
                <a:solidFill>
                  <a:srgbClr val="000000"/>
                </a:solidFill>
                <a:highlight>
                  <a:srgbClr val="FFFFFF"/>
                </a:highlight>
                <a:latin typeface="Arial"/>
                <a:ea typeface="Arial"/>
                <a:cs typeface="Arial"/>
                <a:sym typeface="Arial"/>
              </a:rPr>
              <a:t>ACEs are common. About 61% of adults surveyed across 25 states reported that they had experienced at least one type of ACE.</a:t>
            </a:r>
            <a:br>
              <a:rPr lang="en" sz="2200">
                <a:solidFill>
                  <a:srgbClr val="000000"/>
                </a:solidFill>
                <a:highlight>
                  <a:srgbClr val="FFFFFF"/>
                </a:highlight>
                <a:latin typeface="Arial"/>
                <a:ea typeface="Arial"/>
                <a:cs typeface="Arial"/>
                <a:sym typeface="Arial"/>
              </a:rPr>
            </a:br>
            <a:endParaRPr sz="2200">
              <a:solidFill>
                <a:srgbClr val="000000"/>
              </a:solidFill>
              <a:highlight>
                <a:srgbClr val="FFFFFF"/>
              </a:highlight>
              <a:latin typeface="Arial"/>
              <a:ea typeface="Arial"/>
              <a:cs typeface="Arial"/>
              <a:sym typeface="Arial"/>
            </a:endParaRPr>
          </a:p>
          <a:p>
            <a:pPr indent="-368300" lvl="0" marL="457200" rtl="0" algn="l">
              <a:lnSpc>
                <a:spcPct val="115000"/>
              </a:lnSpc>
              <a:spcBef>
                <a:spcPts val="0"/>
              </a:spcBef>
              <a:spcAft>
                <a:spcPts val="0"/>
              </a:spcAft>
              <a:buClr>
                <a:srgbClr val="000000"/>
              </a:buClr>
              <a:buSzPts val="2200"/>
              <a:buFont typeface="Arial"/>
              <a:buChar char="●"/>
            </a:pPr>
            <a:r>
              <a:rPr lang="en" sz="2200">
                <a:solidFill>
                  <a:srgbClr val="000000"/>
                </a:solidFill>
                <a:highlight>
                  <a:srgbClr val="FFFFFF"/>
                </a:highlight>
                <a:latin typeface="Arial"/>
                <a:ea typeface="Arial"/>
                <a:cs typeface="Arial"/>
                <a:sym typeface="Arial"/>
              </a:rPr>
              <a:t>Nearly 1 in 6 reported they had experienced four or more types of ACEs.</a:t>
            </a:r>
            <a:endParaRPr sz="2200">
              <a:solidFill>
                <a:srgbClr val="000000"/>
              </a:solidFill>
              <a:highlight>
                <a:srgbClr val="FFFFFF"/>
              </a:highlight>
              <a:latin typeface="Arial"/>
              <a:ea typeface="Arial"/>
              <a:cs typeface="Arial"/>
              <a:sym typeface="Arial"/>
            </a:endParaRPr>
          </a:p>
        </p:txBody>
      </p:sp>
      <p:sp>
        <p:nvSpPr>
          <p:cNvPr id="565" name="Google Shape;565;p73"/>
          <p:cNvSpPr txBox="1"/>
          <p:nvPr>
            <p:ph idx="12" type="sldNum"/>
          </p:nvPr>
        </p:nvSpPr>
        <p:spPr>
          <a:xfrm>
            <a:off x="8674075" y="4673650"/>
            <a:ext cx="469800" cy="46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pic>
        <p:nvPicPr>
          <p:cNvPr id="566" name="Google Shape;566;p73"/>
          <p:cNvPicPr preferRelativeResize="0"/>
          <p:nvPr/>
        </p:nvPicPr>
        <p:blipFill>
          <a:blip r:embed="rId3">
            <a:alphaModFix/>
          </a:blip>
          <a:stretch>
            <a:fillRect/>
          </a:stretch>
        </p:blipFill>
        <p:spPr>
          <a:xfrm>
            <a:off x="5051950" y="837025"/>
            <a:ext cx="3819500" cy="2119125"/>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0" name="Shape 570"/>
        <p:cNvGrpSpPr/>
        <p:nvPr/>
      </p:nvGrpSpPr>
      <p:grpSpPr>
        <a:xfrm>
          <a:off x="0" y="0"/>
          <a:ext cx="0" cy="0"/>
          <a:chOff x="0" y="0"/>
          <a:chExt cx="0" cy="0"/>
        </a:xfrm>
      </p:grpSpPr>
      <p:sp>
        <p:nvSpPr>
          <p:cNvPr id="571" name="Google Shape;571;p74"/>
          <p:cNvSpPr txBox="1"/>
          <p:nvPr/>
        </p:nvSpPr>
        <p:spPr>
          <a:xfrm>
            <a:off x="1775250" y="985850"/>
            <a:ext cx="6320100" cy="124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700">
              <a:latin typeface="DM Sans"/>
              <a:ea typeface="DM Sans"/>
              <a:cs typeface="DM Sans"/>
              <a:sym typeface="DM Sans"/>
            </a:endParaRPr>
          </a:p>
        </p:txBody>
      </p:sp>
      <p:pic>
        <p:nvPicPr>
          <p:cNvPr descr="Andrea Gonzalez, McMaster University" id="572" name="Google Shape;572;p74" title="Adverse Childhood Experiences (ACEs): Impact on brain, body and behaviour">
            <a:hlinkClick r:id="rId3"/>
          </p:cNvPr>
          <p:cNvPicPr preferRelativeResize="0"/>
          <p:nvPr/>
        </p:nvPicPr>
        <p:blipFill>
          <a:blip r:embed="rId4">
            <a:alphaModFix/>
          </a:blip>
          <a:stretch>
            <a:fillRect/>
          </a:stretch>
        </p:blipFill>
        <p:spPr>
          <a:xfrm>
            <a:off x="1865675" y="400763"/>
            <a:ext cx="5307100" cy="3980325"/>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6" name="Shape 576"/>
        <p:cNvGrpSpPr/>
        <p:nvPr/>
      </p:nvGrpSpPr>
      <p:grpSpPr>
        <a:xfrm>
          <a:off x="0" y="0"/>
          <a:ext cx="0" cy="0"/>
          <a:chOff x="0" y="0"/>
          <a:chExt cx="0" cy="0"/>
        </a:xfrm>
      </p:grpSpPr>
      <p:sp>
        <p:nvSpPr>
          <p:cNvPr id="577" name="Google Shape;577;p75"/>
          <p:cNvSpPr txBox="1"/>
          <p:nvPr>
            <p:ph type="title"/>
          </p:nvPr>
        </p:nvSpPr>
        <p:spPr>
          <a:xfrm>
            <a:off x="-152400" y="431275"/>
            <a:ext cx="4838700" cy="708300"/>
          </a:xfrm>
          <a:prstGeom prst="rect">
            <a:avLst/>
          </a:prstGeom>
        </p:spPr>
        <p:txBody>
          <a:bodyPr anchorCtr="0" anchor="ctr" bIns="0" lIns="0" spcFirstLastPara="1" rIns="0" wrap="square" tIns="0">
            <a:noAutofit/>
          </a:bodyPr>
          <a:lstStyle/>
          <a:p>
            <a:pPr indent="0" lvl="0" marL="457200" rtl="0" algn="l">
              <a:lnSpc>
                <a:spcPct val="135000"/>
              </a:lnSpc>
              <a:spcBef>
                <a:spcPts val="0"/>
              </a:spcBef>
              <a:spcAft>
                <a:spcPts val="1200"/>
              </a:spcAft>
              <a:buNone/>
            </a:pPr>
            <a:r>
              <a:rPr lang="en">
                <a:highlight>
                  <a:srgbClr val="FFFFFF"/>
                </a:highlight>
              </a:rPr>
              <a:t>CDC-Kaiser ACE Study</a:t>
            </a:r>
            <a:r>
              <a:rPr lang="en">
                <a:highlight>
                  <a:srgbClr val="FFFFFF"/>
                </a:highlight>
              </a:rPr>
              <a:t> </a:t>
            </a:r>
            <a:endParaRPr/>
          </a:p>
        </p:txBody>
      </p:sp>
      <p:sp>
        <p:nvSpPr>
          <p:cNvPr id="578" name="Google Shape;578;p75"/>
          <p:cNvSpPr txBox="1"/>
          <p:nvPr>
            <p:ph idx="1" type="body"/>
          </p:nvPr>
        </p:nvSpPr>
        <p:spPr>
          <a:xfrm>
            <a:off x="569050" y="1215775"/>
            <a:ext cx="4482900" cy="3221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2200">
                <a:solidFill>
                  <a:srgbClr val="000000"/>
                </a:solidFill>
                <a:highlight>
                  <a:srgbClr val="FFFFFF"/>
                </a:highlight>
                <a:latin typeface="Arial"/>
                <a:ea typeface="Arial"/>
                <a:cs typeface="Arial"/>
                <a:sym typeface="Arial"/>
              </a:rPr>
              <a:t>The CDC-Kaiser Permanente Adverse Childhood Experiences (ACE) Study is one of the largest investigations of childhood abuse and neglect and household challenges and later-life health and well-being.</a:t>
            </a:r>
            <a:endParaRPr sz="2200">
              <a:solidFill>
                <a:srgbClr val="000000"/>
              </a:solidFill>
              <a:highlight>
                <a:srgbClr val="FFFFFF"/>
              </a:highlight>
              <a:latin typeface="Arial"/>
              <a:ea typeface="Arial"/>
              <a:cs typeface="Arial"/>
              <a:sym typeface="Arial"/>
            </a:endParaRPr>
          </a:p>
          <a:p>
            <a:pPr indent="0" lvl="0" marL="0" rtl="0" algn="l">
              <a:spcBef>
                <a:spcPts val="1200"/>
              </a:spcBef>
              <a:spcAft>
                <a:spcPts val="0"/>
              </a:spcAft>
              <a:buNone/>
            </a:pPr>
            <a:r>
              <a:t/>
            </a:r>
            <a:endParaRPr sz="1700">
              <a:solidFill>
                <a:srgbClr val="000000"/>
              </a:solidFill>
              <a:highlight>
                <a:srgbClr val="FFFFFF"/>
              </a:highlight>
              <a:latin typeface="Arial"/>
              <a:ea typeface="Arial"/>
              <a:cs typeface="Arial"/>
              <a:sym typeface="Arial"/>
            </a:endParaRPr>
          </a:p>
          <a:p>
            <a:pPr indent="0" lvl="0" marL="0" rtl="0" algn="l">
              <a:lnSpc>
                <a:spcPct val="135000"/>
              </a:lnSpc>
              <a:spcBef>
                <a:spcPts val="1200"/>
              </a:spcBef>
              <a:spcAft>
                <a:spcPts val="1200"/>
              </a:spcAft>
              <a:buNone/>
            </a:pPr>
            <a:r>
              <a:t/>
            </a:r>
            <a:endParaRPr sz="2200">
              <a:solidFill>
                <a:srgbClr val="000000"/>
              </a:solidFill>
              <a:highlight>
                <a:srgbClr val="FFFFFF"/>
              </a:highlight>
              <a:latin typeface="Arial"/>
              <a:ea typeface="Arial"/>
              <a:cs typeface="Arial"/>
              <a:sym typeface="Arial"/>
            </a:endParaRPr>
          </a:p>
        </p:txBody>
      </p:sp>
      <p:sp>
        <p:nvSpPr>
          <p:cNvPr id="579" name="Google Shape;579;p75"/>
          <p:cNvSpPr txBox="1"/>
          <p:nvPr>
            <p:ph idx="12" type="sldNum"/>
          </p:nvPr>
        </p:nvSpPr>
        <p:spPr>
          <a:xfrm>
            <a:off x="8674075" y="4673650"/>
            <a:ext cx="469800" cy="46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pic>
        <p:nvPicPr>
          <p:cNvPr id="580" name="Google Shape;580;p75"/>
          <p:cNvPicPr preferRelativeResize="0"/>
          <p:nvPr/>
        </p:nvPicPr>
        <p:blipFill>
          <a:blip r:embed="rId3">
            <a:alphaModFix/>
          </a:blip>
          <a:stretch>
            <a:fillRect/>
          </a:stretch>
        </p:blipFill>
        <p:spPr>
          <a:xfrm>
            <a:off x="5665325" y="655075"/>
            <a:ext cx="2889950" cy="28899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pic>
        <p:nvPicPr>
          <p:cNvPr descr="Screen Shot 2015-11-20 at 9.47.21 AM.png" id="135" name="Google Shape;135;p22"/>
          <p:cNvPicPr preferRelativeResize="0"/>
          <p:nvPr/>
        </p:nvPicPr>
        <p:blipFill rotWithShape="1">
          <a:blip r:embed="rId3">
            <a:alphaModFix/>
          </a:blip>
          <a:srcRect b="0" l="4413" r="4404" t="0"/>
          <a:stretch/>
        </p:blipFill>
        <p:spPr>
          <a:xfrm>
            <a:off x="0" y="0"/>
            <a:ext cx="9144000" cy="5143503"/>
          </a:xfrm>
          <a:prstGeom prst="rect">
            <a:avLst/>
          </a:prstGeom>
          <a:noFill/>
          <a:ln>
            <a:noFill/>
          </a:ln>
        </p:spPr>
      </p:pic>
      <p:sp>
        <p:nvSpPr>
          <p:cNvPr id="136" name="Google Shape;136;p22"/>
          <p:cNvSpPr txBox="1"/>
          <p:nvPr>
            <p:ph type="title"/>
          </p:nvPr>
        </p:nvSpPr>
        <p:spPr>
          <a:xfrm>
            <a:off x="323274" y="511225"/>
            <a:ext cx="8039700" cy="3835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800">
                <a:solidFill>
                  <a:srgbClr val="FB8C00"/>
                </a:solidFill>
                <a:latin typeface="Lato"/>
                <a:ea typeface="Lato"/>
                <a:cs typeface="Lato"/>
                <a:sym typeface="Lato"/>
              </a:rPr>
              <a:t>Video recordings</a:t>
            </a:r>
            <a:endParaRPr sz="2800">
              <a:solidFill>
                <a:srgbClr val="FB8C00"/>
              </a:solidFill>
              <a:latin typeface="Lato"/>
              <a:ea typeface="Lato"/>
              <a:cs typeface="Lato"/>
              <a:sym typeface="Lato"/>
            </a:endParaRPr>
          </a:p>
          <a:p>
            <a:pPr indent="0" lvl="0" marL="0" rtl="0" algn="l">
              <a:lnSpc>
                <a:spcPct val="115000"/>
              </a:lnSpc>
              <a:spcBef>
                <a:spcPts val="1600"/>
              </a:spcBef>
              <a:spcAft>
                <a:spcPts val="0"/>
              </a:spcAft>
              <a:buNone/>
            </a:pPr>
            <a:r>
              <a:rPr b="0" lang="en" sz="2200">
                <a:solidFill>
                  <a:srgbClr val="FFFFFF"/>
                </a:solidFill>
                <a:latin typeface="Lato"/>
                <a:ea typeface="Lato"/>
                <a:cs typeface="Lato"/>
                <a:sym typeface="Lato"/>
              </a:rPr>
              <a:t>I try to send the video recording of the class each week within 24 hours.</a:t>
            </a:r>
            <a:endParaRPr b="0" sz="2200">
              <a:solidFill>
                <a:srgbClr val="FFFFFF"/>
              </a:solidFill>
              <a:latin typeface="Lato"/>
              <a:ea typeface="Lato"/>
              <a:cs typeface="Lato"/>
              <a:sym typeface="Lato"/>
            </a:endParaRPr>
          </a:p>
          <a:p>
            <a:pPr indent="0" lvl="0" marL="0" rtl="0" algn="l">
              <a:lnSpc>
                <a:spcPct val="115000"/>
              </a:lnSpc>
              <a:spcBef>
                <a:spcPts val="1600"/>
              </a:spcBef>
              <a:spcAft>
                <a:spcPts val="0"/>
              </a:spcAft>
              <a:buNone/>
            </a:pPr>
            <a:r>
              <a:rPr b="0" lang="en" sz="2200">
                <a:solidFill>
                  <a:srgbClr val="FFFFFF"/>
                </a:solidFill>
                <a:latin typeface="Lato"/>
                <a:ea typeface="Lato"/>
                <a:cs typeface="Lato"/>
                <a:sym typeface="Lato"/>
              </a:rPr>
              <a:t>However, you must download it asap each week since it is not up for more than a few days.</a:t>
            </a:r>
            <a:r>
              <a:rPr b="0" lang="en" sz="1800">
                <a:solidFill>
                  <a:srgbClr val="FFFFFF"/>
                </a:solidFill>
                <a:latin typeface="Lato"/>
                <a:ea typeface="Lato"/>
                <a:cs typeface="Lato"/>
                <a:sym typeface="Lato"/>
              </a:rPr>
              <a:t> </a:t>
            </a:r>
            <a:endParaRPr b="0" sz="1800">
              <a:solidFill>
                <a:srgbClr val="FFFFFF"/>
              </a:solidFill>
              <a:latin typeface="Lato"/>
              <a:ea typeface="Lato"/>
              <a:cs typeface="Lato"/>
              <a:sym typeface="Lato"/>
            </a:endParaRPr>
          </a:p>
          <a:p>
            <a:pPr indent="0" lvl="0" marL="0" rtl="0" algn="l">
              <a:lnSpc>
                <a:spcPct val="115000"/>
              </a:lnSpc>
              <a:spcBef>
                <a:spcPts val="1600"/>
              </a:spcBef>
              <a:spcAft>
                <a:spcPts val="1600"/>
              </a:spcAft>
              <a:buNone/>
            </a:pPr>
            <a:r>
              <a:t/>
            </a:r>
            <a:endParaRPr b="0" i="1" sz="2400">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4" name="Shape 584"/>
        <p:cNvGrpSpPr/>
        <p:nvPr/>
      </p:nvGrpSpPr>
      <p:grpSpPr>
        <a:xfrm>
          <a:off x="0" y="0"/>
          <a:ext cx="0" cy="0"/>
          <a:chOff x="0" y="0"/>
          <a:chExt cx="0" cy="0"/>
        </a:xfrm>
      </p:grpSpPr>
      <p:sp>
        <p:nvSpPr>
          <p:cNvPr id="585" name="Google Shape;585;p76"/>
          <p:cNvSpPr txBox="1"/>
          <p:nvPr/>
        </p:nvSpPr>
        <p:spPr>
          <a:xfrm>
            <a:off x="1775250" y="985850"/>
            <a:ext cx="6320100" cy="124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700">
              <a:latin typeface="DM Sans"/>
              <a:ea typeface="DM Sans"/>
              <a:cs typeface="DM Sans"/>
              <a:sym typeface="DM Sans"/>
            </a:endParaRPr>
          </a:p>
        </p:txBody>
      </p:sp>
      <p:pic>
        <p:nvPicPr>
          <p:cNvPr id="586" name="Google Shape;586;p76"/>
          <p:cNvPicPr preferRelativeResize="0"/>
          <p:nvPr/>
        </p:nvPicPr>
        <p:blipFill>
          <a:blip r:embed="rId3">
            <a:alphaModFix/>
          </a:blip>
          <a:stretch>
            <a:fillRect/>
          </a:stretch>
        </p:blipFill>
        <p:spPr>
          <a:xfrm>
            <a:off x="1303475" y="240498"/>
            <a:ext cx="6320101" cy="4757827"/>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0" name="Shape 590"/>
        <p:cNvGrpSpPr/>
        <p:nvPr/>
      </p:nvGrpSpPr>
      <p:grpSpPr>
        <a:xfrm>
          <a:off x="0" y="0"/>
          <a:ext cx="0" cy="0"/>
          <a:chOff x="0" y="0"/>
          <a:chExt cx="0" cy="0"/>
        </a:xfrm>
      </p:grpSpPr>
      <p:sp>
        <p:nvSpPr>
          <p:cNvPr id="591" name="Google Shape;591;p77"/>
          <p:cNvSpPr txBox="1"/>
          <p:nvPr>
            <p:ph idx="12" type="sldNum"/>
          </p:nvPr>
        </p:nvSpPr>
        <p:spPr>
          <a:xfrm>
            <a:off x="8674075" y="4673650"/>
            <a:ext cx="469800" cy="46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592" name="Google Shape;592;p77"/>
          <p:cNvSpPr txBox="1"/>
          <p:nvPr>
            <p:ph type="title"/>
          </p:nvPr>
        </p:nvSpPr>
        <p:spPr>
          <a:xfrm>
            <a:off x="304800" y="355075"/>
            <a:ext cx="4442400" cy="708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Somatic symptoms</a:t>
            </a:r>
            <a:endParaRPr/>
          </a:p>
        </p:txBody>
      </p:sp>
      <p:sp>
        <p:nvSpPr>
          <p:cNvPr id="593" name="Google Shape;593;p77"/>
          <p:cNvSpPr txBox="1"/>
          <p:nvPr>
            <p:ph idx="1" type="body"/>
          </p:nvPr>
        </p:nvSpPr>
        <p:spPr>
          <a:xfrm>
            <a:off x="505150" y="1379575"/>
            <a:ext cx="4796100" cy="3221400"/>
          </a:xfrm>
          <a:prstGeom prst="rect">
            <a:avLst/>
          </a:prstGeom>
        </p:spPr>
        <p:txBody>
          <a:bodyPr anchorCtr="0" anchor="t" bIns="0" lIns="0" spcFirstLastPara="1" rIns="0" wrap="square" tIns="0">
            <a:noAutofit/>
          </a:bodyPr>
          <a:lstStyle/>
          <a:p>
            <a:pPr indent="-368300" lvl="0" marL="457200" rtl="0" algn="l">
              <a:lnSpc>
                <a:spcPct val="100000"/>
              </a:lnSpc>
              <a:spcBef>
                <a:spcPts val="600"/>
              </a:spcBef>
              <a:spcAft>
                <a:spcPts val="0"/>
              </a:spcAft>
              <a:buSzPts val="2200"/>
              <a:buChar char="●"/>
            </a:pPr>
            <a:r>
              <a:rPr lang="en" sz="2200"/>
              <a:t>We cannot understand why people suffer with unexplainable somatic symptoms for many years where physicians to not help.</a:t>
            </a:r>
            <a:br>
              <a:rPr lang="en" sz="2200"/>
            </a:br>
            <a:endParaRPr sz="2200"/>
          </a:p>
          <a:p>
            <a:pPr indent="-368300" lvl="0" marL="457200" rtl="0" algn="l">
              <a:lnSpc>
                <a:spcPct val="100000"/>
              </a:lnSpc>
              <a:spcBef>
                <a:spcPts val="0"/>
              </a:spcBef>
              <a:spcAft>
                <a:spcPts val="0"/>
              </a:spcAft>
              <a:buSzPts val="2200"/>
              <a:buChar char="●"/>
            </a:pPr>
            <a:r>
              <a:rPr lang="en" sz="2200"/>
              <a:t>Pain is embodied in the nervous system unless we address its cause.</a:t>
            </a:r>
            <a:endParaRPr sz="2200"/>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B0000"/>
            </a:gs>
            <a:gs pos="100000">
              <a:srgbClr val="540303"/>
            </a:gs>
          </a:gsLst>
          <a:lin ang="5400012" scaled="0"/>
        </a:gradFill>
      </p:bgPr>
    </p:bg>
    <p:spTree>
      <p:nvGrpSpPr>
        <p:cNvPr id="597" name="Shape 597"/>
        <p:cNvGrpSpPr/>
        <p:nvPr/>
      </p:nvGrpSpPr>
      <p:grpSpPr>
        <a:xfrm>
          <a:off x="0" y="0"/>
          <a:ext cx="0" cy="0"/>
          <a:chOff x="0" y="0"/>
          <a:chExt cx="0" cy="0"/>
        </a:xfrm>
      </p:grpSpPr>
      <p:sp>
        <p:nvSpPr>
          <p:cNvPr id="598" name="Google Shape;598;p78"/>
          <p:cNvSpPr txBox="1"/>
          <p:nvPr/>
        </p:nvSpPr>
        <p:spPr>
          <a:xfrm>
            <a:off x="2574375" y="618550"/>
            <a:ext cx="5228100" cy="1911600"/>
          </a:xfrm>
          <a:prstGeom prst="rect">
            <a:avLst/>
          </a:prstGeom>
          <a:noFill/>
          <a:ln>
            <a:noFill/>
          </a:ln>
        </p:spPr>
        <p:txBody>
          <a:bodyPr anchorCtr="0" anchor="t" bIns="91425" lIns="91425" spcFirstLastPara="1" rIns="91425" wrap="square" tIns="91425">
            <a:noAutofit/>
          </a:bodyPr>
          <a:lstStyle/>
          <a:p>
            <a:pPr indent="0" lvl="0" marL="457200" rtl="0" algn="l">
              <a:lnSpc>
                <a:spcPct val="100000"/>
              </a:lnSpc>
              <a:spcBef>
                <a:spcPts val="0"/>
              </a:spcBef>
              <a:spcAft>
                <a:spcPts val="0"/>
              </a:spcAft>
              <a:buNone/>
            </a:pPr>
            <a:r>
              <a:rPr lang="en" sz="2600">
                <a:solidFill>
                  <a:schemeClr val="lt1"/>
                </a:solidFill>
              </a:rPr>
              <a:t>Awareness </a:t>
            </a:r>
            <a:r>
              <a:rPr lang="en" sz="2600">
                <a:solidFill>
                  <a:schemeClr val="lt1"/>
                </a:solidFill>
              </a:rPr>
              <a:t>Exercise</a:t>
            </a:r>
            <a:r>
              <a:rPr lang="en" sz="1100">
                <a:solidFill>
                  <a:schemeClr val="lt1"/>
                </a:solidFill>
              </a:rPr>
              <a:t>		</a:t>
            </a:r>
            <a:r>
              <a:rPr lang="en" sz="1100"/>
              <a:t>			</a:t>
            </a:r>
            <a:r>
              <a:rPr lang="en" sz="2500"/>
              <a:t>										                                            </a:t>
            </a:r>
            <a:endParaRPr sz="2500"/>
          </a:p>
          <a:p>
            <a:pPr indent="0" lvl="0" marL="0" rtl="0" algn="l">
              <a:lnSpc>
                <a:spcPct val="115000"/>
              </a:lnSpc>
              <a:spcBef>
                <a:spcPts val="2000"/>
              </a:spcBef>
              <a:spcAft>
                <a:spcPts val="2000"/>
              </a:spcAft>
              <a:buNone/>
            </a:pPr>
            <a:r>
              <a:t/>
            </a:r>
            <a:endParaRPr sz="4400">
              <a:latin typeface="DM Sans"/>
              <a:ea typeface="DM Sans"/>
              <a:cs typeface="DM Sans"/>
              <a:sym typeface="DM Sans"/>
            </a:endParaRPr>
          </a:p>
        </p:txBody>
      </p:sp>
      <p:pic>
        <p:nvPicPr>
          <p:cNvPr id="599" name="Google Shape;599;p78"/>
          <p:cNvPicPr preferRelativeResize="0"/>
          <p:nvPr/>
        </p:nvPicPr>
        <p:blipFill>
          <a:blip r:embed="rId3">
            <a:alphaModFix/>
          </a:blip>
          <a:stretch>
            <a:fillRect/>
          </a:stretch>
        </p:blipFill>
        <p:spPr>
          <a:xfrm>
            <a:off x="2357950" y="1619625"/>
            <a:ext cx="4414675" cy="2624525"/>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3" name="Shape 603"/>
        <p:cNvGrpSpPr/>
        <p:nvPr/>
      </p:nvGrpSpPr>
      <p:grpSpPr>
        <a:xfrm>
          <a:off x="0" y="0"/>
          <a:ext cx="0" cy="0"/>
          <a:chOff x="0" y="0"/>
          <a:chExt cx="0" cy="0"/>
        </a:xfrm>
      </p:grpSpPr>
      <p:grpSp>
        <p:nvGrpSpPr>
          <p:cNvPr id="604" name="Google Shape;604;p79"/>
          <p:cNvGrpSpPr/>
          <p:nvPr/>
        </p:nvGrpSpPr>
        <p:grpSpPr>
          <a:xfrm>
            <a:off x="5619074" y="417731"/>
            <a:ext cx="2120985" cy="4361089"/>
            <a:chOff x="5160100" y="1609475"/>
            <a:chExt cx="975300" cy="2005375"/>
          </a:xfrm>
        </p:grpSpPr>
        <p:sp>
          <p:nvSpPr>
            <p:cNvPr id="605" name="Google Shape;605;p79"/>
            <p:cNvSpPr/>
            <p:nvPr/>
          </p:nvSpPr>
          <p:spPr>
            <a:xfrm>
              <a:off x="5160100" y="1609475"/>
              <a:ext cx="975300" cy="2005375"/>
            </a:xfrm>
            <a:custGeom>
              <a:rect b="b" l="l" r="r" t="t"/>
              <a:pathLst>
                <a:path extrusionOk="0" h="80215" w="39012">
                  <a:moveTo>
                    <a:pt x="19506" y="53273"/>
                  </a:moveTo>
                  <a:lnTo>
                    <a:pt x="19628" y="54309"/>
                  </a:lnTo>
                  <a:lnTo>
                    <a:pt x="19689" y="54858"/>
                  </a:lnTo>
                  <a:lnTo>
                    <a:pt x="19689" y="55406"/>
                  </a:lnTo>
                  <a:lnTo>
                    <a:pt x="19567" y="56442"/>
                  </a:lnTo>
                  <a:lnTo>
                    <a:pt x="19567" y="56930"/>
                  </a:lnTo>
                  <a:lnTo>
                    <a:pt x="19628" y="57418"/>
                  </a:lnTo>
                  <a:lnTo>
                    <a:pt x="19689" y="57844"/>
                  </a:lnTo>
                  <a:lnTo>
                    <a:pt x="19872" y="58210"/>
                  </a:lnTo>
                  <a:lnTo>
                    <a:pt x="19933" y="58454"/>
                  </a:lnTo>
                  <a:lnTo>
                    <a:pt x="19933" y="58698"/>
                  </a:lnTo>
                  <a:lnTo>
                    <a:pt x="19933" y="59246"/>
                  </a:lnTo>
                  <a:lnTo>
                    <a:pt x="19872" y="60283"/>
                  </a:lnTo>
                  <a:lnTo>
                    <a:pt x="19750" y="61319"/>
                  </a:lnTo>
                  <a:lnTo>
                    <a:pt x="19689" y="62843"/>
                  </a:lnTo>
                  <a:lnTo>
                    <a:pt x="19628" y="64305"/>
                  </a:lnTo>
                  <a:lnTo>
                    <a:pt x="19628" y="65281"/>
                  </a:lnTo>
                  <a:lnTo>
                    <a:pt x="19628" y="66195"/>
                  </a:lnTo>
                  <a:lnTo>
                    <a:pt x="19750" y="68267"/>
                  </a:lnTo>
                  <a:lnTo>
                    <a:pt x="19811" y="69486"/>
                  </a:lnTo>
                  <a:lnTo>
                    <a:pt x="19750" y="70645"/>
                  </a:lnTo>
                  <a:lnTo>
                    <a:pt x="19506" y="73022"/>
                  </a:lnTo>
                  <a:lnTo>
                    <a:pt x="19323" y="70888"/>
                  </a:lnTo>
                  <a:lnTo>
                    <a:pt x="19262" y="69791"/>
                  </a:lnTo>
                  <a:lnTo>
                    <a:pt x="19262" y="68694"/>
                  </a:lnTo>
                  <a:lnTo>
                    <a:pt x="19323" y="67658"/>
                  </a:lnTo>
                  <a:lnTo>
                    <a:pt x="19384" y="66561"/>
                  </a:lnTo>
                  <a:lnTo>
                    <a:pt x="19445" y="65464"/>
                  </a:lnTo>
                  <a:lnTo>
                    <a:pt x="19445" y="64366"/>
                  </a:lnTo>
                  <a:lnTo>
                    <a:pt x="19384" y="62599"/>
                  </a:lnTo>
                  <a:lnTo>
                    <a:pt x="19323" y="61745"/>
                  </a:lnTo>
                  <a:lnTo>
                    <a:pt x="19262" y="60831"/>
                  </a:lnTo>
                  <a:lnTo>
                    <a:pt x="19140" y="59612"/>
                  </a:lnTo>
                  <a:lnTo>
                    <a:pt x="19079" y="59002"/>
                  </a:lnTo>
                  <a:lnTo>
                    <a:pt x="19079" y="58698"/>
                  </a:lnTo>
                  <a:lnTo>
                    <a:pt x="19140" y="58393"/>
                  </a:lnTo>
                  <a:lnTo>
                    <a:pt x="19262" y="57844"/>
                  </a:lnTo>
                  <a:lnTo>
                    <a:pt x="19445" y="57235"/>
                  </a:lnTo>
                  <a:lnTo>
                    <a:pt x="19445" y="56625"/>
                  </a:lnTo>
                  <a:lnTo>
                    <a:pt x="19445" y="56016"/>
                  </a:lnTo>
                  <a:lnTo>
                    <a:pt x="19384" y="55345"/>
                  </a:lnTo>
                  <a:lnTo>
                    <a:pt x="19384" y="54614"/>
                  </a:lnTo>
                  <a:lnTo>
                    <a:pt x="19506" y="53273"/>
                  </a:lnTo>
                  <a:close/>
                  <a:moveTo>
                    <a:pt x="19445" y="0"/>
                  </a:moveTo>
                  <a:lnTo>
                    <a:pt x="18957" y="61"/>
                  </a:lnTo>
                  <a:lnTo>
                    <a:pt x="18287" y="183"/>
                  </a:lnTo>
                  <a:lnTo>
                    <a:pt x="17677" y="366"/>
                  </a:lnTo>
                  <a:lnTo>
                    <a:pt x="17068" y="670"/>
                  </a:lnTo>
                  <a:lnTo>
                    <a:pt x="16824" y="853"/>
                  </a:lnTo>
                  <a:lnTo>
                    <a:pt x="16580" y="1097"/>
                  </a:lnTo>
                  <a:lnTo>
                    <a:pt x="16336" y="1402"/>
                  </a:lnTo>
                  <a:lnTo>
                    <a:pt x="16153" y="1646"/>
                  </a:lnTo>
                  <a:lnTo>
                    <a:pt x="15788" y="2316"/>
                  </a:lnTo>
                  <a:lnTo>
                    <a:pt x="15605" y="2987"/>
                  </a:lnTo>
                  <a:lnTo>
                    <a:pt x="15483" y="3657"/>
                  </a:lnTo>
                  <a:lnTo>
                    <a:pt x="15422" y="4389"/>
                  </a:lnTo>
                  <a:lnTo>
                    <a:pt x="15422" y="5059"/>
                  </a:lnTo>
                  <a:lnTo>
                    <a:pt x="15422" y="5730"/>
                  </a:lnTo>
                  <a:lnTo>
                    <a:pt x="15544" y="6400"/>
                  </a:lnTo>
                  <a:lnTo>
                    <a:pt x="15666" y="7132"/>
                  </a:lnTo>
                  <a:lnTo>
                    <a:pt x="15849" y="7802"/>
                  </a:lnTo>
                  <a:lnTo>
                    <a:pt x="16275" y="9082"/>
                  </a:lnTo>
                  <a:lnTo>
                    <a:pt x="16397" y="9387"/>
                  </a:lnTo>
                  <a:lnTo>
                    <a:pt x="16580" y="9631"/>
                  </a:lnTo>
                  <a:lnTo>
                    <a:pt x="16824" y="9874"/>
                  </a:lnTo>
                  <a:lnTo>
                    <a:pt x="16946" y="9996"/>
                  </a:lnTo>
                  <a:lnTo>
                    <a:pt x="16946" y="10179"/>
                  </a:lnTo>
                  <a:lnTo>
                    <a:pt x="16946" y="10362"/>
                  </a:lnTo>
                  <a:lnTo>
                    <a:pt x="16763" y="11886"/>
                  </a:lnTo>
                  <a:lnTo>
                    <a:pt x="16763" y="12069"/>
                  </a:lnTo>
                  <a:lnTo>
                    <a:pt x="16702" y="12252"/>
                  </a:lnTo>
                  <a:lnTo>
                    <a:pt x="16641" y="12313"/>
                  </a:lnTo>
                  <a:lnTo>
                    <a:pt x="16458" y="12373"/>
                  </a:lnTo>
                  <a:lnTo>
                    <a:pt x="16093" y="12617"/>
                  </a:lnTo>
                  <a:lnTo>
                    <a:pt x="15422" y="13044"/>
                  </a:lnTo>
                  <a:lnTo>
                    <a:pt x="14752" y="13471"/>
                  </a:lnTo>
                  <a:lnTo>
                    <a:pt x="14508" y="13653"/>
                  </a:lnTo>
                  <a:lnTo>
                    <a:pt x="14325" y="13775"/>
                  </a:lnTo>
                  <a:lnTo>
                    <a:pt x="13350" y="13775"/>
                  </a:lnTo>
                  <a:lnTo>
                    <a:pt x="12496" y="13836"/>
                  </a:lnTo>
                  <a:lnTo>
                    <a:pt x="11765" y="13958"/>
                  </a:lnTo>
                  <a:lnTo>
                    <a:pt x="11033" y="14141"/>
                  </a:lnTo>
                  <a:lnTo>
                    <a:pt x="10668" y="14263"/>
                  </a:lnTo>
                  <a:lnTo>
                    <a:pt x="10363" y="14385"/>
                  </a:lnTo>
                  <a:lnTo>
                    <a:pt x="9997" y="14629"/>
                  </a:lnTo>
                  <a:lnTo>
                    <a:pt x="9753" y="14812"/>
                  </a:lnTo>
                  <a:lnTo>
                    <a:pt x="9510" y="15116"/>
                  </a:lnTo>
                  <a:lnTo>
                    <a:pt x="9266" y="15421"/>
                  </a:lnTo>
                  <a:lnTo>
                    <a:pt x="8900" y="16031"/>
                  </a:lnTo>
                  <a:lnTo>
                    <a:pt x="8534" y="16701"/>
                  </a:lnTo>
                  <a:lnTo>
                    <a:pt x="8230" y="17372"/>
                  </a:lnTo>
                  <a:lnTo>
                    <a:pt x="8108" y="17737"/>
                  </a:lnTo>
                  <a:lnTo>
                    <a:pt x="8047" y="18103"/>
                  </a:lnTo>
                  <a:lnTo>
                    <a:pt x="7986" y="18895"/>
                  </a:lnTo>
                  <a:lnTo>
                    <a:pt x="7986" y="19688"/>
                  </a:lnTo>
                  <a:lnTo>
                    <a:pt x="8047" y="20480"/>
                  </a:lnTo>
                  <a:lnTo>
                    <a:pt x="8047" y="20846"/>
                  </a:lnTo>
                  <a:lnTo>
                    <a:pt x="8047" y="21212"/>
                  </a:lnTo>
                  <a:lnTo>
                    <a:pt x="7864" y="22004"/>
                  </a:lnTo>
                  <a:lnTo>
                    <a:pt x="7620" y="23589"/>
                  </a:lnTo>
                  <a:lnTo>
                    <a:pt x="7376" y="25174"/>
                  </a:lnTo>
                  <a:lnTo>
                    <a:pt x="7315" y="26758"/>
                  </a:lnTo>
                  <a:lnTo>
                    <a:pt x="7254" y="27124"/>
                  </a:lnTo>
                  <a:lnTo>
                    <a:pt x="7193" y="27490"/>
                  </a:lnTo>
                  <a:lnTo>
                    <a:pt x="7132" y="27856"/>
                  </a:lnTo>
                  <a:lnTo>
                    <a:pt x="6950" y="28160"/>
                  </a:lnTo>
                  <a:lnTo>
                    <a:pt x="6706" y="28526"/>
                  </a:lnTo>
                  <a:lnTo>
                    <a:pt x="6523" y="28892"/>
                  </a:lnTo>
                  <a:lnTo>
                    <a:pt x="5974" y="30172"/>
                  </a:lnTo>
                  <a:lnTo>
                    <a:pt x="5609" y="31452"/>
                  </a:lnTo>
                  <a:lnTo>
                    <a:pt x="5304" y="32732"/>
                  </a:lnTo>
                  <a:lnTo>
                    <a:pt x="5121" y="34073"/>
                  </a:lnTo>
                  <a:lnTo>
                    <a:pt x="4938" y="35536"/>
                  </a:lnTo>
                  <a:lnTo>
                    <a:pt x="4755" y="36267"/>
                  </a:lnTo>
                  <a:lnTo>
                    <a:pt x="4572" y="36998"/>
                  </a:lnTo>
                  <a:lnTo>
                    <a:pt x="4329" y="37669"/>
                  </a:lnTo>
                  <a:lnTo>
                    <a:pt x="4207" y="38035"/>
                  </a:lnTo>
                  <a:lnTo>
                    <a:pt x="4146" y="38218"/>
                  </a:lnTo>
                  <a:lnTo>
                    <a:pt x="4024" y="38400"/>
                  </a:lnTo>
                  <a:lnTo>
                    <a:pt x="3963" y="38461"/>
                  </a:lnTo>
                  <a:lnTo>
                    <a:pt x="3475" y="38461"/>
                  </a:lnTo>
                  <a:lnTo>
                    <a:pt x="3109" y="38583"/>
                  </a:lnTo>
                  <a:lnTo>
                    <a:pt x="2805" y="38766"/>
                  </a:lnTo>
                  <a:lnTo>
                    <a:pt x="2256" y="39315"/>
                  </a:lnTo>
                  <a:lnTo>
                    <a:pt x="1768" y="39863"/>
                  </a:lnTo>
                  <a:lnTo>
                    <a:pt x="1342" y="40412"/>
                  </a:lnTo>
                  <a:lnTo>
                    <a:pt x="854" y="41021"/>
                  </a:lnTo>
                  <a:lnTo>
                    <a:pt x="306" y="41387"/>
                  </a:lnTo>
                  <a:lnTo>
                    <a:pt x="123" y="41570"/>
                  </a:lnTo>
                  <a:lnTo>
                    <a:pt x="62" y="41692"/>
                  </a:lnTo>
                  <a:lnTo>
                    <a:pt x="1" y="41814"/>
                  </a:lnTo>
                  <a:lnTo>
                    <a:pt x="62" y="42058"/>
                  </a:lnTo>
                  <a:lnTo>
                    <a:pt x="245" y="42179"/>
                  </a:lnTo>
                  <a:lnTo>
                    <a:pt x="427" y="42240"/>
                  </a:lnTo>
                  <a:lnTo>
                    <a:pt x="610" y="42240"/>
                  </a:lnTo>
                  <a:lnTo>
                    <a:pt x="1098" y="42119"/>
                  </a:lnTo>
                  <a:lnTo>
                    <a:pt x="1525" y="41936"/>
                  </a:lnTo>
                  <a:lnTo>
                    <a:pt x="1768" y="41753"/>
                  </a:lnTo>
                  <a:lnTo>
                    <a:pt x="2012" y="41570"/>
                  </a:lnTo>
                  <a:lnTo>
                    <a:pt x="2195" y="41387"/>
                  </a:lnTo>
                  <a:lnTo>
                    <a:pt x="2317" y="41265"/>
                  </a:lnTo>
                  <a:lnTo>
                    <a:pt x="2439" y="41204"/>
                  </a:lnTo>
                  <a:lnTo>
                    <a:pt x="2439" y="41204"/>
                  </a:lnTo>
                  <a:lnTo>
                    <a:pt x="2317" y="41509"/>
                  </a:lnTo>
                  <a:lnTo>
                    <a:pt x="2256" y="41753"/>
                  </a:lnTo>
                  <a:lnTo>
                    <a:pt x="1951" y="42240"/>
                  </a:lnTo>
                  <a:lnTo>
                    <a:pt x="1281" y="43459"/>
                  </a:lnTo>
                  <a:lnTo>
                    <a:pt x="976" y="44008"/>
                  </a:lnTo>
                  <a:lnTo>
                    <a:pt x="854" y="44252"/>
                  </a:lnTo>
                  <a:lnTo>
                    <a:pt x="854" y="44435"/>
                  </a:lnTo>
                  <a:lnTo>
                    <a:pt x="915" y="44557"/>
                  </a:lnTo>
                  <a:lnTo>
                    <a:pt x="1037" y="44739"/>
                  </a:lnTo>
                  <a:lnTo>
                    <a:pt x="1159" y="44861"/>
                  </a:lnTo>
                  <a:lnTo>
                    <a:pt x="1342" y="44800"/>
                  </a:lnTo>
                  <a:lnTo>
                    <a:pt x="1525" y="44739"/>
                  </a:lnTo>
                  <a:lnTo>
                    <a:pt x="1829" y="44435"/>
                  </a:lnTo>
                  <a:lnTo>
                    <a:pt x="2073" y="44130"/>
                  </a:lnTo>
                  <a:lnTo>
                    <a:pt x="2561" y="43399"/>
                  </a:lnTo>
                  <a:lnTo>
                    <a:pt x="2805" y="43033"/>
                  </a:lnTo>
                  <a:lnTo>
                    <a:pt x="3048" y="42789"/>
                  </a:lnTo>
                  <a:lnTo>
                    <a:pt x="3048" y="42789"/>
                  </a:lnTo>
                  <a:lnTo>
                    <a:pt x="2988" y="43094"/>
                  </a:lnTo>
                  <a:lnTo>
                    <a:pt x="2927" y="43459"/>
                  </a:lnTo>
                  <a:lnTo>
                    <a:pt x="2622" y="44191"/>
                  </a:lnTo>
                  <a:lnTo>
                    <a:pt x="2378" y="44861"/>
                  </a:lnTo>
                  <a:lnTo>
                    <a:pt x="2256" y="45227"/>
                  </a:lnTo>
                  <a:lnTo>
                    <a:pt x="2256" y="45593"/>
                  </a:lnTo>
                  <a:lnTo>
                    <a:pt x="2378" y="45776"/>
                  </a:lnTo>
                  <a:lnTo>
                    <a:pt x="2500" y="45898"/>
                  </a:lnTo>
                  <a:lnTo>
                    <a:pt x="2683" y="45959"/>
                  </a:lnTo>
                  <a:lnTo>
                    <a:pt x="2866" y="45898"/>
                  </a:lnTo>
                  <a:lnTo>
                    <a:pt x="3048" y="45776"/>
                  </a:lnTo>
                  <a:lnTo>
                    <a:pt x="3170" y="45532"/>
                  </a:lnTo>
                  <a:lnTo>
                    <a:pt x="3353" y="45166"/>
                  </a:lnTo>
                  <a:lnTo>
                    <a:pt x="3719" y="44252"/>
                  </a:lnTo>
                  <a:lnTo>
                    <a:pt x="4085" y="43277"/>
                  </a:lnTo>
                  <a:lnTo>
                    <a:pt x="4024" y="44130"/>
                  </a:lnTo>
                  <a:lnTo>
                    <a:pt x="3963" y="44922"/>
                  </a:lnTo>
                  <a:lnTo>
                    <a:pt x="3963" y="45349"/>
                  </a:lnTo>
                  <a:lnTo>
                    <a:pt x="4024" y="45593"/>
                  </a:lnTo>
                  <a:lnTo>
                    <a:pt x="4146" y="45776"/>
                  </a:lnTo>
                  <a:lnTo>
                    <a:pt x="4268" y="45837"/>
                  </a:lnTo>
                  <a:lnTo>
                    <a:pt x="4450" y="45837"/>
                  </a:lnTo>
                  <a:lnTo>
                    <a:pt x="4633" y="45776"/>
                  </a:lnTo>
                  <a:lnTo>
                    <a:pt x="4755" y="45654"/>
                  </a:lnTo>
                  <a:lnTo>
                    <a:pt x="4816" y="45349"/>
                  </a:lnTo>
                  <a:lnTo>
                    <a:pt x="4877" y="45105"/>
                  </a:lnTo>
                  <a:lnTo>
                    <a:pt x="4938" y="44496"/>
                  </a:lnTo>
                  <a:lnTo>
                    <a:pt x="4999" y="43642"/>
                  </a:lnTo>
                  <a:lnTo>
                    <a:pt x="5060" y="43338"/>
                  </a:lnTo>
                  <a:lnTo>
                    <a:pt x="5060" y="43216"/>
                  </a:lnTo>
                  <a:lnTo>
                    <a:pt x="5182" y="43094"/>
                  </a:lnTo>
                  <a:lnTo>
                    <a:pt x="5243" y="43277"/>
                  </a:lnTo>
                  <a:lnTo>
                    <a:pt x="5243" y="43459"/>
                  </a:lnTo>
                  <a:lnTo>
                    <a:pt x="5182" y="43886"/>
                  </a:lnTo>
                  <a:lnTo>
                    <a:pt x="5121" y="44374"/>
                  </a:lnTo>
                  <a:lnTo>
                    <a:pt x="5121" y="44800"/>
                  </a:lnTo>
                  <a:lnTo>
                    <a:pt x="5182" y="45044"/>
                  </a:lnTo>
                  <a:lnTo>
                    <a:pt x="5365" y="45227"/>
                  </a:lnTo>
                  <a:lnTo>
                    <a:pt x="5426" y="45288"/>
                  </a:lnTo>
                  <a:lnTo>
                    <a:pt x="5609" y="45288"/>
                  </a:lnTo>
                  <a:lnTo>
                    <a:pt x="5730" y="45227"/>
                  </a:lnTo>
                  <a:lnTo>
                    <a:pt x="5852" y="45044"/>
                  </a:lnTo>
                  <a:lnTo>
                    <a:pt x="5913" y="44861"/>
                  </a:lnTo>
                  <a:lnTo>
                    <a:pt x="6035" y="44496"/>
                  </a:lnTo>
                  <a:lnTo>
                    <a:pt x="6035" y="43642"/>
                  </a:lnTo>
                  <a:lnTo>
                    <a:pt x="6157" y="42484"/>
                  </a:lnTo>
                  <a:lnTo>
                    <a:pt x="6218" y="42240"/>
                  </a:lnTo>
                  <a:lnTo>
                    <a:pt x="6340" y="41997"/>
                  </a:lnTo>
                  <a:lnTo>
                    <a:pt x="6645" y="41082"/>
                  </a:lnTo>
                  <a:lnTo>
                    <a:pt x="6767" y="40595"/>
                  </a:lnTo>
                  <a:lnTo>
                    <a:pt x="6828" y="40107"/>
                  </a:lnTo>
                  <a:lnTo>
                    <a:pt x="6767" y="39802"/>
                  </a:lnTo>
                  <a:lnTo>
                    <a:pt x="6706" y="39558"/>
                  </a:lnTo>
                  <a:lnTo>
                    <a:pt x="6767" y="39315"/>
                  </a:lnTo>
                  <a:lnTo>
                    <a:pt x="6889" y="39132"/>
                  </a:lnTo>
                  <a:lnTo>
                    <a:pt x="7376" y="37974"/>
                  </a:lnTo>
                  <a:lnTo>
                    <a:pt x="7925" y="36877"/>
                  </a:lnTo>
                  <a:lnTo>
                    <a:pt x="9266" y="34256"/>
                  </a:lnTo>
                  <a:lnTo>
                    <a:pt x="9875" y="32915"/>
                  </a:lnTo>
                  <a:lnTo>
                    <a:pt x="10363" y="31574"/>
                  </a:lnTo>
                  <a:lnTo>
                    <a:pt x="10607" y="30781"/>
                  </a:lnTo>
                  <a:lnTo>
                    <a:pt x="10729" y="30050"/>
                  </a:lnTo>
                  <a:lnTo>
                    <a:pt x="11094" y="28526"/>
                  </a:lnTo>
                  <a:lnTo>
                    <a:pt x="11521" y="27185"/>
                  </a:lnTo>
                  <a:lnTo>
                    <a:pt x="12009" y="25844"/>
                  </a:lnTo>
                  <a:lnTo>
                    <a:pt x="12374" y="27307"/>
                  </a:lnTo>
                  <a:lnTo>
                    <a:pt x="12557" y="27856"/>
                  </a:lnTo>
                  <a:lnTo>
                    <a:pt x="12679" y="28465"/>
                  </a:lnTo>
                  <a:lnTo>
                    <a:pt x="12679" y="29136"/>
                  </a:lnTo>
                  <a:lnTo>
                    <a:pt x="12679" y="29806"/>
                  </a:lnTo>
                  <a:lnTo>
                    <a:pt x="12618" y="31878"/>
                  </a:lnTo>
                  <a:lnTo>
                    <a:pt x="12618" y="32427"/>
                  </a:lnTo>
                  <a:lnTo>
                    <a:pt x="12618" y="33037"/>
                  </a:lnTo>
                  <a:lnTo>
                    <a:pt x="12679" y="33280"/>
                  </a:lnTo>
                  <a:lnTo>
                    <a:pt x="12801" y="33524"/>
                  </a:lnTo>
                  <a:lnTo>
                    <a:pt x="12801" y="33768"/>
                  </a:lnTo>
                  <a:lnTo>
                    <a:pt x="12801" y="34012"/>
                  </a:lnTo>
                  <a:lnTo>
                    <a:pt x="12679" y="34560"/>
                  </a:lnTo>
                  <a:lnTo>
                    <a:pt x="12313" y="36633"/>
                  </a:lnTo>
                  <a:lnTo>
                    <a:pt x="12192" y="37669"/>
                  </a:lnTo>
                  <a:lnTo>
                    <a:pt x="12131" y="38705"/>
                  </a:lnTo>
                  <a:lnTo>
                    <a:pt x="12070" y="40839"/>
                  </a:lnTo>
                  <a:lnTo>
                    <a:pt x="12131" y="42972"/>
                  </a:lnTo>
                  <a:lnTo>
                    <a:pt x="12252" y="45044"/>
                  </a:lnTo>
                  <a:lnTo>
                    <a:pt x="12435" y="47178"/>
                  </a:lnTo>
                  <a:lnTo>
                    <a:pt x="12740" y="49250"/>
                  </a:lnTo>
                  <a:lnTo>
                    <a:pt x="13106" y="51261"/>
                  </a:lnTo>
                  <a:lnTo>
                    <a:pt x="13593" y="53334"/>
                  </a:lnTo>
                  <a:lnTo>
                    <a:pt x="14081" y="55041"/>
                  </a:lnTo>
                  <a:lnTo>
                    <a:pt x="14264" y="55955"/>
                  </a:lnTo>
                  <a:lnTo>
                    <a:pt x="14325" y="56869"/>
                  </a:lnTo>
                  <a:lnTo>
                    <a:pt x="14264" y="57601"/>
                  </a:lnTo>
                  <a:lnTo>
                    <a:pt x="14203" y="58393"/>
                  </a:lnTo>
                  <a:lnTo>
                    <a:pt x="13837" y="59856"/>
                  </a:lnTo>
                  <a:lnTo>
                    <a:pt x="13654" y="60892"/>
                  </a:lnTo>
                  <a:lnTo>
                    <a:pt x="13532" y="61928"/>
                  </a:lnTo>
                  <a:lnTo>
                    <a:pt x="13472" y="62964"/>
                  </a:lnTo>
                  <a:lnTo>
                    <a:pt x="13532" y="64001"/>
                  </a:lnTo>
                  <a:lnTo>
                    <a:pt x="13715" y="65037"/>
                  </a:lnTo>
                  <a:lnTo>
                    <a:pt x="13898" y="66012"/>
                  </a:lnTo>
                  <a:lnTo>
                    <a:pt x="14508" y="67963"/>
                  </a:lnTo>
                  <a:lnTo>
                    <a:pt x="15605" y="71681"/>
                  </a:lnTo>
                  <a:lnTo>
                    <a:pt x="16032" y="73144"/>
                  </a:lnTo>
                  <a:lnTo>
                    <a:pt x="16458" y="74606"/>
                  </a:lnTo>
                  <a:lnTo>
                    <a:pt x="16580" y="75094"/>
                  </a:lnTo>
                  <a:lnTo>
                    <a:pt x="16641" y="75399"/>
                  </a:lnTo>
                  <a:lnTo>
                    <a:pt x="16641" y="75643"/>
                  </a:lnTo>
                  <a:lnTo>
                    <a:pt x="16519" y="76069"/>
                  </a:lnTo>
                  <a:lnTo>
                    <a:pt x="16336" y="76496"/>
                  </a:lnTo>
                  <a:lnTo>
                    <a:pt x="15849" y="77227"/>
                  </a:lnTo>
                  <a:lnTo>
                    <a:pt x="15422" y="77959"/>
                  </a:lnTo>
                  <a:lnTo>
                    <a:pt x="15117" y="78264"/>
                  </a:lnTo>
                  <a:lnTo>
                    <a:pt x="14813" y="78507"/>
                  </a:lnTo>
                  <a:lnTo>
                    <a:pt x="14569" y="78690"/>
                  </a:lnTo>
                  <a:lnTo>
                    <a:pt x="14386" y="78873"/>
                  </a:lnTo>
                  <a:lnTo>
                    <a:pt x="14386" y="79056"/>
                  </a:lnTo>
                  <a:lnTo>
                    <a:pt x="14447" y="79239"/>
                  </a:lnTo>
                  <a:lnTo>
                    <a:pt x="14569" y="79361"/>
                  </a:lnTo>
                  <a:lnTo>
                    <a:pt x="14752" y="79483"/>
                  </a:lnTo>
                  <a:lnTo>
                    <a:pt x="15117" y="79605"/>
                  </a:lnTo>
                  <a:lnTo>
                    <a:pt x="15483" y="79666"/>
                  </a:lnTo>
                  <a:lnTo>
                    <a:pt x="16032" y="79787"/>
                  </a:lnTo>
                  <a:lnTo>
                    <a:pt x="16580" y="79848"/>
                  </a:lnTo>
                  <a:lnTo>
                    <a:pt x="17007" y="79848"/>
                  </a:lnTo>
                  <a:lnTo>
                    <a:pt x="17434" y="79787"/>
                  </a:lnTo>
                  <a:lnTo>
                    <a:pt x="17555" y="79787"/>
                  </a:lnTo>
                  <a:lnTo>
                    <a:pt x="17677" y="79970"/>
                  </a:lnTo>
                  <a:lnTo>
                    <a:pt x="17921" y="80092"/>
                  </a:lnTo>
                  <a:lnTo>
                    <a:pt x="18165" y="80153"/>
                  </a:lnTo>
                  <a:lnTo>
                    <a:pt x="18592" y="80214"/>
                  </a:lnTo>
                  <a:lnTo>
                    <a:pt x="18957" y="80092"/>
                  </a:lnTo>
                  <a:lnTo>
                    <a:pt x="19140" y="80031"/>
                  </a:lnTo>
                  <a:lnTo>
                    <a:pt x="19323" y="79909"/>
                  </a:lnTo>
                  <a:lnTo>
                    <a:pt x="19445" y="79727"/>
                  </a:lnTo>
                  <a:lnTo>
                    <a:pt x="19506" y="79544"/>
                  </a:lnTo>
                  <a:lnTo>
                    <a:pt x="19689" y="79787"/>
                  </a:lnTo>
                  <a:lnTo>
                    <a:pt x="19872" y="80031"/>
                  </a:lnTo>
                  <a:lnTo>
                    <a:pt x="20115" y="80153"/>
                  </a:lnTo>
                  <a:lnTo>
                    <a:pt x="20420" y="80214"/>
                  </a:lnTo>
                  <a:lnTo>
                    <a:pt x="20725" y="80214"/>
                  </a:lnTo>
                  <a:lnTo>
                    <a:pt x="21091" y="80153"/>
                  </a:lnTo>
                  <a:lnTo>
                    <a:pt x="21335" y="79970"/>
                  </a:lnTo>
                  <a:lnTo>
                    <a:pt x="21456" y="79848"/>
                  </a:lnTo>
                  <a:lnTo>
                    <a:pt x="21517" y="79727"/>
                  </a:lnTo>
                  <a:lnTo>
                    <a:pt x="21700" y="79787"/>
                  </a:lnTo>
                  <a:lnTo>
                    <a:pt x="21944" y="79848"/>
                  </a:lnTo>
                  <a:lnTo>
                    <a:pt x="22371" y="79848"/>
                  </a:lnTo>
                  <a:lnTo>
                    <a:pt x="22858" y="79787"/>
                  </a:lnTo>
                  <a:lnTo>
                    <a:pt x="23285" y="79727"/>
                  </a:lnTo>
                  <a:lnTo>
                    <a:pt x="24138" y="79544"/>
                  </a:lnTo>
                  <a:lnTo>
                    <a:pt x="24260" y="79483"/>
                  </a:lnTo>
                  <a:lnTo>
                    <a:pt x="24443" y="79422"/>
                  </a:lnTo>
                  <a:lnTo>
                    <a:pt x="24565" y="79300"/>
                  </a:lnTo>
                  <a:lnTo>
                    <a:pt x="24687" y="79117"/>
                  </a:lnTo>
                  <a:lnTo>
                    <a:pt x="24687" y="78934"/>
                  </a:lnTo>
                  <a:lnTo>
                    <a:pt x="24626" y="78812"/>
                  </a:lnTo>
                  <a:lnTo>
                    <a:pt x="24382" y="78629"/>
                  </a:lnTo>
                  <a:lnTo>
                    <a:pt x="23895" y="78203"/>
                  </a:lnTo>
                  <a:lnTo>
                    <a:pt x="23590" y="77898"/>
                  </a:lnTo>
                  <a:lnTo>
                    <a:pt x="23346" y="77471"/>
                  </a:lnTo>
                  <a:lnTo>
                    <a:pt x="22858" y="76679"/>
                  </a:lnTo>
                  <a:lnTo>
                    <a:pt x="22554" y="76008"/>
                  </a:lnTo>
                  <a:lnTo>
                    <a:pt x="22432" y="75643"/>
                  </a:lnTo>
                  <a:lnTo>
                    <a:pt x="22432" y="75277"/>
                  </a:lnTo>
                  <a:lnTo>
                    <a:pt x="22554" y="74667"/>
                  </a:lnTo>
                  <a:lnTo>
                    <a:pt x="22736" y="74058"/>
                  </a:lnTo>
                  <a:lnTo>
                    <a:pt x="23468" y="71559"/>
                  </a:lnTo>
                  <a:lnTo>
                    <a:pt x="24565" y="67902"/>
                  </a:lnTo>
                  <a:lnTo>
                    <a:pt x="25114" y="65951"/>
                  </a:lnTo>
                  <a:lnTo>
                    <a:pt x="25357" y="64976"/>
                  </a:lnTo>
                  <a:lnTo>
                    <a:pt x="25540" y="63940"/>
                  </a:lnTo>
                  <a:lnTo>
                    <a:pt x="25601" y="62964"/>
                  </a:lnTo>
                  <a:lnTo>
                    <a:pt x="25540" y="61928"/>
                  </a:lnTo>
                  <a:lnTo>
                    <a:pt x="25418" y="60953"/>
                  </a:lnTo>
                  <a:lnTo>
                    <a:pt x="25175" y="59978"/>
                  </a:lnTo>
                  <a:lnTo>
                    <a:pt x="24870" y="58393"/>
                  </a:lnTo>
                  <a:lnTo>
                    <a:pt x="24748" y="57662"/>
                  </a:lnTo>
                  <a:lnTo>
                    <a:pt x="24748" y="56869"/>
                  </a:lnTo>
                  <a:lnTo>
                    <a:pt x="24809" y="56016"/>
                  </a:lnTo>
                  <a:lnTo>
                    <a:pt x="24931" y="55162"/>
                  </a:lnTo>
                  <a:lnTo>
                    <a:pt x="25357" y="53456"/>
                  </a:lnTo>
                  <a:lnTo>
                    <a:pt x="25845" y="51505"/>
                  </a:lnTo>
                  <a:lnTo>
                    <a:pt x="26272" y="49555"/>
                  </a:lnTo>
                  <a:lnTo>
                    <a:pt x="26516" y="47543"/>
                  </a:lnTo>
                  <a:lnTo>
                    <a:pt x="26759" y="45532"/>
                  </a:lnTo>
                  <a:lnTo>
                    <a:pt x="26881" y="43459"/>
                  </a:lnTo>
                  <a:lnTo>
                    <a:pt x="26942" y="41387"/>
                  </a:lnTo>
                  <a:lnTo>
                    <a:pt x="26942" y="39376"/>
                  </a:lnTo>
                  <a:lnTo>
                    <a:pt x="26881" y="38339"/>
                  </a:lnTo>
                  <a:lnTo>
                    <a:pt x="26820" y="37364"/>
                  </a:lnTo>
                  <a:lnTo>
                    <a:pt x="26455" y="35414"/>
                  </a:lnTo>
                  <a:lnTo>
                    <a:pt x="26272" y="34377"/>
                  </a:lnTo>
                  <a:lnTo>
                    <a:pt x="26150" y="33890"/>
                  </a:lnTo>
                  <a:lnTo>
                    <a:pt x="26089" y="33646"/>
                  </a:lnTo>
                  <a:lnTo>
                    <a:pt x="26150" y="33402"/>
                  </a:lnTo>
                  <a:lnTo>
                    <a:pt x="26211" y="32976"/>
                  </a:lnTo>
                  <a:lnTo>
                    <a:pt x="26211" y="32610"/>
                  </a:lnTo>
                  <a:lnTo>
                    <a:pt x="26150" y="31817"/>
                  </a:lnTo>
                  <a:lnTo>
                    <a:pt x="26150" y="28770"/>
                  </a:lnTo>
                  <a:lnTo>
                    <a:pt x="26211" y="28282"/>
                  </a:lnTo>
                  <a:lnTo>
                    <a:pt x="26333" y="27856"/>
                  </a:lnTo>
                  <a:lnTo>
                    <a:pt x="26881" y="26027"/>
                  </a:lnTo>
                  <a:lnTo>
                    <a:pt x="27003" y="25661"/>
                  </a:lnTo>
                  <a:lnTo>
                    <a:pt x="27369" y="26758"/>
                  </a:lnTo>
                  <a:lnTo>
                    <a:pt x="27735" y="27856"/>
                  </a:lnTo>
                  <a:lnTo>
                    <a:pt x="27918" y="28526"/>
                  </a:lnTo>
                  <a:lnTo>
                    <a:pt x="28100" y="29196"/>
                  </a:lnTo>
                  <a:lnTo>
                    <a:pt x="28405" y="30598"/>
                  </a:lnTo>
                  <a:lnTo>
                    <a:pt x="28588" y="31269"/>
                  </a:lnTo>
                  <a:lnTo>
                    <a:pt x="28832" y="32000"/>
                  </a:lnTo>
                  <a:lnTo>
                    <a:pt x="29380" y="33341"/>
                  </a:lnTo>
                  <a:lnTo>
                    <a:pt x="29990" y="34682"/>
                  </a:lnTo>
                  <a:lnTo>
                    <a:pt x="30660" y="36023"/>
                  </a:lnTo>
                  <a:lnTo>
                    <a:pt x="31270" y="37242"/>
                  </a:lnTo>
                  <a:lnTo>
                    <a:pt x="31879" y="38522"/>
                  </a:lnTo>
                  <a:lnTo>
                    <a:pt x="32123" y="39010"/>
                  </a:lnTo>
                  <a:lnTo>
                    <a:pt x="32306" y="39498"/>
                  </a:lnTo>
                  <a:lnTo>
                    <a:pt x="32306" y="39680"/>
                  </a:lnTo>
                  <a:lnTo>
                    <a:pt x="32245" y="39924"/>
                  </a:lnTo>
                  <a:lnTo>
                    <a:pt x="32245" y="40168"/>
                  </a:lnTo>
                  <a:lnTo>
                    <a:pt x="32245" y="40473"/>
                  </a:lnTo>
                  <a:lnTo>
                    <a:pt x="32367" y="40899"/>
                  </a:lnTo>
                  <a:lnTo>
                    <a:pt x="32489" y="41387"/>
                  </a:lnTo>
                  <a:lnTo>
                    <a:pt x="32794" y="42240"/>
                  </a:lnTo>
                  <a:lnTo>
                    <a:pt x="32855" y="42606"/>
                  </a:lnTo>
                  <a:lnTo>
                    <a:pt x="32916" y="42972"/>
                  </a:lnTo>
                  <a:lnTo>
                    <a:pt x="32977" y="44069"/>
                  </a:lnTo>
                  <a:lnTo>
                    <a:pt x="33038" y="44496"/>
                  </a:lnTo>
                  <a:lnTo>
                    <a:pt x="33160" y="44922"/>
                  </a:lnTo>
                  <a:lnTo>
                    <a:pt x="33281" y="45166"/>
                  </a:lnTo>
                  <a:lnTo>
                    <a:pt x="33464" y="45288"/>
                  </a:lnTo>
                  <a:lnTo>
                    <a:pt x="33647" y="45288"/>
                  </a:lnTo>
                  <a:lnTo>
                    <a:pt x="33769" y="45166"/>
                  </a:lnTo>
                  <a:lnTo>
                    <a:pt x="33830" y="45044"/>
                  </a:lnTo>
                  <a:lnTo>
                    <a:pt x="33891" y="44800"/>
                  </a:lnTo>
                  <a:lnTo>
                    <a:pt x="33952" y="44557"/>
                  </a:lnTo>
                  <a:lnTo>
                    <a:pt x="33891" y="44008"/>
                  </a:lnTo>
                  <a:lnTo>
                    <a:pt x="33830" y="43520"/>
                  </a:lnTo>
                  <a:lnTo>
                    <a:pt x="33830" y="43277"/>
                  </a:lnTo>
                  <a:lnTo>
                    <a:pt x="33830" y="43216"/>
                  </a:lnTo>
                  <a:lnTo>
                    <a:pt x="33891" y="43094"/>
                  </a:lnTo>
                  <a:lnTo>
                    <a:pt x="33952" y="43216"/>
                  </a:lnTo>
                  <a:lnTo>
                    <a:pt x="34013" y="43338"/>
                  </a:lnTo>
                  <a:lnTo>
                    <a:pt x="34013" y="43642"/>
                  </a:lnTo>
                  <a:lnTo>
                    <a:pt x="34135" y="44496"/>
                  </a:lnTo>
                  <a:lnTo>
                    <a:pt x="34135" y="45105"/>
                  </a:lnTo>
                  <a:lnTo>
                    <a:pt x="34196" y="45349"/>
                  </a:lnTo>
                  <a:lnTo>
                    <a:pt x="34318" y="45654"/>
                  </a:lnTo>
                  <a:lnTo>
                    <a:pt x="34440" y="45776"/>
                  </a:lnTo>
                  <a:lnTo>
                    <a:pt x="34561" y="45837"/>
                  </a:lnTo>
                  <a:lnTo>
                    <a:pt x="34744" y="45837"/>
                  </a:lnTo>
                  <a:lnTo>
                    <a:pt x="34866" y="45776"/>
                  </a:lnTo>
                  <a:lnTo>
                    <a:pt x="34988" y="45593"/>
                  </a:lnTo>
                  <a:lnTo>
                    <a:pt x="35049" y="45410"/>
                  </a:lnTo>
                  <a:lnTo>
                    <a:pt x="35049" y="44922"/>
                  </a:lnTo>
                  <a:lnTo>
                    <a:pt x="34988" y="44130"/>
                  </a:lnTo>
                  <a:lnTo>
                    <a:pt x="34988" y="43703"/>
                  </a:lnTo>
                  <a:lnTo>
                    <a:pt x="34988" y="43277"/>
                  </a:lnTo>
                  <a:lnTo>
                    <a:pt x="35354" y="44252"/>
                  </a:lnTo>
                  <a:lnTo>
                    <a:pt x="35659" y="45166"/>
                  </a:lnTo>
                  <a:lnTo>
                    <a:pt x="35902" y="45593"/>
                  </a:lnTo>
                  <a:lnTo>
                    <a:pt x="36024" y="45776"/>
                  </a:lnTo>
                  <a:lnTo>
                    <a:pt x="36207" y="45898"/>
                  </a:lnTo>
                  <a:lnTo>
                    <a:pt x="36390" y="45959"/>
                  </a:lnTo>
                  <a:lnTo>
                    <a:pt x="36573" y="45898"/>
                  </a:lnTo>
                  <a:lnTo>
                    <a:pt x="36695" y="45776"/>
                  </a:lnTo>
                  <a:lnTo>
                    <a:pt x="36756" y="45593"/>
                  </a:lnTo>
                  <a:lnTo>
                    <a:pt x="36756" y="45227"/>
                  </a:lnTo>
                  <a:lnTo>
                    <a:pt x="36695" y="44861"/>
                  </a:lnTo>
                  <a:lnTo>
                    <a:pt x="36390" y="44191"/>
                  </a:lnTo>
                  <a:lnTo>
                    <a:pt x="36146" y="43459"/>
                  </a:lnTo>
                  <a:lnTo>
                    <a:pt x="36024" y="43094"/>
                  </a:lnTo>
                  <a:lnTo>
                    <a:pt x="35963" y="42789"/>
                  </a:lnTo>
                  <a:lnTo>
                    <a:pt x="35963" y="42789"/>
                  </a:lnTo>
                  <a:lnTo>
                    <a:pt x="36207" y="43033"/>
                  </a:lnTo>
                  <a:lnTo>
                    <a:pt x="36451" y="43338"/>
                  </a:lnTo>
                  <a:lnTo>
                    <a:pt x="36878" y="43947"/>
                  </a:lnTo>
                  <a:lnTo>
                    <a:pt x="37061" y="44252"/>
                  </a:lnTo>
                  <a:lnTo>
                    <a:pt x="37304" y="44557"/>
                  </a:lnTo>
                  <a:lnTo>
                    <a:pt x="37487" y="44739"/>
                  </a:lnTo>
                  <a:lnTo>
                    <a:pt x="37670" y="44800"/>
                  </a:lnTo>
                  <a:lnTo>
                    <a:pt x="37853" y="44800"/>
                  </a:lnTo>
                  <a:lnTo>
                    <a:pt x="37975" y="44739"/>
                  </a:lnTo>
                  <a:lnTo>
                    <a:pt x="38097" y="44618"/>
                  </a:lnTo>
                  <a:lnTo>
                    <a:pt x="38158" y="44496"/>
                  </a:lnTo>
                  <a:lnTo>
                    <a:pt x="38158" y="44313"/>
                  </a:lnTo>
                  <a:lnTo>
                    <a:pt x="38097" y="44130"/>
                  </a:lnTo>
                  <a:lnTo>
                    <a:pt x="37975" y="43825"/>
                  </a:lnTo>
                  <a:lnTo>
                    <a:pt x="37792" y="43581"/>
                  </a:lnTo>
                  <a:lnTo>
                    <a:pt x="37182" y="42423"/>
                  </a:lnTo>
                  <a:lnTo>
                    <a:pt x="36878" y="41814"/>
                  </a:lnTo>
                  <a:lnTo>
                    <a:pt x="36695" y="41509"/>
                  </a:lnTo>
                  <a:lnTo>
                    <a:pt x="36634" y="41204"/>
                  </a:lnTo>
                  <a:lnTo>
                    <a:pt x="36817" y="41326"/>
                  </a:lnTo>
                  <a:lnTo>
                    <a:pt x="37000" y="41509"/>
                  </a:lnTo>
                  <a:lnTo>
                    <a:pt x="37182" y="41692"/>
                  </a:lnTo>
                  <a:lnTo>
                    <a:pt x="37365" y="41875"/>
                  </a:lnTo>
                  <a:lnTo>
                    <a:pt x="37792" y="42119"/>
                  </a:lnTo>
                  <a:lnTo>
                    <a:pt x="38219" y="42179"/>
                  </a:lnTo>
                  <a:lnTo>
                    <a:pt x="38584" y="42240"/>
                  </a:lnTo>
                  <a:lnTo>
                    <a:pt x="38706" y="42179"/>
                  </a:lnTo>
                  <a:lnTo>
                    <a:pt x="38889" y="42119"/>
                  </a:lnTo>
                  <a:lnTo>
                    <a:pt x="38950" y="41997"/>
                  </a:lnTo>
                  <a:lnTo>
                    <a:pt x="39011" y="41936"/>
                  </a:lnTo>
                  <a:lnTo>
                    <a:pt x="39011" y="41753"/>
                  </a:lnTo>
                  <a:lnTo>
                    <a:pt x="38889" y="41570"/>
                  </a:lnTo>
                  <a:lnTo>
                    <a:pt x="38706" y="41387"/>
                  </a:lnTo>
                  <a:lnTo>
                    <a:pt x="38402" y="41204"/>
                  </a:lnTo>
                  <a:lnTo>
                    <a:pt x="38158" y="40960"/>
                  </a:lnTo>
                  <a:lnTo>
                    <a:pt x="37609" y="40412"/>
                  </a:lnTo>
                  <a:lnTo>
                    <a:pt x="37182" y="39802"/>
                  </a:lnTo>
                  <a:lnTo>
                    <a:pt x="36695" y="39254"/>
                  </a:lnTo>
                  <a:lnTo>
                    <a:pt x="36451" y="39010"/>
                  </a:lnTo>
                  <a:lnTo>
                    <a:pt x="36207" y="38766"/>
                  </a:lnTo>
                  <a:lnTo>
                    <a:pt x="35902" y="38583"/>
                  </a:lnTo>
                  <a:lnTo>
                    <a:pt x="35598" y="38461"/>
                  </a:lnTo>
                  <a:lnTo>
                    <a:pt x="35110" y="38461"/>
                  </a:lnTo>
                  <a:lnTo>
                    <a:pt x="34988" y="38400"/>
                  </a:lnTo>
                  <a:lnTo>
                    <a:pt x="34927" y="38218"/>
                  </a:lnTo>
                  <a:lnTo>
                    <a:pt x="34866" y="38096"/>
                  </a:lnTo>
                  <a:lnTo>
                    <a:pt x="34683" y="37669"/>
                  </a:lnTo>
                  <a:lnTo>
                    <a:pt x="34440" y="36938"/>
                  </a:lnTo>
                  <a:lnTo>
                    <a:pt x="34257" y="36145"/>
                  </a:lnTo>
                  <a:lnTo>
                    <a:pt x="34074" y="35414"/>
                  </a:lnTo>
                  <a:lnTo>
                    <a:pt x="33952" y="34621"/>
                  </a:lnTo>
                  <a:lnTo>
                    <a:pt x="33891" y="33646"/>
                  </a:lnTo>
                  <a:lnTo>
                    <a:pt x="33769" y="32732"/>
                  </a:lnTo>
                  <a:lnTo>
                    <a:pt x="33586" y="31939"/>
                  </a:lnTo>
                  <a:lnTo>
                    <a:pt x="33342" y="31147"/>
                  </a:lnTo>
                  <a:lnTo>
                    <a:pt x="33099" y="30355"/>
                  </a:lnTo>
                  <a:lnTo>
                    <a:pt x="32794" y="29562"/>
                  </a:lnTo>
                  <a:lnTo>
                    <a:pt x="32550" y="28953"/>
                  </a:lnTo>
                  <a:lnTo>
                    <a:pt x="32428" y="28648"/>
                  </a:lnTo>
                  <a:lnTo>
                    <a:pt x="32245" y="28343"/>
                  </a:lnTo>
                  <a:lnTo>
                    <a:pt x="32001" y="27916"/>
                  </a:lnTo>
                  <a:lnTo>
                    <a:pt x="31879" y="27734"/>
                  </a:lnTo>
                  <a:lnTo>
                    <a:pt x="31819" y="27490"/>
                  </a:lnTo>
                  <a:lnTo>
                    <a:pt x="31758" y="27124"/>
                  </a:lnTo>
                  <a:lnTo>
                    <a:pt x="31697" y="26697"/>
                  </a:lnTo>
                  <a:lnTo>
                    <a:pt x="31697" y="25905"/>
                  </a:lnTo>
                  <a:lnTo>
                    <a:pt x="31514" y="24320"/>
                  </a:lnTo>
                  <a:lnTo>
                    <a:pt x="31270" y="22735"/>
                  </a:lnTo>
                  <a:lnTo>
                    <a:pt x="30965" y="21212"/>
                  </a:lnTo>
                  <a:lnTo>
                    <a:pt x="30965" y="20846"/>
                  </a:lnTo>
                  <a:lnTo>
                    <a:pt x="31026" y="20480"/>
                  </a:lnTo>
                  <a:lnTo>
                    <a:pt x="31026" y="19688"/>
                  </a:lnTo>
                  <a:lnTo>
                    <a:pt x="31026" y="18834"/>
                  </a:lnTo>
                  <a:lnTo>
                    <a:pt x="30965" y="18042"/>
                  </a:lnTo>
                  <a:lnTo>
                    <a:pt x="30904" y="17676"/>
                  </a:lnTo>
                  <a:lnTo>
                    <a:pt x="30782" y="17311"/>
                  </a:lnTo>
                  <a:lnTo>
                    <a:pt x="30478" y="16640"/>
                  </a:lnTo>
                  <a:lnTo>
                    <a:pt x="30112" y="16031"/>
                  </a:lnTo>
                  <a:lnTo>
                    <a:pt x="29746" y="15421"/>
                  </a:lnTo>
                  <a:lnTo>
                    <a:pt x="29502" y="15116"/>
                  </a:lnTo>
                  <a:lnTo>
                    <a:pt x="29258" y="14812"/>
                  </a:lnTo>
                  <a:lnTo>
                    <a:pt x="28954" y="14629"/>
                  </a:lnTo>
                  <a:lnTo>
                    <a:pt x="28649" y="14446"/>
                  </a:lnTo>
                  <a:lnTo>
                    <a:pt x="27978" y="14141"/>
                  </a:lnTo>
                  <a:lnTo>
                    <a:pt x="27247" y="13958"/>
                  </a:lnTo>
                  <a:lnTo>
                    <a:pt x="26455" y="13836"/>
                  </a:lnTo>
                  <a:lnTo>
                    <a:pt x="25662" y="13775"/>
                  </a:lnTo>
                  <a:lnTo>
                    <a:pt x="24748" y="13775"/>
                  </a:lnTo>
                  <a:lnTo>
                    <a:pt x="24565" y="13653"/>
                  </a:lnTo>
                  <a:lnTo>
                    <a:pt x="24260" y="13471"/>
                  </a:lnTo>
                  <a:lnTo>
                    <a:pt x="22919" y="12617"/>
                  </a:lnTo>
                  <a:lnTo>
                    <a:pt x="22554" y="12373"/>
                  </a:lnTo>
                  <a:lnTo>
                    <a:pt x="22432" y="12313"/>
                  </a:lnTo>
                  <a:lnTo>
                    <a:pt x="22310" y="12252"/>
                  </a:lnTo>
                  <a:lnTo>
                    <a:pt x="22310" y="12130"/>
                  </a:lnTo>
                  <a:lnTo>
                    <a:pt x="22127" y="10728"/>
                  </a:lnTo>
                  <a:lnTo>
                    <a:pt x="22066" y="10118"/>
                  </a:lnTo>
                  <a:lnTo>
                    <a:pt x="22066" y="9996"/>
                  </a:lnTo>
                  <a:lnTo>
                    <a:pt x="22188" y="9874"/>
                  </a:lnTo>
                  <a:lnTo>
                    <a:pt x="22493" y="9631"/>
                  </a:lnTo>
                  <a:lnTo>
                    <a:pt x="22615" y="9448"/>
                  </a:lnTo>
                  <a:lnTo>
                    <a:pt x="22676" y="9204"/>
                  </a:lnTo>
                  <a:lnTo>
                    <a:pt x="22858" y="8777"/>
                  </a:lnTo>
                  <a:lnTo>
                    <a:pt x="23224" y="7497"/>
                  </a:lnTo>
                  <a:lnTo>
                    <a:pt x="23407" y="6766"/>
                  </a:lnTo>
                  <a:lnTo>
                    <a:pt x="23529" y="6034"/>
                  </a:lnTo>
                  <a:lnTo>
                    <a:pt x="23651" y="5303"/>
                  </a:lnTo>
                  <a:lnTo>
                    <a:pt x="23651" y="4511"/>
                  </a:lnTo>
                  <a:lnTo>
                    <a:pt x="23590" y="3779"/>
                  </a:lnTo>
                  <a:lnTo>
                    <a:pt x="23468" y="3048"/>
                  </a:lnTo>
                  <a:lnTo>
                    <a:pt x="23285" y="2316"/>
                  </a:lnTo>
                  <a:lnTo>
                    <a:pt x="22919" y="1646"/>
                  </a:lnTo>
                  <a:lnTo>
                    <a:pt x="22493" y="1158"/>
                  </a:lnTo>
                  <a:lnTo>
                    <a:pt x="22005" y="731"/>
                  </a:lnTo>
                  <a:lnTo>
                    <a:pt x="21456" y="366"/>
                  </a:lnTo>
                  <a:lnTo>
                    <a:pt x="20786" y="122"/>
                  </a:lnTo>
                  <a:lnTo>
                    <a:pt x="19994" y="61"/>
                  </a:lnTo>
                  <a:lnTo>
                    <a:pt x="1944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79"/>
            <p:cNvSpPr/>
            <p:nvPr/>
          </p:nvSpPr>
          <p:spPr>
            <a:xfrm>
              <a:off x="5160100" y="1609475"/>
              <a:ext cx="975300" cy="2005375"/>
            </a:xfrm>
            <a:custGeom>
              <a:rect b="b" l="l" r="r" t="t"/>
              <a:pathLst>
                <a:path extrusionOk="0" h="80215" w="39012">
                  <a:moveTo>
                    <a:pt x="20115" y="366"/>
                  </a:moveTo>
                  <a:lnTo>
                    <a:pt x="20725" y="488"/>
                  </a:lnTo>
                  <a:lnTo>
                    <a:pt x="21274" y="731"/>
                  </a:lnTo>
                  <a:lnTo>
                    <a:pt x="21822" y="1036"/>
                  </a:lnTo>
                  <a:lnTo>
                    <a:pt x="22127" y="1219"/>
                  </a:lnTo>
                  <a:lnTo>
                    <a:pt x="22371" y="1524"/>
                  </a:lnTo>
                  <a:lnTo>
                    <a:pt x="22554" y="1768"/>
                  </a:lnTo>
                  <a:lnTo>
                    <a:pt x="22736" y="2072"/>
                  </a:lnTo>
                  <a:lnTo>
                    <a:pt x="23041" y="2743"/>
                  </a:lnTo>
                  <a:lnTo>
                    <a:pt x="23163" y="3413"/>
                  </a:lnTo>
                  <a:lnTo>
                    <a:pt x="23285" y="4206"/>
                  </a:lnTo>
                  <a:lnTo>
                    <a:pt x="23346" y="4998"/>
                  </a:lnTo>
                  <a:lnTo>
                    <a:pt x="23285" y="5791"/>
                  </a:lnTo>
                  <a:lnTo>
                    <a:pt x="23163" y="6583"/>
                  </a:lnTo>
                  <a:lnTo>
                    <a:pt x="22858" y="7924"/>
                  </a:lnTo>
                  <a:lnTo>
                    <a:pt x="22615" y="8533"/>
                  </a:lnTo>
                  <a:lnTo>
                    <a:pt x="22371" y="9204"/>
                  </a:lnTo>
                  <a:lnTo>
                    <a:pt x="22310" y="9326"/>
                  </a:lnTo>
                  <a:lnTo>
                    <a:pt x="22188" y="9509"/>
                  </a:lnTo>
                  <a:lnTo>
                    <a:pt x="21883" y="9752"/>
                  </a:lnTo>
                  <a:lnTo>
                    <a:pt x="21152" y="10179"/>
                  </a:lnTo>
                  <a:lnTo>
                    <a:pt x="20420" y="10606"/>
                  </a:lnTo>
                  <a:lnTo>
                    <a:pt x="19994" y="10789"/>
                  </a:lnTo>
                  <a:lnTo>
                    <a:pt x="19567" y="10850"/>
                  </a:lnTo>
                  <a:lnTo>
                    <a:pt x="19201" y="10850"/>
                  </a:lnTo>
                  <a:lnTo>
                    <a:pt x="18774" y="10667"/>
                  </a:lnTo>
                  <a:lnTo>
                    <a:pt x="17982" y="10240"/>
                  </a:lnTo>
                  <a:lnTo>
                    <a:pt x="17251" y="9813"/>
                  </a:lnTo>
                  <a:lnTo>
                    <a:pt x="16946" y="9570"/>
                  </a:lnTo>
                  <a:lnTo>
                    <a:pt x="16763" y="9387"/>
                  </a:lnTo>
                  <a:lnTo>
                    <a:pt x="16702" y="9265"/>
                  </a:lnTo>
                  <a:lnTo>
                    <a:pt x="16519" y="8777"/>
                  </a:lnTo>
                  <a:lnTo>
                    <a:pt x="16336" y="8351"/>
                  </a:lnTo>
                  <a:lnTo>
                    <a:pt x="16093" y="7497"/>
                  </a:lnTo>
                  <a:lnTo>
                    <a:pt x="15910" y="6705"/>
                  </a:lnTo>
                  <a:lnTo>
                    <a:pt x="15788" y="5912"/>
                  </a:lnTo>
                  <a:lnTo>
                    <a:pt x="15727" y="5120"/>
                  </a:lnTo>
                  <a:lnTo>
                    <a:pt x="15727" y="4328"/>
                  </a:lnTo>
                  <a:lnTo>
                    <a:pt x="15849" y="3474"/>
                  </a:lnTo>
                  <a:lnTo>
                    <a:pt x="15971" y="2804"/>
                  </a:lnTo>
                  <a:lnTo>
                    <a:pt x="16275" y="2194"/>
                  </a:lnTo>
                  <a:lnTo>
                    <a:pt x="16641" y="1585"/>
                  </a:lnTo>
                  <a:lnTo>
                    <a:pt x="16824" y="1341"/>
                  </a:lnTo>
                  <a:lnTo>
                    <a:pt x="17129" y="1097"/>
                  </a:lnTo>
                  <a:lnTo>
                    <a:pt x="17677" y="731"/>
                  </a:lnTo>
                  <a:lnTo>
                    <a:pt x="18226" y="549"/>
                  </a:lnTo>
                  <a:lnTo>
                    <a:pt x="18896" y="427"/>
                  </a:lnTo>
                  <a:lnTo>
                    <a:pt x="19506" y="366"/>
                  </a:lnTo>
                  <a:close/>
                  <a:moveTo>
                    <a:pt x="27491" y="19566"/>
                  </a:moveTo>
                  <a:lnTo>
                    <a:pt x="27491" y="19566"/>
                  </a:lnTo>
                  <a:lnTo>
                    <a:pt x="27491" y="19566"/>
                  </a:lnTo>
                  <a:close/>
                  <a:moveTo>
                    <a:pt x="19323" y="32732"/>
                  </a:moveTo>
                  <a:lnTo>
                    <a:pt x="19201" y="32854"/>
                  </a:lnTo>
                  <a:lnTo>
                    <a:pt x="19140" y="33037"/>
                  </a:lnTo>
                  <a:lnTo>
                    <a:pt x="19140" y="33219"/>
                  </a:lnTo>
                  <a:lnTo>
                    <a:pt x="19201" y="33341"/>
                  </a:lnTo>
                  <a:lnTo>
                    <a:pt x="19262" y="33463"/>
                  </a:lnTo>
                  <a:lnTo>
                    <a:pt x="19567" y="33463"/>
                  </a:lnTo>
                  <a:lnTo>
                    <a:pt x="19628" y="33341"/>
                  </a:lnTo>
                  <a:lnTo>
                    <a:pt x="19689" y="33280"/>
                  </a:lnTo>
                  <a:lnTo>
                    <a:pt x="19628" y="33097"/>
                  </a:lnTo>
                  <a:lnTo>
                    <a:pt x="19567" y="33280"/>
                  </a:lnTo>
                  <a:lnTo>
                    <a:pt x="19445" y="33280"/>
                  </a:lnTo>
                  <a:lnTo>
                    <a:pt x="19384" y="33097"/>
                  </a:lnTo>
                  <a:lnTo>
                    <a:pt x="19384" y="32915"/>
                  </a:lnTo>
                  <a:lnTo>
                    <a:pt x="19384" y="32854"/>
                  </a:lnTo>
                  <a:lnTo>
                    <a:pt x="19506" y="32793"/>
                  </a:lnTo>
                  <a:lnTo>
                    <a:pt x="19384" y="32732"/>
                  </a:lnTo>
                  <a:close/>
                  <a:moveTo>
                    <a:pt x="5060" y="39437"/>
                  </a:moveTo>
                  <a:lnTo>
                    <a:pt x="4877" y="39619"/>
                  </a:lnTo>
                  <a:lnTo>
                    <a:pt x="4572" y="40046"/>
                  </a:lnTo>
                  <a:lnTo>
                    <a:pt x="4146" y="40412"/>
                  </a:lnTo>
                  <a:lnTo>
                    <a:pt x="3597" y="40717"/>
                  </a:lnTo>
                  <a:lnTo>
                    <a:pt x="3109" y="40960"/>
                  </a:lnTo>
                  <a:lnTo>
                    <a:pt x="3414" y="40960"/>
                  </a:lnTo>
                  <a:lnTo>
                    <a:pt x="3780" y="40899"/>
                  </a:lnTo>
                  <a:lnTo>
                    <a:pt x="4085" y="40778"/>
                  </a:lnTo>
                  <a:lnTo>
                    <a:pt x="4329" y="40534"/>
                  </a:lnTo>
                  <a:lnTo>
                    <a:pt x="4572" y="40290"/>
                  </a:lnTo>
                  <a:lnTo>
                    <a:pt x="4816" y="40046"/>
                  </a:lnTo>
                  <a:lnTo>
                    <a:pt x="4938" y="39741"/>
                  </a:lnTo>
                  <a:lnTo>
                    <a:pt x="5060" y="39437"/>
                  </a:lnTo>
                  <a:close/>
                  <a:moveTo>
                    <a:pt x="34013" y="39437"/>
                  </a:moveTo>
                  <a:lnTo>
                    <a:pt x="34074" y="39741"/>
                  </a:lnTo>
                  <a:lnTo>
                    <a:pt x="34257" y="40046"/>
                  </a:lnTo>
                  <a:lnTo>
                    <a:pt x="34440" y="40290"/>
                  </a:lnTo>
                  <a:lnTo>
                    <a:pt x="34683" y="40534"/>
                  </a:lnTo>
                  <a:lnTo>
                    <a:pt x="34988" y="40778"/>
                  </a:lnTo>
                  <a:lnTo>
                    <a:pt x="35293" y="40899"/>
                  </a:lnTo>
                  <a:lnTo>
                    <a:pt x="35598" y="40960"/>
                  </a:lnTo>
                  <a:lnTo>
                    <a:pt x="35963" y="40960"/>
                  </a:lnTo>
                  <a:lnTo>
                    <a:pt x="35598" y="40839"/>
                  </a:lnTo>
                  <a:lnTo>
                    <a:pt x="35232" y="40656"/>
                  </a:lnTo>
                  <a:lnTo>
                    <a:pt x="35171" y="40595"/>
                  </a:lnTo>
                  <a:lnTo>
                    <a:pt x="34805" y="40351"/>
                  </a:lnTo>
                  <a:lnTo>
                    <a:pt x="34500" y="40046"/>
                  </a:lnTo>
                  <a:lnTo>
                    <a:pt x="34013" y="39437"/>
                  </a:lnTo>
                  <a:close/>
                  <a:moveTo>
                    <a:pt x="20908" y="57905"/>
                  </a:moveTo>
                  <a:lnTo>
                    <a:pt x="20908" y="57905"/>
                  </a:lnTo>
                  <a:lnTo>
                    <a:pt x="20908" y="57905"/>
                  </a:lnTo>
                  <a:close/>
                  <a:moveTo>
                    <a:pt x="15361" y="56138"/>
                  </a:moveTo>
                  <a:lnTo>
                    <a:pt x="15239" y="56442"/>
                  </a:lnTo>
                  <a:lnTo>
                    <a:pt x="15117" y="56747"/>
                  </a:lnTo>
                  <a:lnTo>
                    <a:pt x="15117" y="57052"/>
                  </a:lnTo>
                  <a:lnTo>
                    <a:pt x="15178" y="57418"/>
                  </a:lnTo>
                  <a:lnTo>
                    <a:pt x="15239" y="57722"/>
                  </a:lnTo>
                  <a:lnTo>
                    <a:pt x="15422" y="57966"/>
                  </a:lnTo>
                  <a:lnTo>
                    <a:pt x="15605" y="58210"/>
                  </a:lnTo>
                  <a:lnTo>
                    <a:pt x="15910" y="58454"/>
                  </a:lnTo>
                  <a:lnTo>
                    <a:pt x="16153" y="58576"/>
                  </a:lnTo>
                  <a:lnTo>
                    <a:pt x="16519" y="58698"/>
                  </a:lnTo>
                  <a:lnTo>
                    <a:pt x="16824" y="58698"/>
                  </a:lnTo>
                  <a:lnTo>
                    <a:pt x="17129" y="58637"/>
                  </a:lnTo>
                  <a:lnTo>
                    <a:pt x="17434" y="58576"/>
                  </a:lnTo>
                  <a:lnTo>
                    <a:pt x="17738" y="58393"/>
                  </a:lnTo>
                  <a:lnTo>
                    <a:pt x="17982" y="58210"/>
                  </a:lnTo>
                  <a:lnTo>
                    <a:pt x="18165" y="57905"/>
                  </a:lnTo>
                  <a:lnTo>
                    <a:pt x="17860" y="58149"/>
                  </a:lnTo>
                  <a:lnTo>
                    <a:pt x="17555" y="58332"/>
                  </a:lnTo>
                  <a:lnTo>
                    <a:pt x="17312" y="58454"/>
                  </a:lnTo>
                  <a:lnTo>
                    <a:pt x="17068" y="58515"/>
                  </a:lnTo>
                  <a:lnTo>
                    <a:pt x="16763" y="58515"/>
                  </a:lnTo>
                  <a:lnTo>
                    <a:pt x="16519" y="58454"/>
                  </a:lnTo>
                  <a:lnTo>
                    <a:pt x="16275" y="58393"/>
                  </a:lnTo>
                  <a:lnTo>
                    <a:pt x="16032" y="58271"/>
                  </a:lnTo>
                  <a:lnTo>
                    <a:pt x="15849" y="58088"/>
                  </a:lnTo>
                  <a:lnTo>
                    <a:pt x="15666" y="57905"/>
                  </a:lnTo>
                  <a:lnTo>
                    <a:pt x="15422" y="57540"/>
                  </a:lnTo>
                  <a:lnTo>
                    <a:pt x="15300" y="57052"/>
                  </a:lnTo>
                  <a:lnTo>
                    <a:pt x="15300" y="56625"/>
                  </a:lnTo>
                  <a:lnTo>
                    <a:pt x="15361" y="56138"/>
                  </a:lnTo>
                  <a:close/>
                  <a:moveTo>
                    <a:pt x="23651" y="56138"/>
                  </a:moveTo>
                  <a:lnTo>
                    <a:pt x="23712" y="56442"/>
                  </a:lnTo>
                  <a:lnTo>
                    <a:pt x="23773" y="56747"/>
                  </a:lnTo>
                  <a:lnTo>
                    <a:pt x="23773" y="57052"/>
                  </a:lnTo>
                  <a:lnTo>
                    <a:pt x="23712" y="57357"/>
                  </a:lnTo>
                  <a:lnTo>
                    <a:pt x="23590" y="57601"/>
                  </a:lnTo>
                  <a:lnTo>
                    <a:pt x="23407" y="57905"/>
                  </a:lnTo>
                  <a:lnTo>
                    <a:pt x="23224" y="58088"/>
                  </a:lnTo>
                  <a:lnTo>
                    <a:pt x="22919" y="58271"/>
                  </a:lnTo>
                  <a:lnTo>
                    <a:pt x="22676" y="58393"/>
                  </a:lnTo>
                  <a:lnTo>
                    <a:pt x="22432" y="58454"/>
                  </a:lnTo>
                  <a:lnTo>
                    <a:pt x="22127" y="58515"/>
                  </a:lnTo>
                  <a:lnTo>
                    <a:pt x="21883" y="58454"/>
                  </a:lnTo>
                  <a:lnTo>
                    <a:pt x="21578" y="58393"/>
                  </a:lnTo>
                  <a:lnTo>
                    <a:pt x="21335" y="58271"/>
                  </a:lnTo>
                  <a:lnTo>
                    <a:pt x="21091" y="58088"/>
                  </a:lnTo>
                  <a:lnTo>
                    <a:pt x="20908" y="57905"/>
                  </a:lnTo>
                  <a:lnTo>
                    <a:pt x="21091" y="58210"/>
                  </a:lnTo>
                  <a:lnTo>
                    <a:pt x="21335" y="58393"/>
                  </a:lnTo>
                  <a:lnTo>
                    <a:pt x="21578" y="58576"/>
                  </a:lnTo>
                  <a:lnTo>
                    <a:pt x="21883" y="58637"/>
                  </a:lnTo>
                  <a:lnTo>
                    <a:pt x="22249" y="58698"/>
                  </a:lnTo>
                  <a:lnTo>
                    <a:pt x="22554" y="58698"/>
                  </a:lnTo>
                  <a:lnTo>
                    <a:pt x="22858" y="58576"/>
                  </a:lnTo>
                  <a:lnTo>
                    <a:pt x="23163" y="58454"/>
                  </a:lnTo>
                  <a:lnTo>
                    <a:pt x="23407" y="58210"/>
                  </a:lnTo>
                  <a:lnTo>
                    <a:pt x="23590" y="57966"/>
                  </a:lnTo>
                  <a:lnTo>
                    <a:pt x="23773" y="57722"/>
                  </a:lnTo>
                  <a:lnTo>
                    <a:pt x="23895" y="57357"/>
                  </a:lnTo>
                  <a:lnTo>
                    <a:pt x="23895" y="57052"/>
                  </a:lnTo>
                  <a:lnTo>
                    <a:pt x="23895" y="56747"/>
                  </a:lnTo>
                  <a:lnTo>
                    <a:pt x="23834" y="56442"/>
                  </a:lnTo>
                  <a:lnTo>
                    <a:pt x="23651" y="56138"/>
                  </a:lnTo>
                  <a:close/>
                  <a:moveTo>
                    <a:pt x="19506" y="53273"/>
                  </a:moveTo>
                  <a:lnTo>
                    <a:pt x="19628" y="54309"/>
                  </a:lnTo>
                  <a:lnTo>
                    <a:pt x="19689" y="54858"/>
                  </a:lnTo>
                  <a:lnTo>
                    <a:pt x="19689" y="55406"/>
                  </a:lnTo>
                  <a:lnTo>
                    <a:pt x="19567" y="56442"/>
                  </a:lnTo>
                  <a:lnTo>
                    <a:pt x="19567" y="56930"/>
                  </a:lnTo>
                  <a:lnTo>
                    <a:pt x="19628" y="57418"/>
                  </a:lnTo>
                  <a:lnTo>
                    <a:pt x="19689" y="57844"/>
                  </a:lnTo>
                  <a:lnTo>
                    <a:pt x="19872" y="58210"/>
                  </a:lnTo>
                  <a:lnTo>
                    <a:pt x="19933" y="58454"/>
                  </a:lnTo>
                  <a:lnTo>
                    <a:pt x="19933" y="58698"/>
                  </a:lnTo>
                  <a:lnTo>
                    <a:pt x="19933" y="59246"/>
                  </a:lnTo>
                  <a:lnTo>
                    <a:pt x="19872" y="60283"/>
                  </a:lnTo>
                  <a:lnTo>
                    <a:pt x="19750" y="61319"/>
                  </a:lnTo>
                  <a:lnTo>
                    <a:pt x="19689" y="62843"/>
                  </a:lnTo>
                  <a:lnTo>
                    <a:pt x="19628" y="64305"/>
                  </a:lnTo>
                  <a:lnTo>
                    <a:pt x="19628" y="65281"/>
                  </a:lnTo>
                  <a:lnTo>
                    <a:pt x="19628" y="66195"/>
                  </a:lnTo>
                  <a:lnTo>
                    <a:pt x="19750" y="68267"/>
                  </a:lnTo>
                  <a:lnTo>
                    <a:pt x="19811" y="69486"/>
                  </a:lnTo>
                  <a:lnTo>
                    <a:pt x="19750" y="70645"/>
                  </a:lnTo>
                  <a:lnTo>
                    <a:pt x="19506" y="73022"/>
                  </a:lnTo>
                  <a:lnTo>
                    <a:pt x="19323" y="70888"/>
                  </a:lnTo>
                  <a:lnTo>
                    <a:pt x="19262" y="69791"/>
                  </a:lnTo>
                  <a:lnTo>
                    <a:pt x="19262" y="68694"/>
                  </a:lnTo>
                  <a:lnTo>
                    <a:pt x="19323" y="67658"/>
                  </a:lnTo>
                  <a:lnTo>
                    <a:pt x="19384" y="66561"/>
                  </a:lnTo>
                  <a:lnTo>
                    <a:pt x="19445" y="65464"/>
                  </a:lnTo>
                  <a:lnTo>
                    <a:pt x="19445" y="64366"/>
                  </a:lnTo>
                  <a:lnTo>
                    <a:pt x="19384" y="62599"/>
                  </a:lnTo>
                  <a:lnTo>
                    <a:pt x="19323" y="61745"/>
                  </a:lnTo>
                  <a:lnTo>
                    <a:pt x="19262" y="60831"/>
                  </a:lnTo>
                  <a:lnTo>
                    <a:pt x="19140" y="59612"/>
                  </a:lnTo>
                  <a:lnTo>
                    <a:pt x="19079" y="59002"/>
                  </a:lnTo>
                  <a:lnTo>
                    <a:pt x="19079" y="58698"/>
                  </a:lnTo>
                  <a:lnTo>
                    <a:pt x="19140" y="58393"/>
                  </a:lnTo>
                  <a:lnTo>
                    <a:pt x="19262" y="57844"/>
                  </a:lnTo>
                  <a:lnTo>
                    <a:pt x="19445" y="57235"/>
                  </a:lnTo>
                  <a:lnTo>
                    <a:pt x="19445" y="56625"/>
                  </a:lnTo>
                  <a:lnTo>
                    <a:pt x="19445" y="56016"/>
                  </a:lnTo>
                  <a:lnTo>
                    <a:pt x="19384" y="55345"/>
                  </a:lnTo>
                  <a:lnTo>
                    <a:pt x="19384" y="54614"/>
                  </a:lnTo>
                  <a:lnTo>
                    <a:pt x="19506" y="53273"/>
                  </a:lnTo>
                  <a:close/>
                  <a:moveTo>
                    <a:pt x="21883" y="10118"/>
                  </a:moveTo>
                  <a:lnTo>
                    <a:pt x="22066" y="12191"/>
                  </a:lnTo>
                  <a:lnTo>
                    <a:pt x="22066" y="12313"/>
                  </a:lnTo>
                  <a:lnTo>
                    <a:pt x="22127" y="12434"/>
                  </a:lnTo>
                  <a:lnTo>
                    <a:pt x="22371" y="12617"/>
                  </a:lnTo>
                  <a:lnTo>
                    <a:pt x="22676" y="12739"/>
                  </a:lnTo>
                  <a:lnTo>
                    <a:pt x="23224" y="13105"/>
                  </a:lnTo>
                  <a:lnTo>
                    <a:pt x="24321" y="13836"/>
                  </a:lnTo>
                  <a:lnTo>
                    <a:pt x="22493" y="14141"/>
                  </a:lnTo>
                  <a:lnTo>
                    <a:pt x="22493" y="14141"/>
                  </a:lnTo>
                  <a:lnTo>
                    <a:pt x="24138" y="14080"/>
                  </a:lnTo>
                  <a:lnTo>
                    <a:pt x="25784" y="14080"/>
                  </a:lnTo>
                  <a:lnTo>
                    <a:pt x="26637" y="14141"/>
                  </a:lnTo>
                  <a:lnTo>
                    <a:pt x="27491" y="14324"/>
                  </a:lnTo>
                  <a:lnTo>
                    <a:pt x="27918" y="14446"/>
                  </a:lnTo>
                  <a:lnTo>
                    <a:pt x="28344" y="14629"/>
                  </a:lnTo>
                  <a:lnTo>
                    <a:pt x="28710" y="14812"/>
                  </a:lnTo>
                  <a:lnTo>
                    <a:pt x="29076" y="15055"/>
                  </a:lnTo>
                  <a:lnTo>
                    <a:pt x="29319" y="15421"/>
                  </a:lnTo>
                  <a:lnTo>
                    <a:pt x="29624" y="15787"/>
                  </a:lnTo>
                  <a:lnTo>
                    <a:pt x="30051" y="16518"/>
                  </a:lnTo>
                  <a:lnTo>
                    <a:pt x="30417" y="17311"/>
                  </a:lnTo>
                  <a:lnTo>
                    <a:pt x="30539" y="17676"/>
                  </a:lnTo>
                  <a:lnTo>
                    <a:pt x="30599" y="18103"/>
                  </a:lnTo>
                  <a:lnTo>
                    <a:pt x="30660" y="19017"/>
                  </a:lnTo>
                  <a:lnTo>
                    <a:pt x="30660" y="19932"/>
                  </a:lnTo>
                  <a:lnTo>
                    <a:pt x="30599" y="20846"/>
                  </a:lnTo>
                  <a:lnTo>
                    <a:pt x="30599" y="21151"/>
                  </a:lnTo>
                  <a:lnTo>
                    <a:pt x="30660" y="21455"/>
                  </a:lnTo>
                  <a:lnTo>
                    <a:pt x="31026" y="23345"/>
                  </a:lnTo>
                  <a:lnTo>
                    <a:pt x="31270" y="25235"/>
                  </a:lnTo>
                  <a:lnTo>
                    <a:pt x="31331" y="26149"/>
                  </a:lnTo>
                  <a:lnTo>
                    <a:pt x="31331" y="27063"/>
                  </a:lnTo>
                  <a:lnTo>
                    <a:pt x="31392" y="27429"/>
                  </a:lnTo>
                  <a:lnTo>
                    <a:pt x="31514" y="27795"/>
                  </a:lnTo>
                  <a:lnTo>
                    <a:pt x="31697" y="28160"/>
                  </a:lnTo>
                  <a:lnTo>
                    <a:pt x="31879" y="28465"/>
                  </a:lnTo>
                  <a:lnTo>
                    <a:pt x="32123" y="28770"/>
                  </a:lnTo>
                  <a:lnTo>
                    <a:pt x="32306" y="29136"/>
                  </a:lnTo>
                  <a:lnTo>
                    <a:pt x="32611" y="29928"/>
                  </a:lnTo>
                  <a:lnTo>
                    <a:pt x="32916" y="30781"/>
                  </a:lnTo>
                  <a:lnTo>
                    <a:pt x="33220" y="31696"/>
                  </a:lnTo>
                  <a:lnTo>
                    <a:pt x="33342" y="32366"/>
                  </a:lnTo>
                  <a:lnTo>
                    <a:pt x="33525" y="33097"/>
                  </a:lnTo>
                  <a:lnTo>
                    <a:pt x="33708" y="34499"/>
                  </a:lnTo>
                  <a:lnTo>
                    <a:pt x="33830" y="35536"/>
                  </a:lnTo>
                  <a:lnTo>
                    <a:pt x="34074" y="36511"/>
                  </a:lnTo>
                  <a:lnTo>
                    <a:pt x="34379" y="37547"/>
                  </a:lnTo>
                  <a:lnTo>
                    <a:pt x="34805" y="38461"/>
                  </a:lnTo>
                  <a:lnTo>
                    <a:pt x="34440" y="38522"/>
                  </a:lnTo>
                  <a:lnTo>
                    <a:pt x="34257" y="38644"/>
                  </a:lnTo>
                  <a:lnTo>
                    <a:pt x="34196" y="38705"/>
                  </a:lnTo>
                  <a:lnTo>
                    <a:pt x="34135" y="38827"/>
                  </a:lnTo>
                  <a:lnTo>
                    <a:pt x="34257" y="38888"/>
                  </a:lnTo>
                  <a:lnTo>
                    <a:pt x="34500" y="38827"/>
                  </a:lnTo>
                  <a:lnTo>
                    <a:pt x="34927" y="38705"/>
                  </a:lnTo>
                  <a:lnTo>
                    <a:pt x="35354" y="38705"/>
                  </a:lnTo>
                  <a:lnTo>
                    <a:pt x="35720" y="38766"/>
                  </a:lnTo>
                  <a:lnTo>
                    <a:pt x="36085" y="39010"/>
                  </a:lnTo>
                  <a:lnTo>
                    <a:pt x="36512" y="39376"/>
                  </a:lnTo>
                  <a:lnTo>
                    <a:pt x="36878" y="39802"/>
                  </a:lnTo>
                  <a:lnTo>
                    <a:pt x="37609" y="40717"/>
                  </a:lnTo>
                  <a:lnTo>
                    <a:pt x="37975" y="41143"/>
                  </a:lnTo>
                  <a:lnTo>
                    <a:pt x="38402" y="41509"/>
                  </a:lnTo>
                  <a:lnTo>
                    <a:pt x="38706" y="41753"/>
                  </a:lnTo>
                  <a:lnTo>
                    <a:pt x="38767" y="41814"/>
                  </a:lnTo>
                  <a:lnTo>
                    <a:pt x="38767" y="41875"/>
                  </a:lnTo>
                  <a:lnTo>
                    <a:pt x="38767" y="41936"/>
                  </a:lnTo>
                  <a:lnTo>
                    <a:pt x="38645" y="41997"/>
                  </a:lnTo>
                  <a:lnTo>
                    <a:pt x="38280" y="41997"/>
                  </a:lnTo>
                  <a:lnTo>
                    <a:pt x="37914" y="41875"/>
                  </a:lnTo>
                  <a:lnTo>
                    <a:pt x="37609" y="41753"/>
                  </a:lnTo>
                  <a:lnTo>
                    <a:pt x="37426" y="41570"/>
                  </a:lnTo>
                  <a:lnTo>
                    <a:pt x="37000" y="41204"/>
                  </a:lnTo>
                  <a:lnTo>
                    <a:pt x="36878" y="41082"/>
                  </a:lnTo>
                  <a:lnTo>
                    <a:pt x="36634" y="41021"/>
                  </a:lnTo>
                  <a:lnTo>
                    <a:pt x="36451" y="40960"/>
                  </a:lnTo>
                  <a:lnTo>
                    <a:pt x="36390" y="41021"/>
                  </a:lnTo>
                  <a:lnTo>
                    <a:pt x="36390" y="41143"/>
                  </a:lnTo>
                  <a:lnTo>
                    <a:pt x="36390" y="41326"/>
                  </a:lnTo>
                  <a:lnTo>
                    <a:pt x="36451" y="41570"/>
                  </a:lnTo>
                  <a:lnTo>
                    <a:pt x="36695" y="42119"/>
                  </a:lnTo>
                  <a:lnTo>
                    <a:pt x="37000" y="42667"/>
                  </a:lnTo>
                  <a:lnTo>
                    <a:pt x="37609" y="43764"/>
                  </a:lnTo>
                  <a:lnTo>
                    <a:pt x="37792" y="44069"/>
                  </a:lnTo>
                  <a:lnTo>
                    <a:pt x="37914" y="44191"/>
                  </a:lnTo>
                  <a:lnTo>
                    <a:pt x="37914" y="44374"/>
                  </a:lnTo>
                  <a:lnTo>
                    <a:pt x="37914" y="44496"/>
                  </a:lnTo>
                  <a:lnTo>
                    <a:pt x="37853" y="44557"/>
                  </a:lnTo>
                  <a:lnTo>
                    <a:pt x="37792" y="44557"/>
                  </a:lnTo>
                  <a:lnTo>
                    <a:pt x="37670" y="44496"/>
                  </a:lnTo>
                  <a:lnTo>
                    <a:pt x="37487" y="44374"/>
                  </a:lnTo>
                  <a:lnTo>
                    <a:pt x="37365" y="44252"/>
                  </a:lnTo>
                  <a:lnTo>
                    <a:pt x="36817" y="43399"/>
                  </a:lnTo>
                  <a:lnTo>
                    <a:pt x="36512" y="42972"/>
                  </a:lnTo>
                  <a:lnTo>
                    <a:pt x="36207" y="42606"/>
                  </a:lnTo>
                  <a:lnTo>
                    <a:pt x="36024" y="42545"/>
                  </a:lnTo>
                  <a:lnTo>
                    <a:pt x="35902" y="42484"/>
                  </a:lnTo>
                  <a:lnTo>
                    <a:pt x="35781" y="42606"/>
                  </a:lnTo>
                  <a:lnTo>
                    <a:pt x="35720" y="42789"/>
                  </a:lnTo>
                  <a:lnTo>
                    <a:pt x="35781" y="43094"/>
                  </a:lnTo>
                  <a:lnTo>
                    <a:pt x="35841" y="43399"/>
                  </a:lnTo>
                  <a:lnTo>
                    <a:pt x="36268" y="44496"/>
                  </a:lnTo>
                  <a:lnTo>
                    <a:pt x="36390" y="44861"/>
                  </a:lnTo>
                  <a:lnTo>
                    <a:pt x="36512" y="45288"/>
                  </a:lnTo>
                  <a:lnTo>
                    <a:pt x="36512" y="45471"/>
                  </a:lnTo>
                  <a:lnTo>
                    <a:pt x="36451" y="45593"/>
                  </a:lnTo>
                  <a:lnTo>
                    <a:pt x="36390" y="45654"/>
                  </a:lnTo>
                  <a:lnTo>
                    <a:pt x="36329" y="45715"/>
                  </a:lnTo>
                  <a:lnTo>
                    <a:pt x="36268" y="45654"/>
                  </a:lnTo>
                  <a:lnTo>
                    <a:pt x="36207" y="45593"/>
                  </a:lnTo>
                  <a:lnTo>
                    <a:pt x="36085" y="45410"/>
                  </a:lnTo>
                  <a:lnTo>
                    <a:pt x="35963" y="45166"/>
                  </a:lnTo>
                  <a:lnTo>
                    <a:pt x="35781" y="44739"/>
                  </a:lnTo>
                  <a:lnTo>
                    <a:pt x="35354" y="43642"/>
                  </a:lnTo>
                  <a:lnTo>
                    <a:pt x="35232" y="43216"/>
                  </a:lnTo>
                  <a:lnTo>
                    <a:pt x="35110" y="42972"/>
                  </a:lnTo>
                  <a:lnTo>
                    <a:pt x="35049" y="42911"/>
                  </a:lnTo>
                  <a:lnTo>
                    <a:pt x="34866" y="42911"/>
                  </a:lnTo>
                  <a:lnTo>
                    <a:pt x="34805" y="42972"/>
                  </a:lnTo>
                  <a:lnTo>
                    <a:pt x="34744" y="43216"/>
                  </a:lnTo>
                  <a:lnTo>
                    <a:pt x="34744" y="43642"/>
                  </a:lnTo>
                  <a:lnTo>
                    <a:pt x="34805" y="44739"/>
                  </a:lnTo>
                  <a:lnTo>
                    <a:pt x="34866" y="45166"/>
                  </a:lnTo>
                  <a:lnTo>
                    <a:pt x="34805" y="45410"/>
                  </a:lnTo>
                  <a:lnTo>
                    <a:pt x="34744" y="45593"/>
                  </a:lnTo>
                  <a:lnTo>
                    <a:pt x="34622" y="45654"/>
                  </a:lnTo>
                  <a:lnTo>
                    <a:pt x="34561" y="45593"/>
                  </a:lnTo>
                  <a:lnTo>
                    <a:pt x="34440" y="45349"/>
                  </a:lnTo>
                  <a:lnTo>
                    <a:pt x="34379" y="44800"/>
                  </a:lnTo>
                  <a:lnTo>
                    <a:pt x="34318" y="44130"/>
                  </a:lnTo>
                  <a:lnTo>
                    <a:pt x="34318" y="43825"/>
                  </a:lnTo>
                  <a:lnTo>
                    <a:pt x="34196" y="43338"/>
                  </a:lnTo>
                  <a:lnTo>
                    <a:pt x="34135" y="43094"/>
                  </a:lnTo>
                  <a:lnTo>
                    <a:pt x="34074" y="42911"/>
                  </a:lnTo>
                  <a:lnTo>
                    <a:pt x="33891" y="42850"/>
                  </a:lnTo>
                  <a:lnTo>
                    <a:pt x="33769" y="42911"/>
                  </a:lnTo>
                  <a:lnTo>
                    <a:pt x="33647" y="42972"/>
                  </a:lnTo>
                  <a:lnTo>
                    <a:pt x="33647" y="43094"/>
                  </a:lnTo>
                  <a:lnTo>
                    <a:pt x="33586" y="43338"/>
                  </a:lnTo>
                  <a:lnTo>
                    <a:pt x="33647" y="43825"/>
                  </a:lnTo>
                  <a:lnTo>
                    <a:pt x="33647" y="44252"/>
                  </a:lnTo>
                  <a:lnTo>
                    <a:pt x="33647" y="44618"/>
                  </a:lnTo>
                  <a:lnTo>
                    <a:pt x="33647" y="44800"/>
                  </a:lnTo>
                  <a:lnTo>
                    <a:pt x="33586" y="44983"/>
                  </a:lnTo>
                  <a:lnTo>
                    <a:pt x="33525" y="45044"/>
                  </a:lnTo>
                  <a:lnTo>
                    <a:pt x="33464" y="44983"/>
                  </a:lnTo>
                  <a:lnTo>
                    <a:pt x="33403" y="44922"/>
                  </a:lnTo>
                  <a:lnTo>
                    <a:pt x="33281" y="44679"/>
                  </a:lnTo>
                  <a:lnTo>
                    <a:pt x="33281" y="44435"/>
                  </a:lnTo>
                  <a:lnTo>
                    <a:pt x="33220" y="43886"/>
                  </a:lnTo>
                  <a:lnTo>
                    <a:pt x="33099" y="42667"/>
                  </a:lnTo>
                  <a:lnTo>
                    <a:pt x="33099" y="42423"/>
                  </a:lnTo>
                  <a:lnTo>
                    <a:pt x="33038" y="42240"/>
                  </a:lnTo>
                  <a:lnTo>
                    <a:pt x="32794" y="41509"/>
                  </a:lnTo>
                  <a:lnTo>
                    <a:pt x="32550" y="40717"/>
                  </a:lnTo>
                  <a:lnTo>
                    <a:pt x="32489" y="40412"/>
                  </a:lnTo>
                  <a:lnTo>
                    <a:pt x="32489" y="40046"/>
                  </a:lnTo>
                  <a:lnTo>
                    <a:pt x="32489" y="39863"/>
                  </a:lnTo>
                  <a:lnTo>
                    <a:pt x="32550" y="39741"/>
                  </a:lnTo>
                  <a:lnTo>
                    <a:pt x="32672" y="39619"/>
                  </a:lnTo>
                  <a:lnTo>
                    <a:pt x="32794" y="39498"/>
                  </a:lnTo>
                  <a:lnTo>
                    <a:pt x="32916" y="39437"/>
                  </a:lnTo>
                  <a:lnTo>
                    <a:pt x="32916" y="39376"/>
                  </a:lnTo>
                  <a:lnTo>
                    <a:pt x="32916" y="39315"/>
                  </a:lnTo>
                  <a:lnTo>
                    <a:pt x="32794" y="39254"/>
                  </a:lnTo>
                  <a:lnTo>
                    <a:pt x="32672" y="39254"/>
                  </a:lnTo>
                  <a:lnTo>
                    <a:pt x="32489" y="39376"/>
                  </a:lnTo>
                  <a:lnTo>
                    <a:pt x="32123" y="38400"/>
                  </a:lnTo>
                  <a:lnTo>
                    <a:pt x="31697" y="37364"/>
                  </a:lnTo>
                  <a:lnTo>
                    <a:pt x="30721" y="35414"/>
                  </a:lnTo>
                  <a:lnTo>
                    <a:pt x="29807" y="33463"/>
                  </a:lnTo>
                  <a:lnTo>
                    <a:pt x="29380" y="32488"/>
                  </a:lnTo>
                  <a:lnTo>
                    <a:pt x="29015" y="31452"/>
                  </a:lnTo>
                  <a:lnTo>
                    <a:pt x="28710" y="30355"/>
                  </a:lnTo>
                  <a:lnTo>
                    <a:pt x="28466" y="29257"/>
                  </a:lnTo>
                  <a:lnTo>
                    <a:pt x="28161" y="28160"/>
                  </a:lnTo>
                  <a:lnTo>
                    <a:pt x="27796" y="27063"/>
                  </a:lnTo>
                  <a:lnTo>
                    <a:pt x="27064" y="25356"/>
                  </a:lnTo>
                  <a:lnTo>
                    <a:pt x="27064" y="25174"/>
                  </a:lnTo>
                  <a:lnTo>
                    <a:pt x="27064" y="24991"/>
                  </a:lnTo>
                  <a:lnTo>
                    <a:pt x="27125" y="24747"/>
                  </a:lnTo>
                  <a:lnTo>
                    <a:pt x="27247" y="24625"/>
                  </a:lnTo>
                  <a:lnTo>
                    <a:pt x="27369" y="24503"/>
                  </a:lnTo>
                  <a:lnTo>
                    <a:pt x="27552" y="24259"/>
                  </a:lnTo>
                  <a:lnTo>
                    <a:pt x="27674" y="23955"/>
                  </a:lnTo>
                  <a:lnTo>
                    <a:pt x="27796" y="23345"/>
                  </a:lnTo>
                  <a:lnTo>
                    <a:pt x="27857" y="22735"/>
                  </a:lnTo>
                  <a:lnTo>
                    <a:pt x="27857" y="22126"/>
                  </a:lnTo>
                  <a:lnTo>
                    <a:pt x="27735" y="21455"/>
                  </a:lnTo>
                  <a:lnTo>
                    <a:pt x="27613" y="20846"/>
                  </a:lnTo>
                  <a:lnTo>
                    <a:pt x="27491" y="20541"/>
                  </a:lnTo>
                  <a:lnTo>
                    <a:pt x="27430" y="20236"/>
                  </a:lnTo>
                  <a:lnTo>
                    <a:pt x="27491" y="19566"/>
                  </a:lnTo>
                  <a:lnTo>
                    <a:pt x="27369" y="20175"/>
                  </a:lnTo>
                  <a:lnTo>
                    <a:pt x="27369" y="20358"/>
                  </a:lnTo>
                  <a:lnTo>
                    <a:pt x="27430" y="20602"/>
                  </a:lnTo>
                  <a:lnTo>
                    <a:pt x="27491" y="21212"/>
                  </a:lnTo>
                  <a:lnTo>
                    <a:pt x="27552" y="21821"/>
                  </a:lnTo>
                  <a:lnTo>
                    <a:pt x="27613" y="22370"/>
                  </a:lnTo>
                  <a:lnTo>
                    <a:pt x="27552" y="22979"/>
                  </a:lnTo>
                  <a:lnTo>
                    <a:pt x="27430" y="23589"/>
                  </a:lnTo>
                  <a:lnTo>
                    <a:pt x="27369" y="23833"/>
                  </a:lnTo>
                  <a:lnTo>
                    <a:pt x="27186" y="24076"/>
                  </a:lnTo>
                  <a:lnTo>
                    <a:pt x="27064" y="24320"/>
                  </a:lnTo>
                  <a:lnTo>
                    <a:pt x="26820" y="24503"/>
                  </a:lnTo>
                  <a:lnTo>
                    <a:pt x="26637" y="24686"/>
                  </a:lnTo>
                  <a:lnTo>
                    <a:pt x="26394" y="24808"/>
                  </a:lnTo>
                  <a:lnTo>
                    <a:pt x="25845" y="24991"/>
                  </a:lnTo>
                  <a:lnTo>
                    <a:pt x="25297" y="25052"/>
                  </a:lnTo>
                  <a:lnTo>
                    <a:pt x="24016" y="25235"/>
                  </a:lnTo>
                  <a:lnTo>
                    <a:pt x="23468" y="25295"/>
                  </a:lnTo>
                  <a:lnTo>
                    <a:pt x="22797" y="25295"/>
                  </a:lnTo>
                  <a:lnTo>
                    <a:pt x="22676" y="25235"/>
                  </a:lnTo>
                  <a:lnTo>
                    <a:pt x="22493" y="25174"/>
                  </a:lnTo>
                  <a:lnTo>
                    <a:pt x="22249" y="24991"/>
                  </a:lnTo>
                  <a:lnTo>
                    <a:pt x="21639" y="24625"/>
                  </a:lnTo>
                  <a:lnTo>
                    <a:pt x="20359" y="23894"/>
                  </a:lnTo>
                  <a:lnTo>
                    <a:pt x="21883" y="24991"/>
                  </a:lnTo>
                  <a:lnTo>
                    <a:pt x="22249" y="25295"/>
                  </a:lnTo>
                  <a:lnTo>
                    <a:pt x="22432" y="25417"/>
                  </a:lnTo>
                  <a:lnTo>
                    <a:pt x="22676" y="25539"/>
                  </a:lnTo>
                  <a:lnTo>
                    <a:pt x="22797" y="25600"/>
                  </a:lnTo>
                  <a:lnTo>
                    <a:pt x="23346" y="25600"/>
                  </a:lnTo>
                  <a:lnTo>
                    <a:pt x="24260" y="25539"/>
                  </a:lnTo>
                  <a:lnTo>
                    <a:pt x="25175" y="25417"/>
                  </a:lnTo>
                  <a:lnTo>
                    <a:pt x="26028" y="25295"/>
                  </a:lnTo>
                  <a:lnTo>
                    <a:pt x="26455" y="25174"/>
                  </a:lnTo>
                  <a:lnTo>
                    <a:pt x="26820" y="24991"/>
                  </a:lnTo>
                  <a:lnTo>
                    <a:pt x="26698" y="25539"/>
                  </a:lnTo>
                  <a:lnTo>
                    <a:pt x="25845" y="28099"/>
                  </a:lnTo>
                  <a:lnTo>
                    <a:pt x="25784" y="28282"/>
                  </a:lnTo>
                  <a:lnTo>
                    <a:pt x="25723" y="28709"/>
                  </a:lnTo>
                  <a:lnTo>
                    <a:pt x="25784" y="30416"/>
                  </a:lnTo>
                  <a:lnTo>
                    <a:pt x="25784" y="32610"/>
                  </a:lnTo>
                  <a:lnTo>
                    <a:pt x="25784" y="32976"/>
                  </a:lnTo>
                  <a:lnTo>
                    <a:pt x="25723" y="33280"/>
                  </a:lnTo>
                  <a:lnTo>
                    <a:pt x="25723" y="33585"/>
                  </a:lnTo>
                  <a:lnTo>
                    <a:pt x="25723" y="33890"/>
                  </a:lnTo>
                  <a:lnTo>
                    <a:pt x="25845" y="34195"/>
                  </a:lnTo>
                  <a:lnTo>
                    <a:pt x="26028" y="35109"/>
                  </a:lnTo>
                  <a:lnTo>
                    <a:pt x="26333" y="36877"/>
                  </a:lnTo>
                  <a:lnTo>
                    <a:pt x="26455" y="37730"/>
                  </a:lnTo>
                  <a:lnTo>
                    <a:pt x="26516" y="38644"/>
                  </a:lnTo>
                  <a:lnTo>
                    <a:pt x="26516" y="40412"/>
                  </a:lnTo>
                  <a:lnTo>
                    <a:pt x="26455" y="42240"/>
                  </a:lnTo>
                  <a:lnTo>
                    <a:pt x="26394" y="44008"/>
                  </a:lnTo>
                  <a:lnTo>
                    <a:pt x="26272" y="45776"/>
                  </a:lnTo>
                  <a:lnTo>
                    <a:pt x="26028" y="47543"/>
                  </a:lnTo>
                  <a:lnTo>
                    <a:pt x="25784" y="49311"/>
                  </a:lnTo>
                  <a:lnTo>
                    <a:pt x="25479" y="51079"/>
                  </a:lnTo>
                  <a:lnTo>
                    <a:pt x="25053" y="52846"/>
                  </a:lnTo>
                  <a:lnTo>
                    <a:pt x="24565" y="54553"/>
                  </a:lnTo>
                  <a:lnTo>
                    <a:pt x="24382" y="55406"/>
                  </a:lnTo>
                  <a:lnTo>
                    <a:pt x="24260" y="56260"/>
                  </a:lnTo>
                  <a:lnTo>
                    <a:pt x="24260" y="57235"/>
                  </a:lnTo>
                  <a:lnTo>
                    <a:pt x="24321" y="58210"/>
                  </a:lnTo>
                  <a:lnTo>
                    <a:pt x="24504" y="59063"/>
                  </a:lnTo>
                  <a:lnTo>
                    <a:pt x="24687" y="59917"/>
                  </a:lnTo>
                  <a:lnTo>
                    <a:pt x="24931" y="60770"/>
                  </a:lnTo>
                  <a:lnTo>
                    <a:pt x="25053" y="61684"/>
                  </a:lnTo>
                  <a:lnTo>
                    <a:pt x="25114" y="62538"/>
                  </a:lnTo>
                  <a:lnTo>
                    <a:pt x="25114" y="63391"/>
                  </a:lnTo>
                  <a:lnTo>
                    <a:pt x="24992" y="64244"/>
                  </a:lnTo>
                  <a:lnTo>
                    <a:pt x="24870" y="65098"/>
                  </a:lnTo>
                  <a:lnTo>
                    <a:pt x="24565" y="66317"/>
                  </a:lnTo>
                  <a:lnTo>
                    <a:pt x="24260" y="67475"/>
                  </a:lnTo>
                  <a:lnTo>
                    <a:pt x="23529" y="69791"/>
                  </a:lnTo>
                  <a:lnTo>
                    <a:pt x="22493" y="73326"/>
                  </a:lnTo>
                  <a:lnTo>
                    <a:pt x="22127" y="74789"/>
                  </a:lnTo>
                  <a:lnTo>
                    <a:pt x="22066" y="75216"/>
                  </a:lnTo>
                  <a:lnTo>
                    <a:pt x="22005" y="75460"/>
                  </a:lnTo>
                  <a:lnTo>
                    <a:pt x="22066" y="75704"/>
                  </a:lnTo>
                  <a:lnTo>
                    <a:pt x="22127" y="75947"/>
                  </a:lnTo>
                  <a:lnTo>
                    <a:pt x="22249" y="76252"/>
                  </a:lnTo>
                  <a:lnTo>
                    <a:pt x="22493" y="76740"/>
                  </a:lnTo>
                  <a:lnTo>
                    <a:pt x="22858" y="77410"/>
                  </a:lnTo>
                  <a:lnTo>
                    <a:pt x="23346" y="78081"/>
                  </a:lnTo>
                  <a:lnTo>
                    <a:pt x="23590" y="78386"/>
                  </a:lnTo>
                  <a:lnTo>
                    <a:pt x="23834" y="78568"/>
                  </a:lnTo>
                  <a:lnTo>
                    <a:pt x="24260" y="78873"/>
                  </a:lnTo>
                  <a:lnTo>
                    <a:pt x="24321" y="78995"/>
                  </a:lnTo>
                  <a:lnTo>
                    <a:pt x="24321" y="79056"/>
                  </a:lnTo>
                  <a:lnTo>
                    <a:pt x="24260" y="79117"/>
                  </a:lnTo>
                  <a:lnTo>
                    <a:pt x="24199" y="79178"/>
                  </a:lnTo>
                  <a:lnTo>
                    <a:pt x="23956" y="79239"/>
                  </a:lnTo>
                  <a:lnTo>
                    <a:pt x="23773" y="79300"/>
                  </a:lnTo>
                  <a:lnTo>
                    <a:pt x="22919" y="79483"/>
                  </a:lnTo>
                  <a:lnTo>
                    <a:pt x="22493" y="79544"/>
                  </a:lnTo>
                  <a:lnTo>
                    <a:pt x="22066" y="79605"/>
                  </a:lnTo>
                  <a:lnTo>
                    <a:pt x="21700" y="79544"/>
                  </a:lnTo>
                  <a:lnTo>
                    <a:pt x="21578" y="79422"/>
                  </a:lnTo>
                  <a:lnTo>
                    <a:pt x="21578" y="79300"/>
                  </a:lnTo>
                  <a:lnTo>
                    <a:pt x="21517" y="78995"/>
                  </a:lnTo>
                  <a:lnTo>
                    <a:pt x="21456" y="78873"/>
                  </a:lnTo>
                  <a:lnTo>
                    <a:pt x="21335" y="78751"/>
                  </a:lnTo>
                  <a:lnTo>
                    <a:pt x="21213" y="78751"/>
                  </a:lnTo>
                  <a:lnTo>
                    <a:pt x="21213" y="78873"/>
                  </a:lnTo>
                  <a:lnTo>
                    <a:pt x="21274" y="79117"/>
                  </a:lnTo>
                  <a:lnTo>
                    <a:pt x="21335" y="79422"/>
                  </a:lnTo>
                  <a:lnTo>
                    <a:pt x="21335" y="79605"/>
                  </a:lnTo>
                  <a:lnTo>
                    <a:pt x="21335" y="79727"/>
                  </a:lnTo>
                  <a:lnTo>
                    <a:pt x="21213" y="79848"/>
                  </a:lnTo>
                  <a:lnTo>
                    <a:pt x="21030" y="79909"/>
                  </a:lnTo>
                  <a:lnTo>
                    <a:pt x="20725" y="79970"/>
                  </a:lnTo>
                  <a:lnTo>
                    <a:pt x="20359" y="79970"/>
                  </a:lnTo>
                  <a:lnTo>
                    <a:pt x="20176" y="79909"/>
                  </a:lnTo>
                  <a:lnTo>
                    <a:pt x="19994" y="79848"/>
                  </a:lnTo>
                  <a:lnTo>
                    <a:pt x="19872" y="79666"/>
                  </a:lnTo>
                  <a:lnTo>
                    <a:pt x="19750" y="79422"/>
                  </a:lnTo>
                  <a:lnTo>
                    <a:pt x="19628" y="78995"/>
                  </a:lnTo>
                  <a:lnTo>
                    <a:pt x="19628" y="78507"/>
                  </a:lnTo>
                  <a:lnTo>
                    <a:pt x="19628" y="78020"/>
                  </a:lnTo>
                  <a:lnTo>
                    <a:pt x="19628" y="75582"/>
                  </a:lnTo>
                  <a:lnTo>
                    <a:pt x="19750" y="74119"/>
                  </a:lnTo>
                  <a:lnTo>
                    <a:pt x="19872" y="72656"/>
                  </a:lnTo>
                  <a:lnTo>
                    <a:pt x="19994" y="71193"/>
                  </a:lnTo>
                  <a:lnTo>
                    <a:pt x="20115" y="69669"/>
                  </a:lnTo>
                  <a:lnTo>
                    <a:pt x="20115" y="68816"/>
                  </a:lnTo>
                  <a:lnTo>
                    <a:pt x="20055" y="67963"/>
                  </a:lnTo>
                  <a:lnTo>
                    <a:pt x="19994" y="66195"/>
                  </a:lnTo>
                  <a:lnTo>
                    <a:pt x="19933" y="64915"/>
                  </a:lnTo>
                  <a:lnTo>
                    <a:pt x="19994" y="63696"/>
                  </a:lnTo>
                  <a:lnTo>
                    <a:pt x="20055" y="62172"/>
                  </a:lnTo>
                  <a:lnTo>
                    <a:pt x="20176" y="60587"/>
                  </a:lnTo>
                  <a:lnTo>
                    <a:pt x="20237" y="59734"/>
                  </a:lnTo>
                  <a:lnTo>
                    <a:pt x="20298" y="58820"/>
                  </a:lnTo>
                  <a:lnTo>
                    <a:pt x="20298" y="58515"/>
                  </a:lnTo>
                  <a:lnTo>
                    <a:pt x="20237" y="58271"/>
                  </a:lnTo>
                  <a:lnTo>
                    <a:pt x="20115" y="57905"/>
                  </a:lnTo>
                  <a:lnTo>
                    <a:pt x="19994" y="57540"/>
                  </a:lnTo>
                  <a:lnTo>
                    <a:pt x="19872" y="57113"/>
                  </a:lnTo>
                  <a:lnTo>
                    <a:pt x="19872" y="56625"/>
                  </a:lnTo>
                  <a:lnTo>
                    <a:pt x="19994" y="55772"/>
                  </a:lnTo>
                  <a:lnTo>
                    <a:pt x="19994" y="55345"/>
                  </a:lnTo>
                  <a:lnTo>
                    <a:pt x="19994" y="54919"/>
                  </a:lnTo>
                  <a:lnTo>
                    <a:pt x="19933" y="54065"/>
                  </a:lnTo>
                  <a:lnTo>
                    <a:pt x="19750" y="52359"/>
                  </a:lnTo>
                  <a:lnTo>
                    <a:pt x="19689" y="50652"/>
                  </a:lnTo>
                  <a:lnTo>
                    <a:pt x="19689" y="48275"/>
                  </a:lnTo>
                  <a:lnTo>
                    <a:pt x="19689" y="45898"/>
                  </a:lnTo>
                  <a:lnTo>
                    <a:pt x="19628" y="44130"/>
                  </a:lnTo>
                  <a:lnTo>
                    <a:pt x="19628" y="43338"/>
                  </a:lnTo>
                  <a:lnTo>
                    <a:pt x="19628" y="43155"/>
                  </a:lnTo>
                  <a:lnTo>
                    <a:pt x="19628" y="42911"/>
                  </a:lnTo>
                  <a:lnTo>
                    <a:pt x="19872" y="42911"/>
                  </a:lnTo>
                  <a:lnTo>
                    <a:pt x="20237" y="42789"/>
                  </a:lnTo>
                  <a:lnTo>
                    <a:pt x="20542" y="42667"/>
                  </a:lnTo>
                  <a:lnTo>
                    <a:pt x="20786" y="42423"/>
                  </a:lnTo>
                  <a:lnTo>
                    <a:pt x="20969" y="42119"/>
                  </a:lnTo>
                  <a:lnTo>
                    <a:pt x="21030" y="41814"/>
                  </a:lnTo>
                  <a:lnTo>
                    <a:pt x="21030" y="41509"/>
                  </a:lnTo>
                  <a:lnTo>
                    <a:pt x="20847" y="41936"/>
                  </a:lnTo>
                  <a:lnTo>
                    <a:pt x="20725" y="42119"/>
                  </a:lnTo>
                  <a:lnTo>
                    <a:pt x="20542" y="42301"/>
                  </a:lnTo>
                  <a:lnTo>
                    <a:pt x="20359" y="42423"/>
                  </a:lnTo>
                  <a:lnTo>
                    <a:pt x="20115" y="42484"/>
                  </a:lnTo>
                  <a:lnTo>
                    <a:pt x="19567" y="42545"/>
                  </a:lnTo>
                  <a:lnTo>
                    <a:pt x="19018" y="42484"/>
                  </a:lnTo>
                  <a:lnTo>
                    <a:pt x="18774" y="42423"/>
                  </a:lnTo>
                  <a:lnTo>
                    <a:pt x="18592" y="42301"/>
                  </a:lnTo>
                  <a:lnTo>
                    <a:pt x="18409" y="42119"/>
                  </a:lnTo>
                  <a:lnTo>
                    <a:pt x="18287" y="41936"/>
                  </a:lnTo>
                  <a:lnTo>
                    <a:pt x="18104" y="41509"/>
                  </a:lnTo>
                  <a:lnTo>
                    <a:pt x="18104" y="41753"/>
                  </a:lnTo>
                  <a:lnTo>
                    <a:pt x="18104" y="41997"/>
                  </a:lnTo>
                  <a:lnTo>
                    <a:pt x="18226" y="42240"/>
                  </a:lnTo>
                  <a:lnTo>
                    <a:pt x="18348" y="42484"/>
                  </a:lnTo>
                  <a:lnTo>
                    <a:pt x="18592" y="42667"/>
                  </a:lnTo>
                  <a:lnTo>
                    <a:pt x="18896" y="42789"/>
                  </a:lnTo>
                  <a:lnTo>
                    <a:pt x="19201" y="42850"/>
                  </a:lnTo>
                  <a:lnTo>
                    <a:pt x="19323" y="42911"/>
                  </a:lnTo>
                  <a:lnTo>
                    <a:pt x="19445" y="42911"/>
                  </a:lnTo>
                  <a:lnTo>
                    <a:pt x="19445" y="43033"/>
                  </a:lnTo>
                  <a:lnTo>
                    <a:pt x="19445" y="43094"/>
                  </a:lnTo>
                  <a:lnTo>
                    <a:pt x="19384" y="43642"/>
                  </a:lnTo>
                  <a:lnTo>
                    <a:pt x="19384" y="46324"/>
                  </a:lnTo>
                  <a:lnTo>
                    <a:pt x="19384" y="48458"/>
                  </a:lnTo>
                  <a:lnTo>
                    <a:pt x="19384" y="50652"/>
                  </a:lnTo>
                  <a:lnTo>
                    <a:pt x="19323" y="51993"/>
                  </a:lnTo>
                  <a:lnTo>
                    <a:pt x="19201" y="53395"/>
                  </a:lnTo>
                  <a:lnTo>
                    <a:pt x="19079" y="54858"/>
                  </a:lnTo>
                  <a:lnTo>
                    <a:pt x="19079" y="55528"/>
                  </a:lnTo>
                  <a:lnTo>
                    <a:pt x="19079" y="56260"/>
                  </a:lnTo>
                  <a:lnTo>
                    <a:pt x="19140" y="56930"/>
                  </a:lnTo>
                  <a:lnTo>
                    <a:pt x="19018" y="57662"/>
                  </a:lnTo>
                  <a:lnTo>
                    <a:pt x="18835" y="58149"/>
                  </a:lnTo>
                  <a:lnTo>
                    <a:pt x="18774" y="58393"/>
                  </a:lnTo>
                  <a:lnTo>
                    <a:pt x="18714" y="58637"/>
                  </a:lnTo>
                  <a:lnTo>
                    <a:pt x="18714" y="59368"/>
                  </a:lnTo>
                  <a:lnTo>
                    <a:pt x="18835" y="60100"/>
                  </a:lnTo>
                  <a:lnTo>
                    <a:pt x="18896" y="60831"/>
                  </a:lnTo>
                  <a:lnTo>
                    <a:pt x="18957" y="61563"/>
                  </a:lnTo>
                  <a:lnTo>
                    <a:pt x="19018" y="63818"/>
                  </a:lnTo>
                  <a:lnTo>
                    <a:pt x="19079" y="64854"/>
                  </a:lnTo>
                  <a:lnTo>
                    <a:pt x="19079" y="65829"/>
                  </a:lnTo>
                  <a:lnTo>
                    <a:pt x="19018" y="67292"/>
                  </a:lnTo>
                  <a:lnTo>
                    <a:pt x="18896" y="68755"/>
                  </a:lnTo>
                  <a:lnTo>
                    <a:pt x="18957" y="70218"/>
                  </a:lnTo>
                  <a:lnTo>
                    <a:pt x="19079" y="71681"/>
                  </a:lnTo>
                  <a:lnTo>
                    <a:pt x="19262" y="73144"/>
                  </a:lnTo>
                  <a:lnTo>
                    <a:pt x="19384" y="74606"/>
                  </a:lnTo>
                  <a:lnTo>
                    <a:pt x="19384" y="75886"/>
                  </a:lnTo>
                  <a:lnTo>
                    <a:pt x="19384" y="77959"/>
                  </a:lnTo>
                  <a:lnTo>
                    <a:pt x="19384" y="78873"/>
                  </a:lnTo>
                  <a:lnTo>
                    <a:pt x="19384" y="79178"/>
                  </a:lnTo>
                  <a:lnTo>
                    <a:pt x="19323" y="79422"/>
                  </a:lnTo>
                  <a:lnTo>
                    <a:pt x="19140" y="79727"/>
                  </a:lnTo>
                  <a:lnTo>
                    <a:pt x="18957" y="79909"/>
                  </a:lnTo>
                  <a:lnTo>
                    <a:pt x="18653" y="79970"/>
                  </a:lnTo>
                  <a:lnTo>
                    <a:pt x="18348" y="79970"/>
                  </a:lnTo>
                  <a:lnTo>
                    <a:pt x="18043" y="79909"/>
                  </a:lnTo>
                  <a:lnTo>
                    <a:pt x="17799" y="79787"/>
                  </a:lnTo>
                  <a:lnTo>
                    <a:pt x="17738" y="79666"/>
                  </a:lnTo>
                  <a:lnTo>
                    <a:pt x="17677" y="79605"/>
                  </a:lnTo>
                  <a:lnTo>
                    <a:pt x="17738" y="79361"/>
                  </a:lnTo>
                  <a:lnTo>
                    <a:pt x="17799" y="79056"/>
                  </a:lnTo>
                  <a:lnTo>
                    <a:pt x="17860" y="78934"/>
                  </a:lnTo>
                  <a:lnTo>
                    <a:pt x="17921" y="78873"/>
                  </a:lnTo>
                  <a:lnTo>
                    <a:pt x="17860" y="78812"/>
                  </a:lnTo>
                  <a:lnTo>
                    <a:pt x="17799" y="78751"/>
                  </a:lnTo>
                  <a:lnTo>
                    <a:pt x="17677" y="78751"/>
                  </a:lnTo>
                  <a:lnTo>
                    <a:pt x="17616" y="78812"/>
                  </a:lnTo>
                  <a:lnTo>
                    <a:pt x="17555" y="78995"/>
                  </a:lnTo>
                  <a:lnTo>
                    <a:pt x="17555" y="79178"/>
                  </a:lnTo>
                  <a:lnTo>
                    <a:pt x="17494" y="79300"/>
                  </a:lnTo>
                  <a:lnTo>
                    <a:pt x="17434" y="79483"/>
                  </a:lnTo>
                  <a:lnTo>
                    <a:pt x="17312" y="79544"/>
                  </a:lnTo>
                  <a:lnTo>
                    <a:pt x="17129" y="79605"/>
                  </a:lnTo>
                  <a:lnTo>
                    <a:pt x="16824" y="79605"/>
                  </a:lnTo>
                  <a:lnTo>
                    <a:pt x="16458" y="79544"/>
                  </a:lnTo>
                  <a:lnTo>
                    <a:pt x="16032" y="79483"/>
                  </a:lnTo>
                  <a:lnTo>
                    <a:pt x="15361" y="79361"/>
                  </a:lnTo>
                  <a:lnTo>
                    <a:pt x="14995" y="79239"/>
                  </a:lnTo>
                  <a:lnTo>
                    <a:pt x="14813" y="79178"/>
                  </a:lnTo>
                  <a:lnTo>
                    <a:pt x="14752" y="79117"/>
                  </a:lnTo>
                  <a:lnTo>
                    <a:pt x="14691" y="79056"/>
                  </a:lnTo>
                  <a:lnTo>
                    <a:pt x="14691" y="78934"/>
                  </a:lnTo>
                  <a:lnTo>
                    <a:pt x="14813" y="78873"/>
                  </a:lnTo>
                  <a:lnTo>
                    <a:pt x="14995" y="78751"/>
                  </a:lnTo>
                  <a:lnTo>
                    <a:pt x="15483" y="78386"/>
                  </a:lnTo>
                  <a:lnTo>
                    <a:pt x="15910" y="77898"/>
                  </a:lnTo>
                  <a:lnTo>
                    <a:pt x="16214" y="77349"/>
                  </a:lnTo>
                  <a:lnTo>
                    <a:pt x="16519" y="76801"/>
                  </a:lnTo>
                  <a:lnTo>
                    <a:pt x="16824" y="76252"/>
                  </a:lnTo>
                  <a:lnTo>
                    <a:pt x="17007" y="75765"/>
                  </a:lnTo>
                  <a:lnTo>
                    <a:pt x="17007" y="75399"/>
                  </a:lnTo>
                  <a:lnTo>
                    <a:pt x="16946" y="75033"/>
                  </a:lnTo>
                  <a:lnTo>
                    <a:pt x="16763" y="74058"/>
                  </a:lnTo>
                  <a:lnTo>
                    <a:pt x="16519" y="73144"/>
                  </a:lnTo>
                  <a:lnTo>
                    <a:pt x="15910" y="71315"/>
                  </a:lnTo>
                  <a:lnTo>
                    <a:pt x="15239" y="68938"/>
                  </a:lnTo>
                  <a:lnTo>
                    <a:pt x="14813" y="67536"/>
                  </a:lnTo>
                  <a:lnTo>
                    <a:pt x="14386" y="66073"/>
                  </a:lnTo>
                  <a:lnTo>
                    <a:pt x="14081" y="64610"/>
                  </a:lnTo>
                  <a:lnTo>
                    <a:pt x="13959" y="63879"/>
                  </a:lnTo>
                  <a:lnTo>
                    <a:pt x="13898" y="63147"/>
                  </a:lnTo>
                  <a:lnTo>
                    <a:pt x="13959" y="62355"/>
                  </a:lnTo>
                  <a:lnTo>
                    <a:pt x="14020" y="61623"/>
                  </a:lnTo>
                  <a:lnTo>
                    <a:pt x="14142" y="60831"/>
                  </a:lnTo>
                  <a:lnTo>
                    <a:pt x="14325" y="60100"/>
                  </a:lnTo>
                  <a:lnTo>
                    <a:pt x="14630" y="58698"/>
                  </a:lnTo>
                  <a:lnTo>
                    <a:pt x="14752" y="57966"/>
                  </a:lnTo>
                  <a:lnTo>
                    <a:pt x="14813" y="57235"/>
                  </a:lnTo>
                  <a:lnTo>
                    <a:pt x="14752" y="56686"/>
                  </a:lnTo>
                  <a:lnTo>
                    <a:pt x="14752" y="56077"/>
                  </a:lnTo>
                  <a:lnTo>
                    <a:pt x="14508" y="54919"/>
                  </a:lnTo>
                  <a:lnTo>
                    <a:pt x="14264" y="53761"/>
                  </a:lnTo>
                  <a:lnTo>
                    <a:pt x="13959" y="52602"/>
                  </a:lnTo>
                  <a:lnTo>
                    <a:pt x="13593" y="51079"/>
                  </a:lnTo>
                  <a:lnTo>
                    <a:pt x="13289" y="49555"/>
                  </a:lnTo>
                  <a:lnTo>
                    <a:pt x="13045" y="48031"/>
                  </a:lnTo>
                  <a:lnTo>
                    <a:pt x="12862" y="46446"/>
                  </a:lnTo>
                  <a:lnTo>
                    <a:pt x="12618" y="43399"/>
                  </a:lnTo>
                  <a:lnTo>
                    <a:pt x="12557" y="40290"/>
                  </a:lnTo>
                  <a:lnTo>
                    <a:pt x="12557" y="38766"/>
                  </a:lnTo>
                  <a:lnTo>
                    <a:pt x="12557" y="38035"/>
                  </a:lnTo>
                  <a:lnTo>
                    <a:pt x="12679" y="37242"/>
                  </a:lnTo>
                  <a:lnTo>
                    <a:pt x="12862" y="35658"/>
                  </a:lnTo>
                  <a:lnTo>
                    <a:pt x="13167" y="34134"/>
                  </a:lnTo>
                  <a:lnTo>
                    <a:pt x="13228" y="33890"/>
                  </a:lnTo>
                  <a:lnTo>
                    <a:pt x="13228" y="33585"/>
                  </a:lnTo>
                  <a:lnTo>
                    <a:pt x="13167" y="33280"/>
                  </a:lnTo>
                  <a:lnTo>
                    <a:pt x="13045" y="32976"/>
                  </a:lnTo>
                  <a:lnTo>
                    <a:pt x="13045" y="29379"/>
                  </a:lnTo>
                  <a:lnTo>
                    <a:pt x="13045" y="28587"/>
                  </a:lnTo>
                  <a:lnTo>
                    <a:pt x="12984" y="28343"/>
                  </a:lnTo>
                  <a:lnTo>
                    <a:pt x="12923" y="28038"/>
                  </a:lnTo>
                  <a:lnTo>
                    <a:pt x="12801" y="27673"/>
                  </a:lnTo>
                  <a:lnTo>
                    <a:pt x="12496" y="26576"/>
                  </a:lnTo>
                  <a:lnTo>
                    <a:pt x="12192" y="25600"/>
                  </a:lnTo>
                  <a:lnTo>
                    <a:pt x="12192" y="25235"/>
                  </a:lnTo>
                  <a:lnTo>
                    <a:pt x="12131" y="24930"/>
                  </a:lnTo>
                  <a:lnTo>
                    <a:pt x="12496" y="25113"/>
                  </a:lnTo>
                  <a:lnTo>
                    <a:pt x="12923" y="25235"/>
                  </a:lnTo>
                  <a:lnTo>
                    <a:pt x="13776" y="25417"/>
                  </a:lnTo>
                  <a:lnTo>
                    <a:pt x="14691" y="25539"/>
                  </a:lnTo>
                  <a:lnTo>
                    <a:pt x="15666" y="25600"/>
                  </a:lnTo>
                  <a:lnTo>
                    <a:pt x="16214" y="25600"/>
                  </a:lnTo>
                  <a:lnTo>
                    <a:pt x="16397" y="25539"/>
                  </a:lnTo>
                  <a:lnTo>
                    <a:pt x="16519" y="25478"/>
                  </a:lnTo>
                  <a:lnTo>
                    <a:pt x="16702" y="25356"/>
                  </a:lnTo>
                  <a:lnTo>
                    <a:pt x="17068" y="25052"/>
                  </a:lnTo>
                  <a:lnTo>
                    <a:pt x="18653" y="23894"/>
                  </a:lnTo>
                  <a:lnTo>
                    <a:pt x="18653" y="23894"/>
                  </a:lnTo>
                  <a:lnTo>
                    <a:pt x="16519" y="25113"/>
                  </a:lnTo>
                  <a:lnTo>
                    <a:pt x="16397" y="25235"/>
                  </a:lnTo>
                  <a:lnTo>
                    <a:pt x="16275" y="25295"/>
                  </a:lnTo>
                  <a:lnTo>
                    <a:pt x="15971" y="25295"/>
                  </a:lnTo>
                  <a:lnTo>
                    <a:pt x="15361" y="25235"/>
                  </a:lnTo>
                  <a:lnTo>
                    <a:pt x="14081" y="25113"/>
                  </a:lnTo>
                  <a:lnTo>
                    <a:pt x="13532" y="25052"/>
                  </a:lnTo>
                  <a:lnTo>
                    <a:pt x="12923" y="24930"/>
                  </a:lnTo>
                  <a:lnTo>
                    <a:pt x="12435" y="24686"/>
                  </a:lnTo>
                  <a:lnTo>
                    <a:pt x="12192" y="24503"/>
                  </a:lnTo>
                  <a:lnTo>
                    <a:pt x="11948" y="24320"/>
                  </a:lnTo>
                  <a:lnTo>
                    <a:pt x="11826" y="24076"/>
                  </a:lnTo>
                  <a:lnTo>
                    <a:pt x="11704" y="23833"/>
                  </a:lnTo>
                  <a:lnTo>
                    <a:pt x="11521" y="23284"/>
                  </a:lnTo>
                  <a:lnTo>
                    <a:pt x="11460" y="22735"/>
                  </a:lnTo>
                  <a:lnTo>
                    <a:pt x="11460" y="22126"/>
                  </a:lnTo>
                  <a:lnTo>
                    <a:pt x="11521" y="21455"/>
                  </a:lnTo>
                  <a:lnTo>
                    <a:pt x="11582" y="20785"/>
                  </a:lnTo>
                  <a:lnTo>
                    <a:pt x="11643" y="20541"/>
                  </a:lnTo>
                  <a:lnTo>
                    <a:pt x="11704" y="20297"/>
                  </a:lnTo>
                  <a:lnTo>
                    <a:pt x="11521" y="19566"/>
                  </a:lnTo>
                  <a:lnTo>
                    <a:pt x="11582" y="20114"/>
                  </a:lnTo>
                  <a:lnTo>
                    <a:pt x="11582" y="20419"/>
                  </a:lnTo>
                  <a:lnTo>
                    <a:pt x="11460" y="20724"/>
                  </a:lnTo>
                  <a:lnTo>
                    <a:pt x="11338" y="21212"/>
                  </a:lnTo>
                  <a:lnTo>
                    <a:pt x="11216" y="21760"/>
                  </a:lnTo>
                  <a:lnTo>
                    <a:pt x="11216" y="22309"/>
                  </a:lnTo>
                  <a:lnTo>
                    <a:pt x="11216" y="22918"/>
                  </a:lnTo>
                  <a:lnTo>
                    <a:pt x="11277" y="23467"/>
                  </a:lnTo>
                  <a:lnTo>
                    <a:pt x="11399" y="24015"/>
                  </a:lnTo>
                  <a:lnTo>
                    <a:pt x="11643" y="24442"/>
                  </a:lnTo>
                  <a:lnTo>
                    <a:pt x="11765" y="24564"/>
                  </a:lnTo>
                  <a:lnTo>
                    <a:pt x="11826" y="24747"/>
                  </a:lnTo>
                  <a:lnTo>
                    <a:pt x="11887" y="24991"/>
                  </a:lnTo>
                  <a:lnTo>
                    <a:pt x="11887" y="25235"/>
                  </a:lnTo>
                  <a:lnTo>
                    <a:pt x="11887" y="25478"/>
                  </a:lnTo>
                  <a:lnTo>
                    <a:pt x="11765" y="25722"/>
                  </a:lnTo>
                  <a:lnTo>
                    <a:pt x="11460" y="26515"/>
                  </a:lnTo>
                  <a:lnTo>
                    <a:pt x="11033" y="27612"/>
                  </a:lnTo>
                  <a:lnTo>
                    <a:pt x="10729" y="28648"/>
                  </a:lnTo>
                  <a:lnTo>
                    <a:pt x="10485" y="29745"/>
                  </a:lnTo>
                  <a:lnTo>
                    <a:pt x="10241" y="30842"/>
                  </a:lnTo>
                  <a:lnTo>
                    <a:pt x="9875" y="31939"/>
                  </a:lnTo>
                  <a:lnTo>
                    <a:pt x="9449" y="33037"/>
                  </a:lnTo>
                  <a:lnTo>
                    <a:pt x="8961" y="34134"/>
                  </a:lnTo>
                  <a:lnTo>
                    <a:pt x="8412" y="35170"/>
                  </a:lnTo>
                  <a:lnTo>
                    <a:pt x="7437" y="37242"/>
                  </a:lnTo>
                  <a:lnTo>
                    <a:pt x="6950" y="38278"/>
                  </a:lnTo>
                  <a:lnTo>
                    <a:pt x="6523" y="39376"/>
                  </a:lnTo>
                  <a:lnTo>
                    <a:pt x="6340" y="39254"/>
                  </a:lnTo>
                  <a:lnTo>
                    <a:pt x="6157" y="39254"/>
                  </a:lnTo>
                  <a:lnTo>
                    <a:pt x="6157" y="39315"/>
                  </a:lnTo>
                  <a:lnTo>
                    <a:pt x="6096" y="39376"/>
                  </a:lnTo>
                  <a:lnTo>
                    <a:pt x="6157" y="39437"/>
                  </a:lnTo>
                  <a:lnTo>
                    <a:pt x="6157" y="39498"/>
                  </a:lnTo>
                  <a:lnTo>
                    <a:pt x="6279" y="39498"/>
                  </a:lnTo>
                  <a:lnTo>
                    <a:pt x="6462" y="39619"/>
                  </a:lnTo>
                  <a:lnTo>
                    <a:pt x="6523" y="39802"/>
                  </a:lnTo>
                  <a:lnTo>
                    <a:pt x="6584" y="39985"/>
                  </a:lnTo>
                  <a:lnTo>
                    <a:pt x="6584" y="40229"/>
                  </a:lnTo>
                  <a:lnTo>
                    <a:pt x="6523" y="40717"/>
                  </a:lnTo>
                  <a:lnTo>
                    <a:pt x="6401" y="41204"/>
                  </a:lnTo>
                  <a:lnTo>
                    <a:pt x="6035" y="42119"/>
                  </a:lnTo>
                  <a:lnTo>
                    <a:pt x="5974" y="42301"/>
                  </a:lnTo>
                  <a:lnTo>
                    <a:pt x="5913" y="42545"/>
                  </a:lnTo>
                  <a:lnTo>
                    <a:pt x="5791" y="43886"/>
                  </a:lnTo>
                  <a:lnTo>
                    <a:pt x="5791" y="44496"/>
                  </a:lnTo>
                  <a:lnTo>
                    <a:pt x="5730" y="44800"/>
                  </a:lnTo>
                  <a:lnTo>
                    <a:pt x="5669" y="44922"/>
                  </a:lnTo>
                  <a:lnTo>
                    <a:pt x="5609" y="45044"/>
                  </a:lnTo>
                  <a:lnTo>
                    <a:pt x="5487" y="45044"/>
                  </a:lnTo>
                  <a:lnTo>
                    <a:pt x="5426" y="44983"/>
                  </a:lnTo>
                  <a:lnTo>
                    <a:pt x="5365" y="44800"/>
                  </a:lnTo>
                  <a:lnTo>
                    <a:pt x="5365" y="44374"/>
                  </a:lnTo>
                  <a:lnTo>
                    <a:pt x="5426" y="43764"/>
                  </a:lnTo>
                  <a:lnTo>
                    <a:pt x="5426" y="43459"/>
                  </a:lnTo>
                  <a:lnTo>
                    <a:pt x="5426" y="43216"/>
                  </a:lnTo>
                  <a:lnTo>
                    <a:pt x="5365" y="43033"/>
                  </a:lnTo>
                  <a:lnTo>
                    <a:pt x="5243" y="42911"/>
                  </a:lnTo>
                  <a:lnTo>
                    <a:pt x="5121" y="42850"/>
                  </a:lnTo>
                  <a:lnTo>
                    <a:pt x="4938" y="42972"/>
                  </a:lnTo>
                  <a:lnTo>
                    <a:pt x="4816" y="43216"/>
                  </a:lnTo>
                  <a:lnTo>
                    <a:pt x="4755" y="43459"/>
                  </a:lnTo>
                  <a:lnTo>
                    <a:pt x="4694" y="43947"/>
                  </a:lnTo>
                  <a:lnTo>
                    <a:pt x="4633" y="44800"/>
                  </a:lnTo>
                  <a:lnTo>
                    <a:pt x="4572" y="45349"/>
                  </a:lnTo>
                  <a:lnTo>
                    <a:pt x="4450" y="45593"/>
                  </a:lnTo>
                  <a:lnTo>
                    <a:pt x="4389" y="45654"/>
                  </a:lnTo>
                  <a:lnTo>
                    <a:pt x="4268" y="45532"/>
                  </a:lnTo>
                  <a:lnTo>
                    <a:pt x="4207" y="45349"/>
                  </a:lnTo>
                  <a:lnTo>
                    <a:pt x="4207" y="45105"/>
                  </a:lnTo>
                  <a:lnTo>
                    <a:pt x="4268" y="44374"/>
                  </a:lnTo>
                  <a:lnTo>
                    <a:pt x="4268" y="43825"/>
                  </a:lnTo>
                  <a:lnTo>
                    <a:pt x="4329" y="43277"/>
                  </a:lnTo>
                  <a:lnTo>
                    <a:pt x="4268" y="43094"/>
                  </a:lnTo>
                  <a:lnTo>
                    <a:pt x="4207" y="42972"/>
                  </a:lnTo>
                  <a:lnTo>
                    <a:pt x="4146" y="42911"/>
                  </a:lnTo>
                  <a:lnTo>
                    <a:pt x="4085" y="42911"/>
                  </a:lnTo>
                  <a:lnTo>
                    <a:pt x="3963" y="42972"/>
                  </a:lnTo>
                  <a:lnTo>
                    <a:pt x="3841" y="43155"/>
                  </a:lnTo>
                  <a:lnTo>
                    <a:pt x="3658" y="43642"/>
                  </a:lnTo>
                  <a:lnTo>
                    <a:pt x="3231" y="44861"/>
                  </a:lnTo>
                  <a:lnTo>
                    <a:pt x="2988" y="45349"/>
                  </a:lnTo>
                  <a:lnTo>
                    <a:pt x="2866" y="45593"/>
                  </a:lnTo>
                  <a:lnTo>
                    <a:pt x="2744" y="45654"/>
                  </a:lnTo>
                  <a:lnTo>
                    <a:pt x="2683" y="45715"/>
                  </a:lnTo>
                  <a:lnTo>
                    <a:pt x="2622" y="45654"/>
                  </a:lnTo>
                  <a:lnTo>
                    <a:pt x="2561" y="45593"/>
                  </a:lnTo>
                  <a:lnTo>
                    <a:pt x="2561" y="45410"/>
                  </a:lnTo>
                  <a:lnTo>
                    <a:pt x="2561" y="45105"/>
                  </a:lnTo>
                  <a:lnTo>
                    <a:pt x="2683" y="44739"/>
                  </a:lnTo>
                  <a:lnTo>
                    <a:pt x="2927" y="44069"/>
                  </a:lnTo>
                  <a:lnTo>
                    <a:pt x="3048" y="43703"/>
                  </a:lnTo>
                  <a:lnTo>
                    <a:pt x="3292" y="43094"/>
                  </a:lnTo>
                  <a:lnTo>
                    <a:pt x="3292" y="42728"/>
                  </a:lnTo>
                  <a:lnTo>
                    <a:pt x="3292" y="42606"/>
                  </a:lnTo>
                  <a:lnTo>
                    <a:pt x="3170" y="42484"/>
                  </a:lnTo>
                  <a:lnTo>
                    <a:pt x="3109" y="42484"/>
                  </a:lnTo>
                  <a:lnTo>
                    <a:pt x="2988" y="42545"/>
                  </a:lnTo>
                  <a:lnTo>
                    <a:pt x="2805" y="42728"/>
                  </a:lnTo>
                  <a:lnTo>
                    <a:pt x="2378" y="43216"/>
                  </a:lnTo>
                  <a:lnTo>
                    <a:pt x="2012" y="43703"/>
                  </a:lnTo>
                  <a:lnTo>
                    <a:pt x="1708" y="44191"/>
                  </a:lnTo>
                  <a:lnTo>
                    <a:pt x="1525" y="44435"/>
                  </a:lnTo>
                  <a:lnTo>
                    <a:pt x="1403" y="44496"/>
                  </a:lnTo>
                  <a:lnTo>
                    <a:pt x="1281" y="44557"/>
                  </a:lnTo>
                  <a:lnTo>
                    <a:pt x="1159" y="44557"/>
                  </a:lnTo>
                  <a:lnTo>
                    <a:pt x="1098" y="44496"/>
                  </a:lnTo>
                  <a:lnTo>
                    <a:pt x="1098" y="44374"/>
                  </a:lnTo>
                  <a:lnTo>
                    <a:pt x="1159" y="44252"/>
                  </a:lnTo>
                  <a:lnTo>
                    <a:pt x="1281" y="43947"/>
                  </a:lnTo>
                  <a:lnTo>
                    <a:pt x="1403" y="43825"/>
                  </a:lnTo>
                  <a:lnTo>
                    <a:pt x="1951" y="42789"/>
                  </a:lnTo>
                  <a:lnTo>
                    <a:pt x="2317" y="42119"/>
                  </a:lnTo>
                  <a:lnTo>
                    <a:pt x="2500" y="41753"/>
                  </a:lnTo>
                  <a:lnTo>
                    <a:pt x="2622" y="41387"/>
                  </a:lnTo>
                  <a:lnTo>
                    <a:pt x="2683" y="41204"/>
                  </a:lnTo>
                  <a:lnTo>
                    <a:pt x="2622" y="41082"/>
                  </a:lnTo>
                  <a:lnTo>
                    <a:pt x="2561" y="41021"/>
                  </a:lnTo>
                  <a:lnTo>
                    <a:pt x="2378" y="40960"/>
                  </a:lnTo>
                  <a:lnTo>
                    <a:pt x="2134" y="41082"/>
                  </a:lnTo>
                  <a:lnTo>
                    <a:pt x="1890" y="41326"/>
                  </a:lnTo>
                  <a:lnTo>
                    <a:pt x="1647" y="41570"/>
                  </a:lnTo>
                  <a:lnTo>
                    <a:pt x="1403" y="41753"/>
                  </a:lnTo>
                  <a:lnTo>
                    <a:pt x="976" y="41936"/>
                  </a:lnTo>
                  <a:lnTo>
                    <a:pt x="732" y="41997"/>
                  </a:lnTo>
                  <a:lnTo>
                    <a:pt x="488" y="41997"/>
                  </a:lnTo>
                  <a:lnTo>
                    <a:pt x="306" y="41936"/>
                  </a:lnTo>
                  <a:lnTo>
                    <a:pt x="245" y="41875"/>
                  </a:lnTo>
                  <a:lnTo>
                    <a:pt x="306" y="41814"/>
                  </a:lnTo>
                  <a:lnTo>
                    <a:pt x="367" y="41692"/>
                  </a:lnTo>
                  <a:lnTo>
                    <a:pt x="793" y="41326"/>
                  </a:lnTo>
                  <a:lnTo>
                    <a:pt x="1342" y="40778"/>
                  </a:lnTo>
                  <a:lnTo>
                    <a:pt x="1829" y="40168"/>
                  </a:lnTo>
                  <a:lnTo>
                    <a:pt x="2317" y="39619"/>
                  </a:lnTo>
                  <a:lnTo>
                    <a:pt x="2866" y="39071"/>
                  </a:lnTo>
                  <a:lnTo>
                    <a:pt x="3170" y="38888"/>
                  </a:lnTo>
                  <a:lnTo>
                    <a:pt x="3414" y="38705"/>
                  </a:lnTo>
                  <a:lnTo>
                    <a:pt x="4085" y="38705"/>
                  </a:lnTo>
                  <a:lnTo>
                    <a:pt x="4511" y="38827"/>
                  </a:lnTo>
                  <a:lnTo>
                    <a:pt x="4633" y="38827"/>
                  </a:lnTo>
                  <a:lnTo>
                    <a:pt x="4755" y="38888"/>
                  </a:lnTo>
                  <a:lnTo>
                    <a:pt x="4877" y="38888"/>
                  </a:lnTo>
                  <a:lnTo>
                    <a:pt x="4877" y="38827"/>
                  </a:lnTo>
                  <a:lnTo>
                    <a:pt x="4816" y="38705"/>
                  </a:lnTo>
                  <a:lnTo>
                    <a:pt x="4755" y="38644"/>
                  </a:lnTo>
                  <a:lnTo>
                    <a:pt x="4511" y="38522"/>
                  </a:lnTo>
                  <a:lnTo>
                    <a:pt x="4207" y="38461"/>
                  </a:lnTo>
                  <a:lnTo>
                    <a:pt x="4633" y="37608"/>
                  </a:lnTo>
                  <a:lnTo>
                    <a:pt x="4877" y="36755"/>
                  </a:lnTo>
                  <a:lnTo>
                    <a:pt x="5121" y="35840"/>
                  </a:lnTo>
                  <a:lnTo>
                    <a:pt x="5304" y="34987"/>
                  </a:lnTo>
                  <a:lnTo>
                    <a:pt x="5426" y="33768"/>
                  </a:lnTo>
                  <a:lnTo>
                    <a:pt x="5609" y="32549"/>
                  </a:lnTo>
                  <a:lnTo>
                    <a:pt x="5852" y="31635"/>
                  </a:lnTo>
                  <a:lnTo>
                    <a:pt x="6096" y="30781"/>
                  </a:lnTo>
                  <a:lnTo>
                    <a:pt x="6462" y="29928"/>
                  </a:lnTo>
                  <a:lnTo>
                    <a:pt x="6828" y="29075"/>
                  </a:lnTo>
                  <a:lnTo>
                    <a:pt x="6950" y="28709"/>
                  </a:lnTo>
                  <a:lnTo>
                    <a:pt x="7132" y="28465"/>
                  </a:lnTo>
                  <a:lnTo>
                    <a:pt x="7376" y="28099"/>
                  </a:lnTo>
                  <a:lnTo>
                    <a:pt x="7559" y="27673"/>
                  </a:lnTo>
                  <a:lnTo>
                    <a:pt x="7681" y="27368"/>
                  </a:lnTo>
                  <a:lnTo>
                    <a:pt x="7681" y="27063"/>
                  </a:lnTo>
                  <a:lnTo>
                    <a:pt x="7742" y="26149"/>
                  </a:lnTo>
                  <a:lnTo>
                    <a:pt x="7803" y="25235"/>
                  </a:lnTo>
                  <a:lnTo>
                    <a:pt x="7925" y="24259"/>
                  </a:lnTo>
                  <a:lnTo>
                    <a:pt x="8169" y="22370"/>
                  </a:lnTo>
                  <a:lnTo>
                    <a:pt x="8351" y="21455"/>
                  </a:lnTo>
                  <a:lnTo>
                    <a:pt x="8412" y="21151"/>
                  </a:lnTo>
                  <a:lnTo>
                    <a:pt x="8412" y="20846"/>
                  </a:lnTo>
                  <a:lnTo>
                    <a:pt x="8351" y="19932"/>
                  </a:lnTo>
                  <a:lnTo>
                    <a:pt x="8351" y="19017"/>
                  </a:lnTo>
                  <a:lnTo>
                    <a:pt x="8412" y="18164"/>
                  </a:lnTo>
                  <a:lnTo>
                    <a:pt x="8534" y="17737"/>
                  </a:lnTo>
                  <a:lnTo>
                    <a:pt x="8656" y="17311"/>
                  </a:lnTo>
                  <a:lnTo>
                    <a:pt x="9022" y="16457"/>
                  </a:lnTo>
                  <a:lnTo>
                    <a:pt x="9510" y="15726"/>
                  </a:lnTo>
                  <a:lnTo>
                    <a:pt x="9753" y="15360"/>
                  </a:lnTo>
                  <a:lnTo>
                    <a:pt x="9997" y="15055"/>
                  </a:lnTo>
                  <a:lnTo>
                    <a:pt x="10302" y="14812"/>
                  </a:lnTo>
                  <a:lnTo>
                    <a:pt x="10668" y="14629"/>
                  </a:lnTo>
                  <a:lnTo>
                    <a:pt x="11094" y="14446"/>
                  </a:lnTo>
                  <a:lnTo>
                    <a:pt x="11521" y="14324"/>
                  </a:lnTo>
                  <a:lnTo>
                    <a:pt x="12374" y="14202"/>
                  </a:lnTo>
                  <a:lnTo>
                    <a:pt x="13411" y="14080"/>
                  </a:lnTo>
                  <a:lnTo>
                    <a:pt x="14447" y="14080"/>
                  </a:lnTo>
                  <a:lnTo>
                    <a:pt x="16519" y="14141"/>
                  </a:lnTo>
                  <a:lnTo>
                    <a:pt x="14691" y="13836"/>
                  </a:lnTo>
                  <a:lnTo>
                    <a:pt x="15727" y="13166"/>
                  </a:lnTo>
                  <a:lnTo>
                    <a:pt x="16336" y="12739"/>
                  </a:lnTo>
                  <a:lnTo>
                    <a:pt x="16641" y="12617"/>
                  </a:lnTo>
                  <a:lnTo>
                    <a:pt x="16885" y="12434"/>
                  </a:lnTo>
                  <a:lnTo>
                    <a:pt x="16946" y="12313"/>
                  </a:lnTo>
                  <a:lnTo>
                    <a:pt x="17007" y="12191"/>
                  </a:lnTo>
                  <a:lnTo>
                    <a:pt x="17190" y="10118"/>
                  </a:lnTo>
                  <a:lnTo>
                    <a:pt x="17738" y="10484"/>
                  </a:lnTo>
                  <a:lnTo>
                    <a:pt x="18348" y="10789"/>
                  </a:lnTo>
                  <a:lnTo>
                    <a:pt x="18896" y="11032"/>
                  </a:lnTo>
                  <a:lnTo>
                    <a:pt x="19201" y="11093"/>
                  </a:lnTo>
                  <a:lnTo>
                    <a:pt x="19506" y="11154"/>
                  </a:lnTo>
                  <a:lnTo>
                    <a:pt x="19811" y="11093"/>
                  </a:lnTo>
                  <a:lnTo>
                    <a:pt x="20115" y="11032"/>
                  </a:lnTo>
                  <a:lnTo>
                    <a:pt x="20664" y="10789"/>
                  </a:lnTo>
                  <a:lnTo>
                    <a:pt x="21274" y="10484"/>
                  </a:lnTo>
                  <a:lnTo>
                    <a:pt x="21883" y="10118"/>
                  </a:lnTo>
                  <a:close/>
                  <a:moveTo>
                    <a:pt x="19445" y="0"/>
                  </a:moveTo>
                  <a:lnTo>
                    <a:pt x="18957" y="61"/>
                  </a:lnTo>
                  <a:lnTo>
                    <a:pt x="18287" y="183"/>
                  </a:lnTo>
                  <a:lnTo>
                    <a:pt x="17677" y="366"/>
                  </a:lnTo>
                  <a:lnTo>
                    <a:pt x="17068" y="670"/>
                  </a:lnTo>
                  <a:lnTo>
                    <a:pt x="16824" y="853"/>
                  </a:lnTo>
                  <a:lnTo>
                    <a:pt x="16580" y="1097"/>
                  </a:lnTo>
                  <a:lnTo>
                    <a:pt x="16336" y="1402"/>
                  </a:lnTo>
                  <a:lnTo>
                    <a:pt x="16153" y="1646"/>
                  </a:lnTo>
                  <a:lnTo>
                    <a:pt x="15788" y="2316"/>
                  </a:lnTo>
                  <a:lnTo>
                    <a:pt x="15605" y="2987"/>
                  </a:lnTo>
                  <a:lnTo>
                    <a:pt x="15483" y="3657"/>
                  </a:lnTo>
                  <a:lnTo>
                    <a:pt x="15422" y="4389"/>
                  </a:lnTo>
                  <a:lnTo>
                    <a:pt x="15422" y="5059"/>
                  </a:lnTo>
                  <a:lnTo>
                    <a:pt x="15422" y="5730"/>
                  </a:lnTo>
                  <a:lnTo>
                    <a:pt x="15544" y="6400"/>
                  </a:lnTo>
                  <a:lnTo>
                    <a:pt x="15666" y="7132"/>
                  </a:lnTo>
                  <a:lnTo>
                    <a:pt x="15849" y="7802"/>
                  </a:lnTo>
                  <a:lnTo>
                    <a:pt x="16275" y="9082"/>
                  </a:lnTo>
                  <a:lnTo>
                    <a:pt x="16397" y="9387"/>
                  </a:lnTo>
                  <a:lnTo>
                    <a:pt x="16580" y="9631"/>
                  </a:lnTo>
                  <a:lnTo>
                    <a:pt x="16824" y="9874"/>
                  </a:lnTo>
                  <a:lnTo>
                    <a:pt x="16946" y="9996"/>
                  </a:lnTo>
                  <a:lnTo>
                    <a:pt x="16946" y="10179"/>
                  </a:lnTo>
                  <a:lnTo>
                    <a:pt x="16946" y="10362"/>
                  </a:lnTo>
                  <a:lnTo>
                    <a:pt x="16763" y="11886"/>
                  </a:lnTo>
                  <a:lnTo>
                    <a:pt x="16763" y="12069"/>
                  </a:lnTo>
                  <a:lnTo>
                    <a:pt x="16702" y="12252"/>
                  </a:lnTo>
                  <a:lnTo>
                    <a:pt x="16641" y="12313"/>
                  </a:lnTo>
                  <a:lnTo>
                    <a:pt x="16458" y="12373"/>
                  </a:lnTo>
                  <a:lnTo>
                    <a:pt x="16093" y="12617"/>
                  </a:lnTo>
                  <a:lnTo>
                    <a:pt x="15422" y="13044"/>
                  </a:lnTo>
                  <a:lnTo>
                    <a:pt x="14752" y="13471"/>
                  </a:lnTo>
                  <a:lnTo>
                    <a:pt x="14508" y="13653"/>
                  </a:lnTo>
                  <a:lnTo>
                    <a:pt x="14325" y="13775"/>
                  </a:lnTo>
                  <a:lnTo>
                    <a:pt x="13350" y="13775"/>
                  </a:lnTo>
                  <a:lnTo>
                    <a:pt x="12496" y="13836"/>
                  </a:lnTo>
                  <a:lnTo>
                    <a:pt x="11765" y="13958"/>
                  </a:lnTo>
                  <a:lnTo>
                    <a:pt x="11033" y="14141"/>
                  </a:lnTo>
                  <a:lnTo>
                    <a:pt x="10668" y="14263"/>
                  </a:lnTo>
                  <a:lnTo>
                    <a:pt x="10363" y="14385"/>
                  </a:lnTo>
                  <a:lnTo>
                    <a:pt x="9997" y="14629"/>
                  </a:lnTo>
                  <a:lnTo>
                    <a:pt x="9753" y="14812"/>
                  </a:lnTo>
                  <a:lnTo>
                    <a:pt x="9510" y="15116"/>
                  </a:lnTo>
                  <a:lnTo>
                    <a:pt x="9266" y="15421"/>
                  </a:lnTo>
                  <a:lnTo>
                    <a:pt x="8900" y="16031"/>
                  </a:lnTo>
                  <a:lnTo>
                    <a:pt x="8534" y="16701"/>
                  </a:lnTo>
                  <a:lnTo>
                    <a:pt x="8230" y="17372"/>
                  </a:lnTo>
                  <a:lnTo>
                    <a:pt x="8108" y="17737"/>
                  </a:lnTo>
                  <a:lnTo>
                    <a:pt x="8047" y="18103"/>
                  </a:lnTo>
                  <a:lnTo>
                    <a:pt x="7986" y="18895"/>
                  </a:lnTo>
                  <a:lnTo>
                    <a:pt x="7986" y="19688"/>
                  </a:lnTo>
                  <a:lnTo>
                    <a:pt x="8047" y="20480"/>
                  </a:lnTo>
                  <a:lnTo>
                    <a:pt x="8047" y="20846"/>
                  </a:lnTo>
                  <a:lnTo>
                    <a:pt x="8047" y="21212"/>
                  </a:lnTo>
                  <a:lnTo>
                    <a:pt x="7864" y="22004"/>
                  </a:lnTo>
                  <a:lnTo>
                    <a:pt x="7620" y="23589"/>
                  </a:lnTo>
                  <a:lnTo>
                    <a:pt x="7376" y="25174"/>
                  </a:lnTo>
                  <a:lnTo>
                    <a:pt x="7315" y="26758"/>
                  </a:lnTo>
                  <a:lnTo>
                    <a:pt x="7254" y="27124"/>
                  </a:lnTo>
                  <a:lnTo>
                    <a:pt x="7193" y="27490"/>
                  </a:lnTo>
                  <a:lnTo>
                    <a:pt x="7132" y="27856"/>
                  </a:lnTo>
                  <a:lnTo>
                    <a:pt x="6950" y="28160"/>
                  </a:lnTo>
                  <a:lnTo>
                    <a:pt x="6706" y="28526"/>
                  </a:lnTo>
                  <a:lnTo>
                    <a:pt x="6523" y="28892"/>
                  </a:lnTo>
                  <a:lnTo>
                    <a:pt x="5974" y="30172"/>
                  </a:lnTo>
                  <a:lnTo>
                    <a:pt x="5609" y="31452"/>
                  </a:lnTo>
                  <a:lnTo>
                    <a:pt x="5304" y="32732"/>
                  </a:lnTo>
                  <a:lnTo>
                    <a:pt x="5121" y="34073"/>
                  </a:lnTo>
                  <a:lnTo>
                    <a:pt x="4938" y="35536"/>
                  </a:lnTo>
                  <a:lnTo>
                    <a:pt x="4755" y="36267"/>
                  </a:lnTo>
                  <a:lnTo>
                    <a:pt x="4572" y="36998"/>
                  </a:lnTo>
                  <a:lnTo>
                    <a:pt x="4329" y="37669"/>
                  </a:lnTo>
                  <a:lnTo>
                    <a:pt x="4207" y="38035"/>
                  </a:lnTo>
                  <a:lnTo>
                    <a:pt x="4146" y="38218"/>
                  </a:lnTo>
                  <a:lnTo>
                    <a:pt x="4024" y="38400"/>
                  </a:lnTo>
                  <a:lnTo>
                    <a:pt x="3963" y="38461"/>
                  </a:lnTo>
                  <a:lnTo>
                    <a:pt x="3475" y="38461"/>
                  </a:lnTo>
                  <a:lnTo>
                    <a:pt x="3109" y="38583"/>
                  </a:lnTo>
                  <a:lnTo>
                    <a:pt x="2805" y="38766"/>
                  </a:lnTo>
                  <a:lnTo>
                    <a:pt x="2256" y="39315"/>
                  </a:lnTo>
                  <a:lnTo>
                    <a:pt x="1768" y="39863"/>
                  </a:lnTo>
                  <a:lnTo>
                    <a:pt x="1342" y="40412"/>
                  </a:lnTo>
                  <a:lnTo>
                    <a:pt x="854" y="41021"/>
                  </a:lnTo>
                  <a:lnTo>
                    <a:pt x="306" y="41387"/>
                  </a:lnTo>
                  <a:lnTo>
                    <a:pt x="123" y="41570"/>
                  </a:lnTo>
                  <a:lnTo>
                    <a:pt x="62" y="41692"/>
                  </a:lnTo>
                  <a:lnTo>
                    <a:pt x="1" y="41814"/>
                  </a:lnTo>
                  <a:lnTo>
                    <a:pt x="62" y="42058"/>
                  </a:lnTo>
                  <a:lnTo>
                    <a:pt x="245" y="42179"/>
                  </a:lnTo>
                  <a:lnTo>
                    <a:pt x="427" y="42240"/>
                  </a:lnTo>
                  <a:lnTo>
                    <a:pt x="610" y="42240"/>
                  </a:lnTo>
                  <a:lnTo>
                    <a:pt x="1098" y="42119"/>
                  </a:lnTo>
                  <a:lnTo>
                    <a:pt x="1525" y="41936"/>
                  </a:lnTo>
                  <a:lnTo>
                    <a:pt x="1768" y="41753"/>
                  </a:lnTo>
                  <a:lnTo>
                    <a:pt x="2012" y="41570"/>
                  </a:lnTo>
                  <a:lnTo>
                    <a:pt x="2195" y="41387"/>
                  </a:lnTo>
                  <a:lnTo>
                    <a:pt x="2317" y="41265"/>
                  </a:lnTo>
                  <a:lnTo>
                    <a:pt x="2439" y="41204"/>
                  </a:lnTo>
                  <a:lnTo>
                    <a:pt x="2439" y="41204"/>
                  </a:lnTo>
                  <a:lnTo>
                    <a:pt x="2317" y="41509"/>
                  </a:lnTo>
                  <a:lnTo>
                    <a:pt x="2256" y="41753"/>
                  </a:lnTo>
                  <a:lnTo>
                    <a:pt x="1951" y="42240"/>
                  </a:lnTo>
                  <a:lnTo>
                    <a:pt x="1281" y="43459"/>
                  </a:lnTo>
                  <a:lnTo>
                    <a:pt x="976" y="44008"/>
                  </a:lnTo>
                  <a:lnTo>
                    <a:pt x="854" y="44252"/>
                  </a:lnTo>
                  <a:lnTo>
                    <a:pt x="854" y="44435"/>
                  </a:lnTo>
                  <a:lnTo>
                    <a:pt x="915" y="44557"/>
                  </a:lnTo>
                  <a:lnTo>
                    <a:pt x="1037" y="44739"/>
                  </a:lnTo>
                  <a:lnTo>
                    <a:pt x="1159" y="44861"/>
                  </a:lnTo>
                  <a:lnTo>
                    <a:pt x="1342" y="44800"/>
                  </a:lnTo>
                  <a:lnTo>
                    <a:pt x="1525" y="44739"/>
                  </a:lnTo>
                  <a:lnTo>
                    <a:pt x="1829" y="44435"/>
                  </a:lnTo>
                  <a:lnTo>
                    <a:pt x="2073" y="44130"/>
                  </a:lnTo>
                  <a:lnTo>
                    <a:pt x="2561" y="43399"/>
                  </a:lnTo>
                  <a:lnTo>
                    <a:pt x="2805" y="43033"/>
                  </a:lnTo>
                  <a:lnTo>
                    <a:pt x="3048" y="42789"/>
                  </a:lnTo>
                  <a:lnTo>
                    <a:pt x="3048" y="42789"/>
                  </a:lnTo>
                  <a:lnTo>
                    <a:pt x="2988" y="43094"/>
                  </a:lnTo>
                  <a:lnTo>
                    <a:pt x="2927" y="43459"/>
                  </a:lnTo>
                  <a:lnTo>
                    <a:pt x="2622" y="44191"/>
                  </a:lnTo>
                  <a:lnTo>
                    <a:pt x="2378" y="44861"/>
                  </a:lnTo>
                  <a:lnTo>
                    <a:pt x="2256" y="45227"/>
                  </a:lnTo>
                  <a:lnTo>
                    <a:pt x="2256" y="45593"/>
                  </a:lnTo>
                  <a:lnTo>
                    <a:pt x="2378" y="45776"/>
                  </a:lnTo>
                  <a:lnTo>
                    <a:pt x="2500" y="45898"/>
                  </a:lnTo>
                  <a:lnTo>
                    <a:pt x="2683" y="45959"/>
                  </a:lnTo>
                  <a:lnTo>
                    <a:pt x="2866" y="45898"/>
                  </a:lnTo>
                  <a:lnTo>
                    <a:pt x="3048" y="45776"/>
                  </a:lnTo>
                  <a:lnTo>
                    <a:pt x="3170" y="45532"/>
                  </a:lnTo>
                  <a:lnTo>
                    <a:pt x="3353" y="45166"/>
                  </a:lnTo>
                  <a:lnTo>
                    <a:pt x="3719" y="44252"/>
                  </a:lnTo>
                  <a:lnTo>
                    <a:pt x="4085" y="43277"/>
                  </a:lnTo>
                  <a:lnTo>
                    <a:pt x="4024" y="44130"/>
                  </a:lnTo>
                  <a:lnTo>
                    <a:pt x="3963" y="44922"/>
                  </a:lnTo>
                  <a:lnTo>
                    <a:pt x="3963" y="45349"/>
                  </a:lnTo>
                  <a:lnTo>
                    <a:pt x="4024" y="45593"/>
                  </a:lnTo>
                  <a:lnTo>
                    <a:pt x="4146" y="45776"/>
                  </a:lnTo>
                  <a:lnTo>
                    <a:pt x="4268" y="45837"/>
                  </a:lnTo>
                  <a:lnTo>
                    <a:pt x="4450" y="45837"/>
                  </a:lnTo>
                  <a:lnTo>
                    <a:pt x="4633" y="45776"/>
                  </a:lnTo>
                  <a:lnTo>
                    <a:pt x="4755" y="45654"/>
                  </a:lnTo>
                  <a:lnTo>
                    <a:pt x="4816" y="45349"/>
                  </a:lnTo>
                  <a:lnTo>
                    <a:pt x="4877" y="45105"/>
                  </a:lnTo>
                  <a:lnTo>
                    <a:pt x="4938" y="44496"/>
                  </a:lnTo>
                  <a:lnTo>
                    <a:pt x="4999" y="43642"/>
                  </a:lnTo>
                  <a:lnTo>
                    <a:pt x="5060" y="43338"/>
                  </a:lnTo>
                  <a:lnTo>
                    <a:pt x="5060" y="43216"/>
                  </a:lnTo>
                  <a:lnTo>
                    <a:pt x="5182" y="43094"/>
                  </a:lnTo>
                  <a:lnTo>
                    <a:pt x="5243" y="43277"/>
                  </a:lnTo>
                  <a:lnTo>
                    <a:pt x="5243" y="43459"/>
                  </a:lnTo>
                  <a:lnTo>
                    <a:pt x="5182" y="43886"/>
                  </a:lnTo>
                  <a:lnTo>
                    <a:pt x="5121" y="44374"/>
                  </a:lnTo>
                  <a:lnTo>
                    <a:pt x="5121" y="44800"/>
                  </a:lnTo>
                  <a:lnTo>
                    <a:pt x="5182" y="45044"/>
                  </a:lnTo>
                  <a:lnTo>
                    <a:pt x="5365" y="45227"/>
                  </a:lnTo>
                  <a:lnTo>
                    <a:pt x="5426" y="45288"/>
                  </a:lnTo>
                  <a:lnTo>
                    <a:pt x="5609" y="45288"/>
                  </a:lnTo>
                  <a:lnTo>
                    <a:pt x="5730" y="45227"/>
                  </a:lnTo>
                  <a:lnTo>
                    <a:pt x="5852" y="45044"/>
                  </a:lnTo>
                  <a:lnTo>
                    <a:pt x="5913" y="44861"/>
                  </a:lnTo>
                  <a:lnTo>
                    <a:pt x="6035" y="44496"/>
                  </a:lnTo>
                  <a:lnTo>
                    <a:pt x="6035" y="43642"/>
                  </a:lnTo>
                  <a:lnTo>
                    <a:pt x="6157" y="42484"/>
                  </a:lnTo>
                  <a:lnTo>
                    <a:pt x="6218" y="42240"/>
                  </a:lnTo>
                  <a:lnTo>
                    <a:pt x="6340" y="41997"/>
                  </a:lnTo>
                  <a:lnTo>
                    <a:pt x="6645" y="41082"/>
                  </a:lnTo>
                  <a:lnTo>
                    <a:pt x="6767" y="40595"/>
                  </a:lnTo>
                  <a:lnTo>
                    <a:pt x="6828" y="40107"/>
                  </a:lnTo>
                  <a:lnTo>
                    <a:pt x="6767" y="39802"/>
                  </a:lnTo>
                  <a:lnTo>
                    <a:pt x="6706" y="39558"/>
                  </a:lnTo>
                  <a:lnTo>
                    <a:pt x="6767" y="39315"/>
                  </a:lnTo>
                  <a:lnTo>
                    <a:pt x="6889" y="39132"/>
                  </a:lnTo>
                  <a:lnTo>
                    <a:pt x="7376" y="37974"/>
                  </a:lnTo>
                  <a:lnTo>
                    <a:pt x="7925" y="36877"/>
                  </a:lnTo>
                  <a:lnTo>
                    <a:pt x="9266" y="34256"/>
                  </a:lnTo>
                  <a:lnTo>
                    <a:pt x="9875" y="32915"/>
                  </a:lnTo>
                  <a:lnTo>
                    <a:pt x="10363" y="31574"/>
                  </a:lnTo>
                  <a:lnTo>
                    <a:pt x="10607" y="30781"/>
                  </a:lnTo>
                  <a:lnTo>
                    <a:pt x="10729" y="30050"/>
                  </a:lnTo>
                  <a:lnTo>
                    <a:pt x="11094" y="28526"/>
                  </a:lnTo>
                  <a:lnTo>
                    <a:pt x="11521" y="27185"/>
                  </a:lnTo>
                  <a:lnTo>
                    <a:pt x="12009" y="25844"/>
                  </a:lnTo>
                  <a:lnTo>
                    <a:pt x="12374" y="27307"/>
                  </a:lnTo>
                  <a:lnTo>
                    <a:pt x="12557" y="27856"/>
                  </a:lnTo>
                  <a:lnTo>
                    <a:pt x="12679" y="28465"/>
                  </a:lnTo>
                  <a:lnTo>
                    <a:pt x="12679" y="29136"/>
                  </a:lnTo>
                  <a:lnTo>
                    <a:pt x="12679" y="29806"/>
                  </a:lnTo>
                  <a:lnTo>
                    <a:pt x="12618" y="31878"/>
                  </a:lnTo>
                  <a:lnTo>
                    <a:pt x="12618" y="32427"/>
                  </a:lnTo>
                  <a:lnTo>
                    <a:pt x="12618" y="33037"/>
                  </a:lnTo>
                  <a:lnTo>
                    <a:pt x="12679" y="33280"/>
                  </a:lnTo>
                  <a:lnTo>
                    <a:pt x="12801" y="33524"/>
                  </a:lnTo>
                  <a:lnTo>
                    <a:pt x="12801" y="33768"/>
                  </a:lnTo>
                  <a:lnTo>
                    <a:pt x="12801" y="34012"/>
                  </a:lnTo>
                  <a:lnTo>
                    <a:pt x="12679" y="34560"/>
                  </a:lnTo>
                  <a:lnTo>
                    <a:pt x="12313" y="36633"/>
                  </a:lnTo>
                  <a:lnTo>
                    <a:pt x="12192" y="37669"/>
                  </a:lnTo>
                  <a:lnTo>
                    <a:pt x="12131" y="38705"/>
                  </a:lnTo>
                  <a:lnTo>
                    <a:pt x="12070" y="40839"/>
                  </a:lnTo>
                  <a:lnTo>
                    <a:pt x="12131" y="42972"/>
                  </a:lnTo>
                  <a:lnTo>
                    <a:pt x="12252" y="45044"/>
                  </a:lnTo>
                  <a:lnTo>
                    <a:pt x="12435" y="47178"/>
                  </a:lnTo>
                  <a:lnTo>
                    <a:pt x="12740" y="49250"/>
                  </a:lnTo>
                  <a:lnTo>
                    <a:pt x="13106" y="51261"/>
                  </a:lnTo>
                  <a:lnTo>
                    <a:pt x="13593" y="53334"/>
                  </a:lnTo>
                  <a:lnTo>
                    <a:pt x="14081" y="55041"/>
                  </a:lnTo>
                  <a:lnTo>
                    <a:pt x="14264" y="55955"/>
                  </a:lnTo>
                  <a:lnTo>
                    <a:pt x="14325" y="56869"/>
                  </a:lnTo>
                  <a:lnTo>
                    <a:pt x="14264" y="57601"/>
                  </a:lnTo>
                  <a:lnTo>
                    <a:pt x="14203" y="58393"/>
                  </a:lnTo>
                  <a:lnTo>
                    <a:pt x="13837" y="59856"/>
                  </a:lnTo>
                  <a:lnTo>
                    <a:pt x="13654" y="60892"/>
                  </a:lnTo>
                  <a:lnTo>
                    <a:pt x="13532" y="61928"/>
                  </a:lnTo>
                  <a:lnTo>
                    <a:pt x="13472" y="62964"/>
                  </a:lnTo>
                  <a:lnTo>
                    <a:pt x="13532" y="64001"/>
                  </a:lnTo>
                  <a:lnTo>
                    <a:pt x="13715" y="65037"/>
                  </a:lnTo>
                  <a:lnTo>
                    <a:pt x="13898" y="66012"/>
                  </a:lnTo>
                  <a:lnTo>
                    <a:pt x="14508" y="67963"/>
                  </a:lnTo>
                  <a:lnTo>
                    <a:pt x="15605" y="71681"/>
                  </a:lnTo>
                  <a:lnTo>
                    <a:pt x="16032" y="73144"/>
                  </a:lnTo>
                  <a:lnTo>
                    <a:pt x="16458" y="74606"/>
                  </a:lnTo>
                  <a:lnTo>
                    <a:pt x="16580" y="75094"/>
                  </a:lnTo>
                  <a:lnTo>
                    <a:pt x="16641" y="75399"/>
                  </a:lnTo>
                  <a:lnTo>
                    <a:pt x="16641" y="75643"/>
                  </a:lnTo>
                  <a:lnTo>
                    <a:pt x="16519" y="76069"/>
                  </a:lnTo>
                  <a:lnTo>
                    <a:pt x="16336" y="76496"/>
                  </a:lnTo>
                  <a:lnTo>
                    <a:pt x="15849" y="77227"/>
                  </a:lnTo>
                  <a:lnTo>
                    <a:pt x="15422" y="77959"/>
                  </a:lnTo>
                  <a:lnTo>
                    <a:pt x="15117" y="78264"/>
                  </a:lnTo>
                  <a:lnTo>
                    <a:pt x="14813" y="78507"/>
                  </a:lnTo>
                  <a:lnTo>
                    <a:pt x="14569" y="78690"/>
                  </a:lnTo>
                  <a:lnTo>
                    <a:pt x="14386" y="78873"/>
                  </a:lnTo>
                  <a:lnTo>
                    <a:pt x="14386" y="79056"/>
                  </a:lnTo>
                  <a:lnTo>
                    <a:pt x="14447" y="79239"/>
                  </a:lnTo>
                  <a:lnTo>
                    <a:pt x="14569" y="79361"/>
                  </a:lnTo>
                  <a:lnTo>
                    <a:pt x="14752" y="79483"/>
                  </a:lnTo>
                  <a:lnTo>
                    <a:pt x="15117" y="79605"/>
                  </a:lnTo>
                  <a:lnTo>
                    <a:pt x="15483" y="79666"/>
                  </a:lnTo>
                  <a:lnTo>
                    <a:pt x="16032" y="79787"/>
                  </a:lnTo>
                  <a:lnTo>
                    <a:pt x="16580" y="79848"/>
                  </a:lnTo>
                  <a:lnTo>
                    <a:pt x="17007" y="79848"/>
                  </a:lnTo>
                  <a:lnTo>
                    <a:pt x="17434" y="79787"/>
                  </a:lnTo>
                  <a:lnTo>
                    <a:pt x="17555" y="79787"/>
                  </a:lnTo>
                  <a:lnTo>
                    <a:pt x="17677" y="79970"/>
                  </a:lnTo>
                  <a:lnTo>
                    <a:pt x="17921" y="80092"/>
                  </a:lnTo>
                  <a:lnTo>
                    <a:pt x="18165" y="80153"/>
                  </a:lnTo>
                  <a:lnTo>
                    <a:pt x="18592" y="80214"/>
                  </a:lnTo>
                  <a:lnTo>
                    <a:pt x="18957" y="80092"/>
                  </a:lnTo>
                  <a:lnTo>
                    <a:pt x="19140" y="80031"/>
                  </a:lnTo>
                  <a:lnTo>
                    <a:pt x="19323" y="79909"/>
                  </a:lnTo>
                  <a:lnTo>
                    <a:pt x="19445" y="79727"/>
                  </a:lnTo>
                  <a:lnTo>
                    <a:pt x="19506" y="79544"/>
                  </a:lnTo>
                  <a:lnTo>
                    <a:pt x="19689" y="79787"/>
                  </a:lnTo>
                  <a:lnTo>
                    <a:pt x="19872" y="80031"/>
                  </a:lnTo>
                  <a:lnTo>
                    <a:pt x="20115" y="80153"/>
                  </a:lnTo>
                  <a:lnTo>
                    <a:pt x="20420" y="80214"/>
                  </a:lnTo>
                  <a:lnTo>
                    <a:pt x="20725" y="80214"/>
                  </a:lnTo>
                  <a:lnTo>
                    <a:pt x="21091" y="80153"/>
                  </a:lnTo>
                  <a:lnTo>
                    <a:pt x="21335" y="79970"/>
                  </a:lnTo>
                  <a:lnTo>
                    <a:pt x="21456" y="79848"/>
                  </a:lnTo>
                  <a:lnTo>
                    <a:pt x="21517" y="79727"/>
                  </a:lnTo>
                  <a:lnTo>
                    <a:pt x="21700" y="79787"/>
                  </a:lnTo>
                  <a:lnTo>
                    <a:pt x="21944" y="79848"/>
                  </a:lnTo>
                  <a:lnTo>
                    <a:pt x="22371" y="79848"/>
                  </a:lnTo>
                  <a:lnTo>
                    <a:pt x="22858" y="79787"/>
                  </a:lnTo>
                  <a:lnTo>
                    <a:pt x="23285" y="79727"/>
                  </a:lnTo>
                  <a:lnTo>
                    <a:pt x="24138" y="79544"/>
                  </a:lnTo>
                  <a:lnTo>
                    <a:pt x="24260" y="79483"/>
                  </a:lnTo>
                  <a:lnTo>
                    <a:pt x="24443" y="79422"/>
                  </a:lnTo>
                  <a:lnTo>
                    <a:pt x="24565" y="79300"/>
                  </a:lnTo>
                  <a:lnTo>
                    <a:pt x="24687" y="79117"/>
                  </a:lnTo>
                  <a:lnTo>
                    <a:pt x="24687" y="78934"/>
                  </a:lnTo>
                  <a:lnTo>
                    <a:pt x="24626" y="78812"/>
                  </a:lnTo>
                  <a:lnTo>
                    <a:pt x="24382" y="78629"/>
                  </a:lnTo>
                  <a:lnTo>
                    <a:pt x="23895" y="78203"/>
                  </a:lnTo>
                  <a:lnTo>
                    <a:pt x="23590" y="77898"/>
                  </a:lnTo>
                  <a:lnTo>
                    <a:pt x="23346" y="77471"/>
                  </a:lnTo>
                  <a:lnTo>
                    <a:pt x="22858" y="76679"/>
                  </a:lnTo>
                  <a:lnTo>
                    <a:pt x="22554" y="76008"/>
                  </a:lnTo>
                  <a:lnTo>
                    <a:pt x="22432" y="75643"/>
                  </a:lnTo>
                  <a:lnTo>
                    <a:pt x="22432" y="75277"/>
                  </a:lnTo>
                  <a:lnTo>
                    <a:pt x="22554" y="74667"/>
                  </a:lnTo>
                  <a:lnTo>
                    <a:pt x="22736" y="74058"/>
                  </a:lnTo>
                  <a:lnTo>
                    <a:pt x="23468" y="71559"/>
                  </a:lnTo>
                  <a:lnTo>
                    <a:pt x="24565" y="67902"/>
                  </a:lnTo>
                  <a:lnTo>
                    <a:pt x="25114" y="65951"/>
                  </a:lnTo>
                  <a:lnTo>
                    <a:pt x="25357" y="64976"/>
                  </a:lnTo>
                  <a:lnTo>
                    <a:pt x="25540" y="63940"/>
                  </a:lnTo>
                  <a:lnTo>
                    <a:pt x="25601" y="62964"/>
                  </a:lnTo>
                  <a:lnTo>
                    <a:pt x="25540" y="61928"/>
                  </a:lnTo>
                  <a:lnTo>
                    <a:pt x="25418" y="60953"/>
                  </a:lnTo>
                  <a:lnTo>
                    <a:pt x="25175" y="59978"/>
                  </a:lnTo>
                  <a:lnTo>
                    <a:pt x="24870" y="58393"/>
                  </a:lnTo>
                  <a:lnTo>
                    <a:pt x="24748" y="57662"/>
                  </a:lnTo>
                  <a:lnTo>
                    <a:pt x="24748" y="56869"/>
                  </a:lnTo>
                  <a:lnTo>
                    <a:pt x="24809" y="56016"/>
                  </a:lnTo>
                  <a:lnTo>
                    <a:pt x="24931" y="55162"/>
                  </a:lnTo>
                  <a:lnTo>
                    <a:pt x="25357" y="53456"/>
                  </a:lnTo>
                  <a:lnTo>
                    <a:pt x="25845" y="51505"/>
                  </a:lnTo>
                  <a:lnTo>
                    <a:pt x="26272" y="49555"/>
                  </a:lnTo>
                  <a:lnTo>
                    <a:pt x="26516" y="47543"/>
                  </a:lnTo>
                  <a:lnTo>
                    <a:pt x="26759" y="45532"/>
                  </a:lnTo>
                  <a:lnTo>
                    <a:pt x="26881" y="43459"/>
                  </a:lnTo>
                  <a:lnTo>
                    <a:pt x="26942" y="41387"/>
                  </a:lnTo>
                  <a:lnTo>
                    <a:pt x="26942" y="39376"/>
                  </a:lnTo>
                  <a:lnTo>
                    <a:pt x="26881" y="38339"/>
                  </a:lnTo>
                  <a:lnTo>
                    <a:pt x="26820" y="37364"/>
                  </a:lnTo>
                  <a:lnTo>
                    <a:pt x="26455" y="35414"/>
                  </a:lnTo>
                  <a:lnTo>
                    <a:pt x="26272" y="34377"/>
                  </a:lnTo>
                  <a:lnTo>
                    <a:pt x="26150" y="33890"/>
                  </a:lnTo>
                  <a:lnTo>
                    <a:pt x="26089" y="33646"/>
                  </a:lnTo>
                  <a:lnTo>
                    <a:pt x="26150" y="33402"/>
                  </a:lnTo>
                  <a:lnTo>
                    <a:pt x="26211" y="32976"/>
                  </a:lnTo>
                  <a:lnTo>
                    <a:pt x="26211" y="32610"/>
                  </a:lnTo>
                  <a:lnTo>
                    <a:pt x="26150" y="31817"/>
                  </a:lnTo>
                  <a:lnTo>
                    <a:pt x="26150" y="28770"/>
                  </a:lnTo>
                  <a:lnTo>
                    <a:pt x="26211" y="28282"/>
                  </a:lnTo>
                  <a:lnTo>
                    <a:pt x="26333" y="27856"/>
                  </a:lnTo>
                  <a:lnTo>
                    <a:pt x="26881" y="26027"/>
                  </a:lnTo>
                  <a:lnTo>
                    <a:pt x="27003" y="25661"/>
                  </a:lnTo>
                  <a:lnTo>
                    <a:pt x="27369" y="26758"/>
                  </a:lnTo>
                  <a:lnTo>
                    <a:pt x="27735" y="27856"/>
                  </a:lnTo>
                  <a:lnTo>
                    <a:pt x="27918" y="28526"/>
                  </a:lnTo>
                  <a:lnTo>
                    <a:pt x="28100" y="29196"/>
                  </a:lnTo>
                  <a:lnTo>
                    <a:pt x="28405" y="30598"/>
                  </a:lnTo>
                  <a:lnTo>
                    <a:pt x="28588" y="31269"/>
                  </a:lnTo>
                  <a:lnTo>
                    <a:pt x="28832" y="32000"/>
                  </a:lnTo>
                  <a:lnTo>
                    <a:pt x="29380" y="33341"/>
                  </a:lnTo>
                  <a:lnTo>
                    <a:pt x="29990" y="34682"/>
                  </a:lnTo>
                  <a:lnTo>
                    <a:pt x="30660" y="36023"/>
                  </a:lnTo>
                  <a:lnTo>
                    <a:pt x="31270" y="37242"/>
                  </a:lnTo>
                  <a:lnTo>
                    <a:pt x="31879" y="38522"/>
                  </a:lnTo>
                  <a:lnTo>
                    <a:pt x="32123" y="39010"/>
                  </a:lnTo>
                  <a:lnTo>
                    <a:pt x="32306" y="39498"/>
                  </a:lnTo>
                  <a:lnTo>
                    <a:pt x="32306" y="39680"/>
                  </a:lnTo>
                  <a:lnTo>
                    <a:pt x="32245" y="39924"/>
                  </a:lnTo>
                  <a:lnTo>
                    <a:pt x="32245" y="40168"/>
                  </a:lnTo>
                  <a:lnTo>
                    <a:pt x="32245" y="40473"/>
                  </a:lnTo>
                  <a:lnTo>
                    <a:pt x="32367" y="40899"/>
                  </a:lnTo>
                  <a:lnTo>
                    <a:pt x="32489" y="41387"/>
                  </a:lnTo>
                  <a:lnTo>
                    <a:pt x="32794" y="42240"/>
                  </a:lnTo>
                  <a:lnTo>
                    <a:pt x="32855" y="42606"/>
                  </a:lnTo>
                  <a:lnTo>
                    <a:pt x="32916" y="42972"/>
                  </a:lnTo>
                  <a:lnTo>
                    <a:pt x="32977" y="44069"/>
                  </a:lnTo>
                  <a:lnTo>
                    <a:pt x="33038" y="44496"/>
                  </a:lnTo>
                  <a:lnTo>
                    <a:pt x="33160" y="44922"/>
                  </a:lnTo>
                  <a:lnTo>
                    <a:pt x="33281" y="45166"/>
                  </a:lnTo>
                  <a:lnTo>
                    <a:pt x="33464" y="45288"/>
                  </a:lnTo>
                  <a:lnTo>
                    <a:pt x="33647" y="45288"/>
                  </a:lnTo>
                  <a:lnTo>
                    <a:pt x="33769" y="45166"/>
                  </a:lnTo>
                  <a:lnTo>
                    <a:pt x="33830" y="45044"/>
                  </a:lnTo>
                  <a:lnTo>
                    <a:pt x="33891" y="44800"/>
                  </a:lnTo>
                  <a:lnTo>
                    <a:pt x="33952" y="44557"/>
                  </a:lnTo>
                  <a:lnTo>
                    <a:pt x="33891" y="44008"/>
                  </a:lnTo>
                  <a:lnTo>
                    <a:pt x="33830" y="43520"/>
                  </a:lnTo>
                  <a:lnTo>
                    <a:pt x="33830" y="43277"/>
                  </a:lnTo>
                  <a:lnTo>
                    <a:pt x="33830" y="43216"/>
                  </a:lnTo>
                  <a:lnTo>
                    <a:pt x="33891" y="43094"/>
                  </a:lnTo>
                  <a:lnTo>
                    <a:pt x="33952" y="43216"/>
                  </a:lnTo>
                  <a:lnTo>
                    <a:pt x="34013" y="43338"/>
                  </a:lnTo>
                  <a:lnTo>
                    <a:pt x="34013" y="43642"/>
                  </a:lnTo>
                  <a:lnTo>
                    <a:pt x="34135" y="44496"/>
                  </a:lnTo>
                  <a:lnTo>
                    <a:pt x="34135" y="45105"/>
                  </a:lnTo>
                  <a:lnTo>
                    <a:pt x="34196" y="45349"/>
                  </a:lnTo>
                  <a:lnTo>
                    <a:pt x="34318" y="45654"/>
                  </a:lnTo>
                  <a:lnTo>
                    <a:pt x="34440" y="45776"/>
                  </a:lnTo>
                  <a:lnTo>
                    <a:pt x="34561" y="45837"/>
                  </a:lnTo>
                  <a:lnTo>
                    <a:pt x="34744" y="45837"/>
                  </a:lnTo>
                  <a:lnTo>
                    <a:pt x="34866" y="45776"/>
                  </a:lnTo>
                  <a:lnTo>
                    <a:pt x="34988" y="45593"/>
                  </a:lnTo>
                  <a:lnTo>
                    <a:pt x="35049" y="45410"/>
                  </a:lnTo>
                  <a:lnTo>
                    <a:pt x="35049" y="44922"/>
                  </a:lnTo>
                  <a:lnTo>
                    <a:pt x="34988" y="44130"/>
                  </a:lnTo>
                  <a:lnTo>
                    <a:pt x="34988" y="43703"/>
                  </a:lnTo>
                  <a:lnTo>
                    <a:pt x="34988" y="43277"/>
                  </a:lnTo>
                  <a:lnTo>
                    <a:pt x="35354" y="44252"/>
                  </a:lnTo>
                  <a:lnTo>
                    <a:pt x="35659" y="45166"/>
                  </a:lnTo>
                  <a:lnTo>
                    <a:pt x="35902" y="45593"/>
                  </a:lnTo>
                  <a:lnTo>
                    <a:pt x="36024" y="45776"/>
                  </a:lnTo>
                  <a:lnTo>
                    <a:pt x="36207" y="45898"/>
                  </a:lnTo>
                  <a:lnTo>
                    <a:pt x="36390" y="45959"/>
                  </a:lnTo>
                  <a:lnTo>
                    <a:pt x="36573" y="45898"/>
                  </a:lnTo>
                  <a:lnTo>
                    <a:pt x="36695" y="45776"/>
                  </a:lnTo>
                  <a:lnTo>
                    <a:pt x="36756" y="45593"/>
                  </a:lnTo>
                  <a:lnTo>
                    <a:pt x="36756" y="45227"/>
                  </a:lnTo>
                  <a:lnTo>
                    <a:pt x="36695" y="44861"/>
                  </a:lnTo>
                  <a:lnTo>
                    <a:pt x="36390" y="44191"/>
                  </a:lnTo>
                  <a:lnTo>
                    <a:pt x="36146" y="43459"/>
                  </a:lnTo>
                  <a:lnTo>
                    <a:pt x="36024" y="43094"/>
                  </a:lnTo>
                  <a:lnTo>
                    <a:pt x="35963" y="42789"/>
                  </a:lnTo>
                  <a:lnTo>
                    <a:pt x="35963" y="42789"/>
                  </a:lnTo>
                  <a:lnTo>
                    <a:pt x="36207" y="43033"/>
                  </a:lnTo>
                  <a:lnTo>
                    <a:pt x="36451" y="43338"/>
                  </a:lnTo>
                  <a:lnTo>
                    <a:pt x="36878" y="43947"/>
                  </a:lnTo>
                  <a:lnTo>
                    <a:pt x="37061" y="44252"/>
                  </a:lnTo>
                  <a:lnTo>
                    <a:pt x="37304" y="44557"/>
                  </a:lnTo>
                  <a:lnTo>
                    <a:pt x="37487" y="44739"/>
                  </a:lnTo>
                  <a:lnTo>
                    <a:pt x="37670" y="44800"/>
                  </a:lnTo>
                  <a:lnTo>
                    <a:pt x="37853" y="44800"/>
                  </a:lnTo>
                  <a:lnTo>
                    <a:pt x="37975" y="44739"/>
                  </a:lnTo>
                  <a:lnTo>
                    <a:pt x="38097" y="44618"/>
                  </a:lnTo>
                  <a:lnTo>
                    <a:pt x="38158" y="44496"/>
                  </a:lnTo>
                  <a:lnTo>
                    <a:pt x="38158" y="44313"/>
                  </a:lnTo>
                  <a:lnTo>
                    <a:pt x="38097" y="44130"/>
                  </a:lnTo>
                  <a:lnTo>
                    <a:pt x="37975" y="43825"/>
                  </a:lnTo>
                  <a:lnTo>
                    <a:pt x="37792" y="43581"/>
                  </a:lnTo>
                  <a:lnTo>
                    <a:pt x="37182" y="42423"/>
                  </a:lnTo>
                  <a:lnTo>
                    <a:pt x="36878" y="41814"/>
                  </a:lnTo>
                  <a:lnTo>
                    <a:pt x="36695" y="41509"/>
                  </a:lnTo>
                  <a:lnTo>
                    <a:pt x="36634" y="41204"/>
                  </a:lnTo>
                  <a:lnTo>
                    <a:pt x="36817" y="41326"/>
                  </a:lnTo>
                  <a:lnTo>
                    <a:pt x="37000" y="41509"/>
                  </a:lnTo>
                  <a:lnTo>
                    <a:pt x="37182" y="41692"/>
                  </a:lnTo>
                  <a:lnTo>
                    <a:pt x="37365" y="41875"/>
                  </a:lnTo>
                  <a:lnTo>
                    <a:pt x="37792" y="42119"/>
                  </a:lnTo>
                  <a:lnTo>
                    <a:pt x="38219" y="42179"/>
                  </a:lnTo>
                  <a:lnTo>
                    <a:pt x="38584" y="42240"/>
                  </a:lnTo>
                  <a:lnTo>
                    <a:pt x="38706" y="42179"/>
                  </a:lnTo>
                  <a:lnTo>
                    <a:pt x="38889" y="42119"/>
                  </a:lnTo>
                  <a:lnTo>
                    <a:pt x="38950" y="41997"/>
                  </a:lnTo>
                  <a:lnTo>
                    <a:pt x="39011" y="41936"/>
                  </a:lnTo>
                  <a:lnTo>
                    <a:pt x="39011" y="41753"/>
                  </a:lnTo>
                  <a:lnTo>
                    <a:pt x="38889" y="41570"/>
                  </a:lnTo>
                  <a:lnTo>
                    <a:pt x="38706" y="41387"/>
                  </a:lnTo>
                  <a:lnTo>
                    <a:pt x="38402" y="41204"/>
                  </a:lnTo>
                  <a:lnTo>
                    <a:pt x="38158" y="40960"/>
                  </a:lnTo>
                  <a:lnTo>
                    <a:pt x="37609" y="40412"/>
                  </a:lnTo>
                  <a:lnTo>
                    <a:pt x="37182" y="39802"/>
                  </a:lnTo>
                  <a:lnTo>
                    <a:pt x="36695" y="39254"/>
                  </a:lnTo>
                  <a:lnTo>
                    <a:pt x="36451" y="39010"/>
                  </a:lnTo>
                  <a:lnTo>
                    <a:pt x="36207" y="38766"/>
                  </a:lnTo>
                  <a:lnTo>
                    <a:pt x="35902" y="38583"/>
                  </a:lnTo>
                  <a:lnTo>
                    <a:pt x="35598" y="38461"/>
                  </a:lnTo>
                  <a:lnTo>
                    <a:pt x="35110" y="38461"/>
                  </a:lnTo>
                  <a:lnTo>
                    <a:pt x="34988" y="38400"/>
                  </a:lnTo>
                  <a:lnTo>
                    <a:pt x="34927" y="38218"/>
                  </a:lnTo>
                  <a:lnTo>
                    <a:pt x="34866" y="38096"/>
                  </a:lnTo>
                  <a:lnTo>
                    <a:pt x="34683" y="37669"/>
                  </a:lnTo>
                  <a:lnTo>
                    <a:pt x="34440" y="36938"/>
                  </a:lnTo>
                  <a:lnTo>
                    <a:pt x="34257" y="36145"/>
                  </a:lnTo>
                  <a:lnTo>
                    <a:pt x="34074" y="35414"/>
                  </a:lnTo>
                  <a:lnTo>
                    <a:pt x="33952" y="34621"/>
                  </a:lnTo>
                  <a:lnTo>
                    <a:pt x="33891" y="33646"/>
                  </a:lnTo>
                  <a:lnTo>
                    <a:pt x="33769" y="32732"/>
                  </a:lnTo>
                  <a:lnTo>
                    <a:pt x="33586" y="31939"/>
                  </a:lnTo>
                  <a:lnTo>
                    <a:pt x="33342" y="31147"/>
                  </a:lnTo>
                  <a:lnTo>
                    <a:pt x="33099" y="30355"/>
                  </a:lnTo>
                  <a:lnTo>
                    <a:pt x="32794" y="29562"/>
                  </a:lnTo>
                  <a:lnTo>
                    <a:pt x="32550" y="28953"/>
                  </a:lnTo>
                  <a:lnTo>
                    <a:pt x="32428" y="28648"/>
                  </a:lnTo>
                  <a:lnTo>
                    <a:pt x="32245" y="28343"/>
                  </a:lnTo>
                  <a:lnTo>
                    <a:pt x="32001" y="27916"/>
                  </a:lnTo>
                  <a:lnTo>
                    <a:pt x="31879" y="27734"/>
                  </a:lnTo>
                  <a:lnTo>
                    <a:pt x="31819" y="27490"/>
                  </a:lnTo>
                  <a:lnTo>
                    <a:pt x="31758" y="27124"/>
                  </a:lnTo>
                  <a:lnTo>
                    <a:pt x="31697" y="26697"/>
                  </a:lnTo>
                  <a:lnTo>
                    <a:pt x="31697" y="25905"/>
                  </a:lnTo>
                  <a:lnTo>
                    <a:pt x="31514" y="24320"/>
                  </a:lnTo>
                  <a:lnTo>
                    <a:pt x="31270" y="22735"/>
                  </a:lnTo>
                  <a:lnTo>
                    <a:pt x="30965" y="21212"/>
                  </a:lnTo>
                  <a:lnTo>
                    <a:pt x="30965" y="20846"/>
                  </a:lnTo>
                  <a:lnTo>
                    <a:pt x="31026" y="20480"/>
                  </a:lnTo>
                  <a:lnTo>
                    <a:pt x="31026" y="19688"/>
                  </a:lnTo>
                  <a:lnTo>
                    <a:pt x="31026" y="18834"/>
                  </a:lnTo>
                  <a:lnTo>
                    <a:pt x="30965" y="18042"/>
                  </a:lnTo>
                  <a:lnTo>
                    <a:pt x="30904" y="17676"/>
                  </a:lnTo>
                  <a:lnTo>
                    <a:pt x="30782" y="17311"/>
                  </a:lnTo>
                  <a:lnTo>
                    <a:pt x="30478" y="16640"/>
                  </a:lnTo>
                  <a:lnTo>
                    <a:pt x="30112" y="16031"/>
                  </a:lnTo>
                  <a:lnTo>
                    <a:pt x="29746" y="15421"/>
                  </a:lnTo>
                  <a:lnTo>
                    <a:pt x="29502" y="15116"/>
                  </a:lnTo>
                  <a:lnTo>
                    <a:pt x="29258" y="14812"/>
                  </a:lnTo>
                  <a:lnTo>
                    <a:pt x="28954" y="14629"/>
                  </a:lnTo>
                  <a:lnTo>
                    <a:pt x="28649" y="14446"/>
                  </a:lnTo>
                  <a:lnTo>
                    <a:pt x="27978" y="14141"/>
                  </a:lnTo>
                  <a:lnTo>
                    <a:pt x="27247" y="13958"/>
                  </a:lnTo>
                  <a:lnTo>
                    <a:pt x="26455" y="13836"/>
                  </a:lnTo>
                  <a:lnTo>
                    <a:pt x="25662" y="13775"/>
                  </a:lnTo>
                  <a:lnTo>
                    <a:pt x="24748" y="13775"/>
                  </a:lnTo>
                  <a:lnTo>
                    <a:pt x="24565" y="13653"/>
                  </a:lnTo>
                  <a:lnTo>
                    <a:pt x="24260" y="13471"/>
                  </a:lnTo>
                  <a:lnTo>
                    <a:pt x="22919" y="12617"/>
                  </a:lnTo>
                  <a:lnTo>
                    <a:pt x="22554" y="12373"/>
                  </a:lnTo>
                  <a:lnTo>
                    <a:pt x="22432" y="12313"/>
                  </a:lnTo>
                  <a:lnTo>
                    <a:pt x="22310" y="12252"/>
                  </a:lnTo>
                  <a:lnTo>
                    <a:pt x="22310" y="12130"/>
                  </a:lnTo>
                  <a:lnTo>
                    <a:pt x="22127" y="10728"/>
                  </a:lnTo>
                  <a:lnTo>
                    <a:pt x="22066" y="10118"/>
                  </a:lnTo>
                  <a:lnTo>
                    <a:pt x="22066" y="9996"/>
                  </a:lnTo>
                  <a:lnTo>
                    <a:pt x="22188" y="9874"/>
                  </a:lnTo>
                  <a:lnTo>
                    <a:pt x="22493" y="9631"/>
                  </a:lnTo>
                  <a:lnTo>
                    <a:pt x="22615" y="9448"/>
                  </a:lnTo>
                  <a:lnTo>
                    <a:pt x="22676" y="9204"/>
                  </a:lnTo>
                  <a:lnTo>
                    <a:pt x="22858" y="8777"/>
                  </a:lnTo>
                  <a:lnTo>
                    <a:pt x="23224" y="7497"/>
                  </a:lnTo>
                  <a:lnTo>
                    <a:pt x="23407" y="6766"/>
                  </a:lnTo>
                  <a:lnTo>
                    <a:pt x="23529" y="6034"/>
                  </a:lnTo>
                  <a:lnTo>
                    <a:pt x="23651" y="5303"/>
                  </a:lnTo>
                  <a:lnTo>
                    <a:pt x="23651" y="4511"/>
                  </a:lnTo>
                  <a:lnTo>
                    <a:pt x="23590" y="3779"/>
                  </a:lnTo>
                  <a:lnTo>
                    <a:pt x="23468" y="3048"/>
                  </a:lnTo>
                  <a:lnTo>
                    <a:pt x="23285" y="2316"/>
                  </a:lnTo>
                  <a:lnTo>
                    <a:pt x="22919" y="1646"/>
                  </a:lnTo>
                  <a:lnTo>
                    <a:pt x="22493" y="1158"/>
                  </a:lnTo>
                  <a:lnTo>
                    <a:pt x="22005" y="731"/>
                  </a:lnTo>
                  <a:lnTo>
                    <a:pt x="21456" y="366"/>
                  </a:lnTo>
                  <a:lnTo>
                    <a:pt x="20786" y="122"/>
                  </a:lnTo>
                  <a:lnTo>
                    <a:pt x="19994" y="61"/>
                  </a:lnTo>
                  <a:lnTo>
                    <a:pt x="1944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7" name="Google Shape;607;p79"/>
          <p:cNvSpPr/>
          <p:nvPr/>
        </p:nvSpPr>
        <p:spPr>
          <a:xfrm flipH="1" rot="-2700000">
            <a:off x="7057481" y="3007202"/>
            <a:ext cx="669489" cy="669489"/>
          </a:xfrm>
          <a:prstGeom prst="teardrop">
            <a:avLst>
              <a:gd fmla="val 100000"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79"/>
          <p:cNvSpPr txBox="1"/>
          <p:nvPr>
            <p:ph idx="4294967295" type="ctrTitle"/>
          </p:nvPr>
        </p:nvSpPr>
        <p:spPr>
          <a:xfrm>
            <a:off x="840700" y="2525388"/>
            <a:ext cx="4598400" cy="1866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4700"/>
              <a:t>The Body Keeps the Score</a:t>
            </a:r>
            <a:endParaRPr sz="4700"/>
          </a:p>
          <a:p>
            <a:pPr indent="0" lvl="0" marL="0" rtl="0" algn="l">
              <a:spcBef>
                <a:spcPts val="0"/>
              </a:spcBef>
              <a:spcAft>
                <a:spcPts val="0"/>
              </a:spcAft>
              <a:buNone/>
            </a:pPr>
            <a:r>
              <a:t/>
            </a:r>
            <a:endParaRPr sz="4700"/>
          </a:p>
          <a:p>
            <a:pPr indent="0" lvl="0" marL="0" rtl="0" algn="l">
              <a:spcBef>
                <a:spcPts val="0"/>
              </a:spcBef>
              <a:spcAft>
                <a:spcPts val="0"/>
              </a:spcAft>
              <a:buNone/>
            </a:pPr>
            <a:r>
              <a:rPr lang="en" sz="3500">
                <a:solidFill>
                  <a:srgbClr val="000000"/>
                </a:solidFill>
              </a:rPr>
              <a:t>Bessel Van der Kolk</a:t>
            </a:r>
            <a:endParaRPr sz="3500">
              <a:solidFill>
                <a:srgbClr val="000000"/>
              </a:solidFill>
            </a:endParaRPr>
          </a:p>
          <a:p>
            <a:pPr indent="0" lvl="0" marL="0" rtl="0" algn="l">
              <a:lnSpc>
                <a:spcPct val="80000"/>
              </a:lnSpc>
              <a:spcBef>
                <a:spcPts val="0"/>
              </a:spcBef>
              <a:spcAft>
                <a:spcPts val="0"/>
              </a:spcAft>
              <a:buNone/>
            </a:pPr>
            <a:r>
              <a:t/>
            </a:r>
            <a:endParaRPr sz="7200"/>
          </a:p>
        </p:txBody>
      </p:sp>
      <p:sp>
        <p:nvSpPr>
          <p:cNvPr id="609" name="Google Shape;609;p79"/>
          <p:cNvSpPr txBox="1"/>
          <p:nvPr>
            <p:ph idx="12" type="sldNum"/>
          </p:nvPr>
        </p:nvSpPr>
        <p:spPr>
          <a:xfrm>
            <a:off x="4337038" y="4673650"/>
            <a:ext cx="469800" cy="46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610" name="Google Shape;610;p79"/>
          <p:cNvSpPr/>
          <p:nvPr/>
        </p:nvSpPr>
        <p:spPr>
          <a:xfrm rot="4499367">
            <a:off x="7137857" y="360028"/>
            <a:ext cx="881478" cy="864587"/>
          </a:xfrm>
          <a:prstGeom prst="wedgeEllipseCallout">
            <a:avLst>
              <a:gd fmla="val -20833" name="adj1"/>
              <a:gd fmla="val 62500" name="adj2"/>
            </a:avLst>
          </a:prstGeom>
          <a:noFill/>
          <a:ln cap="flat" cmpd="sng" w="381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79"/>
          <p:cNvSpPr/>
          <p:nvPr/>
        </p:nvSpPr>
        <p:spPr>
          <a:xfrm rot="2700000">
            <a:off x="5350706" y="1072527"/>
            <a:ext cx="669489" cy="669489"/>
          </a:xfrm>
          <a:prstGeom prst="teardrop">
            <a:avLst>
              <a:gd fmla="val 10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79"/>
          <p:cNvSpPr/>
          <p:nvPr/>
        </p:nvSpPr>
        <p:spPr>
          <a:xfrm>
            <a:off x="6780750" y="1536450"/>
            <a:ext cx="176100" cy="154200"/>
          </a:xfrm>
          <a:prstGeom prst="hear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13" name="Google Shape;613;p79"/>
          <p:cNvGrpSpPr/>
          <p:nvPr/>
        </p:nvGrpSpPr>
        <p:grpSpPr>
          <a:xfrm>
            <a:off x="7427996" y="641718"/>
            <a:ext cx="301203" cy="301203"/>
            <a:chOff x="8762414" y="2939573"/>
            <a:chExt cx="457200" cy="457200"/>
          </a:xfrm>
        </p:grpSpPr>
        <p:sp>
          <p:nvSpPr>
            <p:cNvPr id="614" name="Google Shape;614;p79"/>
            <p:cNvSpPr/>
            <p:nvPr/>
          </p:nvSpPr>
          <p:spPr>
            <a:xfrm>
              <a:off x="9010064" y="3034823"/>
              <a:ext cx="209550" cy="66675"/>
            </a:xfrm>
            <a:custGeom>
              <a:rect b="b" l="l" r="r" t="t"/>
              <a:pathLst>
                <a:path extrusionOk="0" h="66675" w="209550">
                  <a:moveTo>
                    <a:pt x="200025" y="0"/>
                  </a:moveTo>
                  <a:lnTo>
                    <a:pt x="9525" y="0"/>
                  </a:lnTo>
                  <a:cubicBezTo>
                    <a:pt x="3810" y="0"/>
                    <a:pt x="0" y="3810"/>
                    <a:pt x="0" y="9525"/>
                  </a:cubicBezTo>
                  <a:lnTo>
                    <a:pt x="0" y="57150"/>
                  </a:lnTo>
                  <a:cubicBezTo>
                    <a:pt x="0" y="62865"/>
                    <a:pt x="3810" y="66675"/>
                    <a:pt x="9525" y="66675"/>
                  </a:cubicBezTo>
                  <a:lnTo>
                    <a:pt x="200025" y="66675"/>
                  </a:lnTo>
                  <a:cubicBezTo>
                    <a:pt x="205740" y="66675"/>
                    <a:pt x="209550" y="62865"/>
                    <a:pt x="209550" y="57150"/>
                  </a:cubicBezTo>
                  <a:lnTo>
                    <a:pt x="209550" y="9525"/>
                  </a:lnTo>
                  <a:cubicBezTo>
                    <a:pt x="209550" y="3810"/>
                    <a:pt x="205740" y="0"/>
                    <a:pt x="200025"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5" name="Google Shape;615;p79"/>
            <p:cNvSpPr/>
            <p:nvPr/>
          </p:nvSpPr>
          <p:spPr>
            <a:xfrm>
              <a:off x="9029114" y="3120548"/>
              <a:ext cx="171450" cy="276225"/>
            </a:xfrm>
            <a:custGeom>
              <a:rect b="b" l="l" r="r" t="t"/>
              <a:pathLst>
                <a:path extrusionOk="0" h="276225" w="171450">
                  <a:moveTo>
                    <a:pt x="0" y="266700"/>
                  </a:moveTo>
                  <a:cubicBezTo>
                    <a:pt x="0" y="272415"/>
                    <a:pt x="3810" y="276225"/>
                    <a:pt x="9525" y="276225"/>
                  </a:cubicBezTo>
                  <a:lnTo>
                    <a:pt x="161925" y="276225"/>
                  </a:lnTo>
                  <a:cubicBezTo>
                    <a:pt x="167640" y="276225"/>
                    <a:pt x="171450" y="272415"/>
                    <a:pt x="171450" y="266700"/>
                  </a:cubicBezTo>
                  <a:lnTo>
                    <a:pt x="171450" y="0"/>
                  </a:lnTo>
                  <a:lnTo>
                    <a:pt x="0" y="0"/>
                  </a:lnTo>
                  <a:lnTo>
                    <a:pt x="0" y="266700"/>
                  </a:lnTo>
                  <a:close/>
                  <a:moveTo>
                    <a:pt x="28575" y="57150"/>
                  </a:moveTo>
                  <a:cubicBezTo>
                    <a:pt x="28575" y="51435"/>
                    <a:pt x="32385" y="47625"/>
                    <a:pt x="38100" y="47625"/>
                  </a:cubicBezTo>
                  <a:lnTo>
                    <a:pt x="133350" y="47625"/>
                  </a:lnTo>
                  <a:cubicBezTo>
                    <a:pt x="139065" y="47625"/>
                    <a:pt x="142875" y="51435"/>
                    <a:pt x="142875" y="57150"/>
                  </a:cubicBezTo>
                  <a:lnTo>
                    <a:pt x="142875" y="123825"/>
                  </a:lnTo>
                  <a:cubicBezTo>
                    <a:pt x="142875" y="129540"/>
                    <a:pt x="139065" y="133350"/>
                    <a:pt x="133350" y="133350"/>
                  </a:cubicBezTo>
                  <a:lnTo>
                    <a:pt x="38100" y="133350"/>
                  </a:lnTo>
                  <a:cubicBezTo>
                    <a:pt x="32385" y="133350"/>
                    <a:pt x="28575" y="129540"/>
                    <a:pt x="28575" y="123825"/>
                  </a:cubicBezTo>
                  <a:lnTo>
                    <a:pt x="28575" y="57150"/>
                  </a:lnTo>
                  <a:close/>
                  <a:moveTo>
                    <a:pt x="38100" y="161925"/>
                  </a:moveTo>
                  <a:lnTo>
                    <a:pt x="133350" y="161925"/>
                  </a:lnTo>
                  <a:cubicBezTo>
                    <a:pt x="139065" y="161925"/>
                    <a:pt x="142875" y="165735"/>
                    <a:pt x="142875" y="171450"/>
                  </a:cubicBezTo>
                  <a:cubicBezTo>
                    <a:pt x="142875" y="177165"/>
                    <a:pt x="139065" y="180975"/>
                    <a:pt x="133350" y="180975"/>
                  </a:cubicBezTo>
                  <a:lnTo>
                    <a:pt x="38100" y="180975"/>
                  </a:lnTo>
                  <a:cubicBezTo>
                    <a:pt x="32385" y="180975"/>
                    <a:pt x="28575" y="177165"/>
                    <a:pt x="28575" y="171450"/>
                  </a:cubicBezTo>
                  <a:cubicBezTo>
                    <a:pt x="28575" y="165735"/>
                    <a:pt x="32385" y="161925"/>
                    <a:pt x="38100" y="161925"/>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6" name="Google Shape;616;p79"/>
            <p:cNvSpPr/>
            <p:nvPr/>
          </p:nvSpPr>
          <p:spPr>
            <a:xfrm>
              <a:off x="8762414" y="2939573"/>
              <a:ext cx="200025" cy="457200"/>
            </a:xfrm>
            <a:custGeom>
              <a:rect b="b" l="l" r="r" t="t"/>
              <a:pathLst>
                <a:path extrusionOk="0" h="457200" w="200025">
                  <a:moveTo>
                    <a:pt x="185738" y="76200"/>
                  </a:moveTo>
                  <a:lnTo>
                    <a:pt x="133350" y="76200"/>
                  </a:lnTo>
                  <a:lnTo>
                    <a:pt x="133350" y="28575"/>
                  </a:lnTo>
                  <a:lnTo>
                    <a:pt x="157163" y="28575"/>
                  </a:lnTo>
                  <a:cubicBezTo>
                    <a:pt x="164783" y="28575"/>
                    <a:pt x="171450" y="21908"/>
                    <a:pt x="171450" y="14288"/>
                  </a:cubicBezTo>
                  <a:cubicBezTo>
                    <a:pt x="171450" y="6668"/>
                    <a:pt x="164783" y="0"/>
                    <a:pt x="157163" y="0"/>
                  </a:cubicBezTo>
                  <a:lnTo>
                    <a:pt x="42863" y="0"/>
                  </a:lnTo>
                  <a:cubicBezTo>
                    <a:pt x="35243" y="0"/>
                    <a:pt x="28575" y="6668"/>
                    <a:pt x="28575" y="14288"/>
                  </a:cubicBezTo>
                  <a:cubicBezTo>
                    <a:pt x="28575" y="21908"/>
                    <a:pt x="35243" y="28575"/>
                    <a:pt x="42863" y="28575"/>
                  </a:cubicBezTo>
                  <a:lnTo>
                    <a:pt x="66675" y="28575"/>
                  </a:lnTo>
                  <a:lnTo>
                    <a:pt x="66675" y="76200"/>
                  </a:lnTo>
                  <a:lnTo>
                    <a:pt x="14288" y="76200"/>
                  </a:lnTo>
                  <a:cubicBezTo>
                    <a:pt x="6668" y="76200"/>
                    <a:pt x="0" y="82868"/>
                    <a:pt x="0" y="90488"/>
                  </a:cubicBezTo>
                  <a:cubicBezTo>
                    <a:pt x="0" y="98108"/>
                    <a:pt x="6668" y="104775"/>
                    <a:pt x="14288" y="104775"/>
                  </a:cubicBezTo>
                  <a:lnTo>
                    <a:pt x="47625" y="104775"/>
                  </a:lnTo>
                  <a:lnTo>
                    <a:pt x="47625" y="323850"/>
                  </a:lnTo>
                  <a:cubicBezTo>
                    <a:pt x="47625" y="334328"/>
                    <a:pt x="56198" y="342900"/>
                    <a:pt x="66675" y="342900"/>
                  </a:cubicBezTo>
                  <a:lnTo>
                    <a:pt x="66675" y="361950"/>
                  </a:lnTo>
                  <a:cubicBezTo>
                    <a:pt x="66675" y="367665"/>
                    <a:pt x="70485" y="371475"/>
                    <a:pt x="76200" y="371475"/>
                  </a:cubicBezTo>
                  <a:lnTo>
                    <a:pt x="85725" y="371475"/>
                  </a:lnTo>
                  <a:lnTo>
                    <a:pt x="85725" y="442913"/>
                  </a:lnTo>
                  <a:cubicBezTo>
                    <a:pt x="85725" y="450533"/>
                    <a:pt x="92393" y="457200"/>
                    <a:pt x="100013" y="457200"/>
                  </a:cubicBezTo>
                  <a:cubicBezTo>
                    <a:pt x="107633" y="457200"/>
                    <a:pt x="114300" y="450533"/>
                    <a:pt x="114300" y="442913"/>
                  </a:cubicBezTo>
                  <a:lnTo>
                    <a:pt x="114300" y="371475"/>
                  </a:lnTo>
                  <a:lnTo>
                    <a:pt x="123825" y="371475"/>
                  </a:lnTo>
                  <a:cubicBezTo>
                    <a:pt x="129540" y="371475"/>
                    <a:pt x="133350" y="367665"/>
                    <a:pt x="133350" y="361950"/>
                  </a:cubicBezTo>
                  <a:lnTo>
                    <a:pt x="133350" y="342900"/>
                  </a:lnTo>
                  <a:cubicBezTo>
                    <a:pt x="143828" y="342900"/>
                    <a:pt x="152400" y="334328"/>
                    <a:pt x="152400" y="323850"/>
                  </a:cubicBezTo>
                  <a:lnTo>
                    <a:pt x="152400" y="104775"/>
                  </a:lnTo>
                  <a:lnTo>
                    <a:pt x="185738" y="104775"/>
                  </a:lnTo>
                  <a:cubicBezTo>
                    <a:pt x="193358" y="104775"/>
                    <a:pt x="200025" y="98108"/>
                    <a:pt x="200025" y="90488"/>
                  </a:cubicBezTo>
                  <a:cubicBezTo>
                    <a:pt x="200025" y="82868"/>
                    <a:pt x="193358" y="76200"/>
                    <a:pt x="185738" y="76200"/>
                  </a:cubicBezTo>
                  <a:close/>
                  <a:moveTo>
                    <a:pt x="123825" y="247650"/>
                  </a:moveTo>
                  <a:lnTo>
                    <a:pt x="76200" y="247650"/>
                  </a:lnTo>
                  <a:lnTo>
                    <a:pt x="76200" y="123825"/>
                  </a:lnTo>
                  <a:lnTo>
                    <a:pt x="123825" y="123825"/>
                  </a:lnTo>
                  <a:lnTo>
                    <a:pt x="123825" y="24765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617" name="Google Shape;617;p79"/>
          <p:cNvSpPr/>
          <p:nvPr/>
        </p:nvSpPr>
        <p:spPr>
          <a:xfrm>
            <a:off x="5534653" y="1275332"/>
            <a:ext cx="301594" cy="263875"/>
          </a:xfrm>
          <a:custGeom>
            <a:rect b="b" l="l" r="r" t="t"/>
            <a:pathLst>
              <a:path extrusionOk="0" h="399811" w="456961">
                <a:moveTo>
                  <a:pt x="423386" y="38100"/>
                </a:moveTo>
                <a:lnTo>
                  <a:pt x="419576" y="34290"/>
                </a:lnTo>
                <a:cubicBezTo>
                  <a:pt x="374809" y="-11430"/>
                  <a:pt x="303371" y="-11430"/>
                  <a:pt x="259556" y="34290"/>
                </a:cubicBezTo>
                <a:lnTo>
                  <a:pt x="228124" y="67628"/>
                </a:lnTo>
                <a:lnTo>
                  <a:pt x="196691" y="35243"/>
                </a:lnTo>
                <a:cubicBezTo>
                  <a:pt x="151924" y="-10478"/>
                  <a:pt x="80486" y="-10478"/>
                  <a:pt x="36671" y="35243"/>
                </a:cubicBezTo>
                <a:lnTo>
                  <a:pt x="32861" y="38100"/>
                </a:lnTo>
                <a:cubicBezTo>
                  <a:pt x="-10954" y="83820"/>
                  <a:pt x="-10954" y="157163"/>
                  <a:pt x="32861" y="201930"/>
                </a:cubicBezTo>
                <a:lnTo>
                  <a:pt x="219551" y="396240"/>
                </a:lnTo>
                <a:cubicBezTo>
                  <a:pt x="224314" y="401003"/>
                  <a:pt x="231934" y="401003"/>
                  <a:pt x="236696" y="396240"/>
                </a:cubicBezTo>
                <a:lnTo>
                  <a:pt x="423386" y="201930"/>
                </a:lnTo>
                <a:cubicBezTo>
                  <a:pt x="468154" y="157163"/>
                  <a:pt x="468154" y="83820"/>
                  <a:pt x="423386" y="38100"/>
                </a:cubicBezTo>
                <a:close/>
                <a:moveTo>
                  <a:pt x="298609" y="214313"/>
                </a:moveTo>
                <a:cubicBezTo>
                  <a:pt x="294799" y="218123"/>
                  <a:pt x="290036" y="220028"/>
                  <a:pt x="285274" y="220028"/>
                </a:cubicBezTo>
                <a:lnTo>
                  <a:pt x="247174" y="220028"/>
                </a:lnTo>
                <a:lnTo>
                  <a:pt x="247174" y="258128"/>
                </a:lnTo>
                <a:cubicBezTo>
                  <a:pt x="247174" y="268605"/>
                  <a:pt x="238601" y="277178"/>
                  <a:pt x="228124" y="277178"/>
                </a:cubicBezTo>
                <a:cubicBezTo>
                  <a:pt x="217646" y="277178"/>
                  <a:pt x="209074" y="268605"/>
                  <a:pt x="209074" y="258128"/>
                </a:cubicBezTo>
                <a:lnTo>
                  <a:pt x="209074" y="220028"/>
                </a:lnTo>
                <a:lnTo>
                  <a:pt x="170974" y="220028"/>
                </a:lnTo>
                <a:cubicBezTo>
                  <a:pt x="160496" y="220028"/>
                  <a:pt x="151924" y="211455"/>
                  <a:pt x="151924" y="200978"/>
                </a:cubicBezTo>
                <a:cubicBezTo>
                  <a:pt x="151924" y="195263"/>
                  <a:pt x="153829" y="190500"/>
                  <a:pt x="157639" y="187643"/>
                </a:cubicBezTo>
                <a:cubicBezTo>
                  <a:pt x="161449" y="183833"/>
                  <a:pt x="166211" y="181928"/>
                  <a:pt x="170974" y="181928"/>
                </a:cubicBezTo>
                <a:lnTo>
                  <a:pt x="209074" y="181928"/>
                </a:lnTo>
                <a:lnTo>
                  <a:pt x="209074" y="143828"/>
                </a:lnTo>
                <a:cubicBezTo>
                  <a:pt x="209074" y="133350"/>
                  <a:pt x="217646" y="124778"/>
                  <a:pt x="228124" y="124778"/>
                </a:cubicBezTo>
                <a:cubicBezTo>
                  <a:pt x="233839" y="124778"/>
                  <a:pt x="238601" y="126683"/>
                  <a:pt x="241459" y="130493"/>
                </a:cubicBezTo>
                <a:cubicBezTo>
                  <a:pt x="245269" y="134303"/>
                  <a:pt x="247174" y="139065"/>
                  <a:pt x="247174" y="143828"/>
                </a:cubicBezTo>
                <a:lnTo>
                  <a:pt x="247174" y="181928"/>
                </a:lnTo>
                <a:lnTo>
                  <a:pt x="285274" y="181928"/>
                </a:lnTo>
                <a:cubicBezTo>
                  <a:pt x="295751" y="181928"/>
                  <a:pt x="304324" y="190500"/>
                  <a:pt x="304324" y="200978"/>
                </a:cubicBezTo>
                <a:cubicBezTo>
                  <a:pt x="304324" y="205740"/>
                  <a:pt x="302419" y="210503"/>
                  <a:pt x="298609" y="21431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618" name="Google Shape;618;p79"/>
          <p:cNvGrpSpPr/>
          <p:nvPr/>
        </p:nvGrpSpPr>
        <p:grpSpPr>
          <a:xfrm>
            <a:off x="7241629" y="3191345"/>
            <a:ext cx="301203" cy="301203"/>
            <a:chOff x="3293633" y="3741845"/>
            <a:chExt cx="457200" cy="457200"/>
          </a:xfrm>
        </p:grpSpPr>
        <p:sp>
          <p:nvSpPr>
            <p:cNvPr id="619" name="Google Shape;619;p79"/>
            <p:cNvSpPr/>
            <p:nvPr/>
          </p:nvSpPr>
          <p:spPr>
            <a:xfrm>
              <a:off x="3382215" y="3834237"/>
              <a:ext cx="278368" cy="279320"/>
            </a:xfrm>
            <a:custGeom>
              <a:rect b="b" l="l" r="r" t="t"/>
              <a:pathLst>
                <a:path extrusionOk="0" h="279320" w="278368">
                  <a:moveTo>
                    <a:pt x="0" y="193358"/>
                  </a:moveTo>
                  <a:cubicBezTo>
                    <a:pt x="0" y="216218"/>
                    <a:pt x="8572" y="238125"/>
                    <a:pt x="24765" y="254318"/>
                  </a:cubicBezTo>
                  <a:cubicBezTo>
                    <a:pt x="58102" y="287655"/>
                    <a:pt x="112395" y="287655"/>
                    <a:pt x="145733" y="254318"/>
                  </a:cubicBezTo>
                  <a:lnTo>
                    <a:pt x="253365" y="145733"/>
                  </a:lnTo>
                  <a:cubicBezTo>
                    <a:pt x="286703" y="112395"/>
                    <a:pt x="286703" y="58103"/>
                    <a:pt x="253365" y="24765"/>
                  </a:cubicBezTo>
                  <a:cubicBezTo>
                    <a:pt x="236220" y="7620"/>
                    <a:pt x="214312" y="0"/>
                    <a:pt x="192405" y="0"/>
                  </a:cubicBezTo>
                  <a:cubicBezTo>
                    <a:pt x="170498" y="0"/>
                    <a:pt x="148590" y="8573"/>
                    <a:pt x="131445" y="24765"/>
                  </a:cubicBezTo>
                  <a:lnTo>
                    <a:pt x="24765" y="132398"/>
                  </a:lnTo>
                  <a:cubicBezTo>
                    <a:pt x="8572" y="148590"/>
                    <a:pt x="0" y="170498"/>
                    <a:pt x="0" y="193358"/>
                  </a:cubicBezTo>
                  <a:close/>
                  <a:moveTo>
                    <a:pt x="125730" y="88583"/>
                  </a:moveTo>
                  <a:cubicBezTo>
                    <a:pt x="139065" y="88583"/>
                    <a:pt x="149543" y="99060"/>
                    <a:pt x="149543" y="112395"/>
                  </a:cubicBezTo>
                  <a:cubicBezTo>
                    <a:pt x="149543" y="125730"/>
                    <a:pt x="139065" y="136208"/>
                    <a:pt x="125730" y="136208"/>
                  </a:cubicBezTo>
                  <a:cubicBezTo>
                    <a:pt x="112395" y="136208"/>
                    <a:pt x="101918" y="125730"/>
                    <a:pt x="101918" y="112395"/>
                  </a:cubicBezTo>
                  <a:cubicBezTo>
                    <a:pt x="101918" y="99060"/>
                    <a:pt x="112395" y="88583"/>
                    <a:pt x="125730" y="88583"/>
                  </a:cubicBezTo>
                  <a:close/>
                  <a:moveTo>
                    <a:pt x="92393" y="164783"/>
                  </a:moveTo>
                  <a:cubicBezTo>
                    <a:pt x="113348" y="164783"/>
                    <a:pt x="130493" y="181928"/>
                    <a:pt x="130493" y="202883"/>
                  </a:cubicBezTo>
                  <a:cubicBezTo>
                    <a:pt x="130493" y="223838"/>
                    <a:pt x="113348" y="240983"/>
                    <a:pt x="92393" y="240983"/>
                  </a:cubicBezTo>
                  <a:cubicBezTo>
                    <a:pt x="71437" y="240983"/>
                    <a:pt x="54293" y="223838"/>
                    <a:pt x="54293" y="202883"/>
                  </a:cubicBezTo>
                  <a:cubicBezTo>
                    <a:pt x="54293" y="181928"/>
                    <a:pt x="71437" y="164783"/>
                    <a:pt x="92393" y="16478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0" name="Google Shape;620;p79"/>
            <p:cNvSpPr/>
            <p:nvPr/>
          </p:nvSpPr>
          <p:spPr>
            <a:xfrm>
              <a:off x="3293633" y="3741845"/>
              <a:ext cx="457200" cy="457200"/>
            </a:xfrm>
            <a:custGeom>
              <a:rect b="b" l="l" r="r" t="t"/>
              <a:pathLst>
                <a:path extrusionOk="0" h="457200" w="457200">
                  <a:moveTo>
                    <a:pt x="438150" y="152400"/>
                  </a:moveTo>
                  <a:lnTo>
                    <a:pt x="412433" y="152400"/>
                  </a:lnTo>
                  <a:cubicBezTo>
                    <a:pt x="411480" y="147638"/>
                    <a:pt x="410528" y="142875"/>
                    <a:pt x="408623" y="138113"/>
                  </a:cubicBezTo>
                  <a:cubicBezTo>
                    <a:pt x="408623" y="137160"/>
                    <a:pt x="407670" y="136208"/>
                    <a:pt x="407670" y="135255"/>
                  </a:cubicBezTo>
                  <a:cubicBezTo>
                    <a:pt x="406718" y="131445"/>
                    <a:pt x="404813" y="127635"/>
                    <a:pt x="403860" y="123825"/>
                  </a:cubicBezTo>
                  <a:cubicBezTo>
                    <a:pt x="403860" y="122873"/>
                    <a:pt x="402908" y="121920"/>
                    <a:pt x="402908" y="120968"/>
                  </a:cubicBezTo>
                  <a:cubicBezTo>
                    <a:pt x="401003" y="117158"/>
                    <a:pt x="399098" y="113348"/>
                    <a:pt x="397193" y="109538"/>
                  </a:cubicBezTo>
                  <a:cubicBezTo>
                    <a:pt x="397193" y="109538"/>
                    <a:pt x="396240" y="108585"/>
                    <a:pt x="396240" y="108585"/>
                  </a:cubicBezTo>
                  <a:cubicBezTo>
                    <a:pt x="393383" y="104775"/>
                    <a:pt x="390525" y="100013"/>
                    <a:pt x="387668" y="96203"/>
                  </a:cubicBezTo>
                  <a:lnTo>
                    <a:pt x="403860" y="80010"/>
                  </a:lnTo>
                  <a:cubicBezTo>
                    <a:pt x="411480" y="72390"/>
                    <a:pt x="411480" y="60960"/>
                    <a:pt x="403860" y="53340"/>
                  </a:cubicBezTo>
                  <a:cubicBezTo>
                    <a:pt x="396240" y="45720"/>
                    <a:pt x="384810" y="45720"/>
                    <a:pt x="377190" y="53340"/>
                  </a:cubicBezTo>
                  <a:lnTo>
                    <a:pt x="360045" y="70485"/>
                  </a:lnTo>
                  <a:cubicBezTo>
                    <a:pt x="342900" y="58103"/>
                    <a:pt x="324803" y="50483"/>
                    <a:pt x="304800" y="46673"/>
                  </a:cubicBezTo>
                  <a:cubicBezTo>
                    <a:pt x="304800" y="46673"/>
                    <a:pt x="304800" y="46673"/>
                    <a:pt x="304800" y="46673"/>
                  </a:cubicBezTo>
                  <a:lnTo>
                    <a:pt x="304800" y="19050"/>
                  </a:lnTo>
                  <a:cubicBezTo>
                    <a:pt x="304800" y="8573"/>
                    <a:pt x="296228" y="0"/>
                    <a:pt x="285750" y="0"/>
                  </a:cubicBezTo>
                  <a:cubicBezTo>
                    <a:pt x="275273" y="0"/>
                    <a:pt x="266700" y="8573"/>
                    <a:pt x="266700" y="19050"/>
                  </a:cubicBezTo>
                  <a:lnTo>
                    <a:pt x="266700" y="45720"/>
                  </a:lnTo>
                  <a:cubicBezTo>
                    <a:pt x="266700" y="45720"/>
                    <a:pt x="266700" y="45720"/>
                    <a:pt x="266700" y="45720"/>
                  </a:cubicBezTo>
                  <a:cubicBezTo>
                    <a:pt x="259080" y="46673"/>
                    <a:pt x="250508" y="48578"/>
                    <a:pt x="242888" y="50483"/>
                  </a:cubicBezTo>
                  <a:cubicBezTo>
                    <a:pt x="242888" y="50483"/>
                    <a:pt x="242888" y="50483"/>
                    <a:pt x="242888" y="50483"/>
                  </a:cubicBezTo>
                  <a:cubicBezTo>
                    <a:pt x="239078" y="51435"/>
                    <a:pt x="235268" y="53340"/>
                    <a:pt x="231458" y="54293"/>
                  </a:cubicBezTo>
                  <a:cubicBezTo>
                    <a:pt x="227648" y="56198"/>
                    <a:pt x="223838" y="57150"/>
                    <a:pt x="220028" y="60008"/>
                  </a:cubicBezTo>
                  <a:lnTo>
                    <a:pt x="194310" y="34290"/>
                  </a:lnTo>
                  <a:cubicBezTo>
                    <a:pt x="186690" y="26670"/>
                    <a:pt x="175260" y="26670"/>
                    <a:pt x="167640" y="34290"/>
                  </a:cubicBezTo>
                  <a:cubicBezTo>
                    <a:pt x="160020" y="41910"/>
                    <a:pt x="160020" y="53340"/>
                    <a:pt x="167640" y="60960"/>
                  </a:cubicBezTo>
                  <a:lnTo>
                    <a:pt x="188595" y="81915"/>
                  </a:lnTo>
                  <a:cubicBezTo>
                    <a:pt x="188595" y="81915"/>
                    <a:pt x="187643" y="82868"/>
                    <a:pt x="187643" y="82868"/>
                  </a:cubicBezTo>
                  <a:lnTo>
                    <a:pt x="154305" y="116205"/>
                  </a:lnTo>
                  <a:lnTo>
                    <a:pt x="119063" y="80963"/>
                  </a:lnTo>
                  <a:cubicBezTo>
                    <a:pt x="111443" y="73343"/>
                    <a:pt x="100013" y="73343"/>
                    <a:pt x="92393" y="80963"/>
                  </a:cubicBezTo>
                  <a:cubicBezTo>
                    <a:pt x="84773" y="88583"/>
                    <a:pt x="84773" y="100013"/>
                    <a:pt x="92393" y="107633"/>
                  </a:cubicBezTo>
                  <a:lnTo>
                    <a:pt x="127635" y="142875"/>
                  </a:lnTo>
                  <a:lnTo>
                    <a:pt x="87630" y="182880"/>
                  </a:lnTo>
                  <a:lnTo>
                    <a:pt x="61913" y="157163"/>
                  </a:lnTo>
                  <a:cubicBezTo>
                    <a:pt x="54293" y="149543"/>
                    <a:pt x="42863" y="149543"/>
                    <a:pt x="35243" y="157163"/>
                  </a:cubicBezTo>
                  <a:cubicBezTo>
                    <a:pt x="27623" y="164783"/>
                    <a:pt x="27623" y="176213"/>
                    <a:pt x="35243" y="183833"/>
                  </a:cubicBezTo>
                  <a:lnTo>
                    <a:pt x="62865" y="211455"/>
                  </a:lnTo>
                  <a:cubicBezTo>
                    <a:pt x="62865" y="211455"/>
                    <a:pt x="62865" y="211455"/>
                    <a:pt x="62865" y="211455"/>
                  </a:cubicBezTo>
                  <a:cubicBezTo>
                    <a:pt x="54293" y="224790"/>
                    <a:pt x="47625" y="240030"/>
                    <a:pt x="44768" y="255270"/>
                  </a:cubicBezTo>
                  <a:cubicBezTo>
                    <a:pt x="44768" y="255270"/>
                    <a:pt x="44768" y="255270"/>
                    <a:pt x="44768" y="255270"/>
                  </a:cubicBezTo>
                  <a:lnTo>
                    <a:pt x="19050" y="255270"/>
                  </a:lnTo>
                  <a:cubicBezTo>
                    <a:pt x="8573" y="255270"/>
                    <a:pt x="0" y="263843"/>
                    <a:pt x="0" y="274320"/>
                  </a:cubicBezTo>
                  <a:cubicBezTo>
                    <a:pt x="0" y="284798"/>
                    <a:pt x="8573" y="293370"/>
                    <a:pt x="19050" y="293370"/>
                  </a:cubicBezTo>
                  <a:lnTo>
                    <a:pt x="40958" y="293370"/>
                  </a:lnTo>
                  <a:cubicBezTo>
                    <a:pt x="40958" y="293370"/>
                    <a:pt x="40958" y="293370"/>
                    <a:pt x="40958" y="293370"/>
                  </a:cubicBezTo>
                  <a:cubicBezTo>
                    <a:pt x="40958" y="296228"/>
                    <a:pt x="41910" y="299085"/>
                    <a:pt x="41910" y="300990"/>
                  </a:cubicBezTo>
                  <a:cubicBezTo>
                    <a:pt x="41910" y="301943"/>
                    <a:pt x="41910" y="302895"/>
                    <a:pt x="41910" y="302895"/>
                  </a:cubicBezTo>
                  <a:cubicBezTo>
                    <a:pt x="42863" y="311468"/>
                    <a:pt x="45720" y="320040"/>
                    <a:pt x="48578" y="327660"/>
                  </a:cubicBezTo>
                  <a:cubicBezTo>
                    <a:pt x="48578" y="327660"/>
                    <a:pt x="48578" y="328613"/>
                    <a:pt x="48578" y="328613"/>
                  </a:cubicBezTo>
                  <a:cubicBezTo>
                    <a:pt x="52388" y="340043"/>
                    <a:pt x="58103" y="351473"/>
                    <a:pt x="65723" y="360998"/>
                  </a:cubicBezTo>
                  <a:lnTo>
                    <a:pt x="52388" y="374333"/>
                  </a:lnTo>
                  <a:cubicBezTo>
                    <a:pt x="44768" y="381953"/>
                    <a:pt x="44768" y="393383"/>
                    <a:pt x="52388" y="401003"/>
                  </a:cubicBezTo>
                  <a:cubicBezTo>
                    <a:pt x="57150" y="407670"/>
                    <a:pt x="61913" y="409575"/>
                    <a:pt x="66675" y="409575"/>
                  </a:cubicBezTo>
                  <a:cubicBezTo>
                    <a:pt x="71438" y="409575"/>
                    <a:pt x="76200" y="407670"/>
                    <a:pt x="80010" y="403860"/>
                  </a:cubicBezTo>
                  <a:lnTo>
                    <a:pt x="92393" y="391478"/>
                  </a:lnTo>
                  <a:cubicBezTo>
                    <a:pt x="97155" y="395288"/>
                    <a:pt x="101918" y="398145"/>
                    <a:pt x="107633" y="401955"/>
                  </a:cubicBezTo>
                  <a:cubicBezTo>
                    <a:pt x="107633" y="401955"/>
                    <a:pt x="108585" y="401955"/>
                    <a:pt x="108585" y="402908"/>
                  </a:cubicBezTo>
                  <a:cubicBezTo>
                    <a:pt x="110490" y="403860"/>
                    <a:pt x="113348" y="405765"/>
                    <a:pt x="115253" y="406718"/>
                  </a:cubicBezTo>
                  <a:cubicBezTo>
                    <a:pt x="116205" y="407670"/>
                    <a:pt x="117158" y="407670"/>
                    <a:pt x="118110" y="408623"/>
                  </a:cubicBezTo>
                  <a:cubicBezTo>
                    <a:pt x="120015" y="409575"/>
                    <a:pt x="122873" y="410528"/>
                    <a:pt x="124778" y="411480"/>
                  </a:cubicBezTo>
                  <a:cubicBezTo>
                    <a:pt x="127635" y="412433"/>
                    <a:pt x="130493" y="413385"/>
                    <a:pt x="133350" y="414338"/>
                  </a:cubicBezTo>
                  <a:cubicBezTo>
                    <a:pt x="135255" y="415290"/>
                    <a:pt x="136208" y="415290"/>
                    <a:pt x="138113" y="415290"/>
                  </a:cubicBezTo>
                  <a:cubicBezTo>
                    <a:pt x="140018" y="416243"/>
                    <a:pt x="142875" y="416243"/>
                    <a:pt x="144780" y="417195"/>
                  </a:cubicBezTo>
                  <a:cubicBezTo>
                    <a:pt x="146685" y="417195"/>
                    <a:pt x="147638" y="418148"/>
                    <a:pt x="149543" y="418148"/>
                  </a:cubicBezTo>
                  <a:cubicBezTo>
                    <a:pt x="152400" y="419100"/>
                    <a:pt x="155258" y="419100"/>
                    <a:pt x="158115" y="419100"/>
                  </a:cubicBezTo>
                  <a:cubicBezTo>
                    <a:pt x="159068" y="419100"/>
                    <a:pt x="160020" y="419100"/>
                    <a:pt x="160973" y="419100"/>
                  </a:cubicBezTo>
                  <a:cubicBezTo>
                    <a:pt x="160973" y="419100"/>
                    <a:pt x="160973" y="419100"/>
                    <a:pt x="160973" y="419100"/>
                  </a:cubicBezTo>
                  <a:lnTo>
                    <a:pt x="160973" y="438150"/>
                  </a:lnTo>
                  <a:cubicBezTo>
                    <a:pt x="160973" y="448628"/>
                    <a:pt x="169545" y="457200"/>
                    <a:pt x="180023" y="457200"/>
                  </a:cubicBezTo>
                  <a:cubicBezTo>
                    <a:pt x="190500" y="457200"/>
                    <a:pt x="199073" y="448628"/>
                    <a:pt x="199073" y="438150"/>
                  </a:cubicBezTo>
                  <a:lnTo>
                    <a:pt x="199073" y="416243"/>
                  </a:lnTo>
                  <a:cubicBezTo>
                    <a:pt x="199073" y="416243"/>
                    <a:pt x="199073" y="416243"/>
                    <a:pt x="199073" y="416243"/>
                  </a:cubicBezTo>
                  <a:cubicBezTo>
                    <a:pt x="215265" y="413385"/>
                    <a:pt x="231458" y="406718"/>
                    <a:pt x="245745" y="397193"/>
                  </a:cubicBezTo>
                  <a:lnTo>
                    <a:pt x="271463" y="422910"/>
                  </a:lnTo>
                  <a:cubicBezTo>
                    <a:pt x="276225" y="426720"/>
                    <a:pt x="280988" y="428625"/>
                    <a:pt x="285750" y="428625"/>
                  </a:cubicBezTo>
                  <a:cubicBezTo>
                    <a:pt x="290513" y="428625"/>
                    <a:pt x="295275" y="426720"/>
                    <a:pt x="299085" y="422910"/>
                  </a:cubicBezTo>
                  <a:cubicBezTo>
                    <a:pt x="306705" y="415290"/>
                    <a:pt x="306705" y="403860"/>
                    <a:pt x="299085" y="396240"/>
                  </a:cubicBezTo>
                  <a:lnTo>
                    <a:pt x="275273" y="372428"/>
                  </a:lnTo>
                  <a:lnTo>
                    <a:pt x="315278" y="332423"/>
                  </a:lnTo>
                  <a:lnTo>
                    <a:pt x="348615" y="365760"/>
                  </a:lnTo>
                  <a:cubicBezTo>
                    <a:pt x="352425" y="369570"/>
                    <a:pt x="357188" y="371475"/>
                    <a:pt x="361950" y="371475"/>
                  </a:cubicBezTo>
                  <a:cubicBezTo>
                    <a:pt x="366713" y="371475"/>
                    <a:pt x="371475" y="369570"/>
                    <a:pt x="375285" y="365760"/>
                  </a:cubicBezTo>
                  <a:cubicBezTo>
                    <a:pt x="382905" y="358140"/>
                    <a:pt x="382905" y="346710"/>
                    <a:pt x="375285" y="339090"/>
                  </a:cubicBezTo>
                  <a:lnTo>
                    <a:pt x="341948" y="305753"/>
                  </a:lnTo>
                  <a:lnTo>
                    <a:pt x="375285" y="272415"/>
                  </a:lnTo>
                  <a:cubicBezTo>
                    <a:pt x="375285" y="272415"/>
                    <a:pt x="376238" y="271463"/>
                    <a:pt x="376238" y="271463"/>
                  </a:cubicBezTo>
                  <a:lnTo>
                    <a:pt x="395288" y="290513"/>
                  </a:lnTo>
                  <a:cubicBezTo>
                    <a:pt x="400050" y="293370"/>
                    <a:pt x="404813" y="295275"/>
                    <a:pt x="409575" y="295275"/>
                  </a:cubicBezTo>
                  <a:cubicBezTo>
                    <a:pt x="414338" y="295275"/>
                    <a:pt x="419100" y="293370"/>
                    <a:pt x="422910" y="289560"/>
                  </a:cubicBezTo>
                  <a:cubicBezTo>
                    <a:pt x="430530" y="281940"/>
                    <a:pt x="430530" y="270510"/>
                    <a:pt x="422910" y="262890"/>
                  </a:cubicBezTo>
                  <a:lnTo>
                    <a:pt x="400050" y="240030"/>
                  </a:lnTo>
                  <a:cubicBezTo>
                    <a:pt x="405765" y="228600"/>
                    <a:pt x="410528" y="216218"/>
                    <a:pt x="412433" y="203835"/>
                  </a:cubicBezTo>
                  <a:cubicBezTo>
                    <a:pt x="412433" y="203835"/>
                    <a:pt x="412433" y="203835"/>
                    <a:pt x="412433" y="203835"/>
                  </a:cubicBezTo>
                  <a:cubicBezTo>
                    <a:pt x="413385" y="200025"/>
                    <a:pt x="413385" y="195263"/>
                    <a:pt x="414338" y="191453"/>
                  </a:cubicBezTo>
                  <a:cubicBezTo>
                    <a:pt x="414338" y="191453"/>
                    <a:pt x="414338" y="191453"/>
                    <a:pt x="414338" y="191453"/>
                  </a:cubicBezTo>
                  <a:lnTo>
                    <a:pt x="438150" y="191453"/>
                  </a:lnTo>
                  <a:cubicBezTo>
                    <a:pt x="438150" y="191453"/>
                    <a:pt x="438150" y="191453"/>
                    <a:pt x="438150" y="191453"/>
                  </a:cubicBezTo>
                  <a:cubicBezTo>
                    <a:pt x="448628" y="191453"/>
                    <a:pt x="457200" y="182880"/>
                    <a:pt x="457200" y="172403"/>
                  </a:cubicBezTo>
                  <a:cubicBezTo>
                    <a:pt x="457200" y="160973"/>
                    <a:pt x="448628" y="152400"/>
                    <a:pt x="438150" y="152400"/>
                  </a:cubicBezTo>
                  <a:close/>
                  <a:moveTo>
                    <a:pt x="207645" y="103823"/>
                  </a:moveTo>
                  <a:cubicBezTo>
                    <a:pt x="207645" y="103823"/>
                    <a:pt x="208598" y="102870"/>
                    <a:pt x="208598" y="102870"/>
                  </a:cubicBezTo>
                  <a:cubicBezTo>
                    <a:pt x="218123" y="93345"/>
                    <a:pt x="229553" y="86678"/>
                    <a:pt x="240983" y="81915"/>
                  </a:cubicBezTo>
                  <a:cubicBezTo>
                    <a:pt x="240983" y="81915"/>
                    <a:pt x="240983" y="81915"/>
                    <a:pt x="240983" y="81915"/>
                  </a:cubicBezTo>
                  <a:cubicBezTo>
                    <a:pt x="249555" y="78105"/>
                    <a:pt x="258128" y="76200"/>
                    <a:pt x="266700" y="75248"/>
                  </a:cubicBezTo>
                  <a:cubicBezTo>
                    <a:pt x="269558" y="75248"/>
                    <a:pt x="273368" y="74295"/>
                    <a:pt x="276225" y="74295"/>
                  </a:cubicBezTo>
                  <a:cubicBezTo>
                    <a:pt x="276225" y="74295"/>
                    <a:pt x="276225" y="74295"/>
                    <a:pt x="276225" y="74295"/>
                  </a:cubicBezTo>
                  <a:cubicBezTo>
                    <a:pt x="279083" y="74295"/>
                    <a:pt x="282893" y="74295"/>
                    <a:pt x="285750" y="74295"/>
                  </a:cubicBezTo>
                  <a:cubicBezTo>
                    <a:pt x="285750" y="74295"/>
                    <a:pt x="285750" y="74295"/>
                    <a:pt x="285750" y="74295"/>
                  </a:cubicBezTo>
                  <a:cubicBezTo>
                    <a:pt x="288608" y="74295"/>
                    <a:pt x="292418" y="74295"/>
                    <a:pt x="295275" y="75248"/>
                  </a:cubicBezTo>
                  <a:cubicBezTo>
                    <a:pt x="295275" y="75248"/>
                    <a:pt x="295275" y="75248"/>
                    <a:pt x="295275" y="75248"/>
                  </a:cubicBezTo>
                  <a:cubicBezTo>
                    <a:pt x="298133" y="75248"/>
                    <a:pt x="301943" y="76200"/>
                    <a:pt x="304800" y="77153"/>
                  </a:cubicBezTo>
                  <a:cubicBezTo>
                    <a:pt x="310515" y="78105"/>
                    <a:pt x="317183" y="80010"/>
                    <a:pt x="322898" y="82868"/>
                  </a:cubicBezTo>
                  <a:cubicBezTo>
                    <a:pt x="322898" y="82868"/>
                    <a:pt x="323850" y="82868"/>
                    <a:pt x="323850" y="83820"/>
                  </a:cubicBezTo>
                  <a:cubicBezTo>
                    <a:pt x="326708" y="84773"/>
                    <a:pt x="328613" y="85725"/>
                    <a:pt x="331470" y="87630"/>
                  </a:cubicBezTo>
                  <a:cubicBezTo>
                    <a:pt x="332423" y="85725"/>
                    <a:pt x="333375" y="86678"/>
                    <a:pt x="334328" y="87630"/>
                  </a:cubicBezTo>
                  <a:cubicBezTo>
                    <a:pt x="336233" y="88583"/>
                    <a:pt x="338138" y="89535"/>
                    <a:pt x="340043" y="91440"/>
                  </a:cubicBezTo>
                  <a:cubicBezTo>
                    <a:pt x="342900" y="93345"/>
                    <a:pt x="345758" y="95250"/>
                    <a:pt x="348615" y="97155"/>
                  </a:cubicBezTo>
                  <a:cubicBezTo>
                    <a:pt x="351473" y="99060"/>
                    <a:pt x="354330" y="101918"/>
                    <a:pt x="356235" y="103823"/>
                  </a:cubicBezTo>
                  <a:cubicBezTo>
                    <a:pt x="358140" y="105728"/>
                    <a:pt x="360045" y="108585"/>
                    <a:pt x="361950" y="110490"/>
                  </a:cubicBezTo>
                  <a:cubicBezTo>
                    <a:pt x="363855" y="112395"/>
                    <a:pt x="365760" y="115253"/>
                    <a:pt x="366713" y="117158"/>
                  </a:cubicBezTo>
                  <a:cubicBezTo>
                    <a:pt x="368618" y="120015"/>
                    <a:pt x="370523" y="122873"/>
                    <a:pt x="372428" y="125730"/>
                  </a:cubicBezTo>
                  <a:cubicBezTo>
                    <a:pt x="372428" y="125730"/>
                    <a:pt x="372428" y="125730"/>
                    <a:pt x="372428" y="125730"/>
                  </a:cubicBezTo>
                  <a:cubicBezTo>
                    <a:pt x="374333" y="128588"/>
                    <a:pt x="375285" y="131445"/>
                    <a:pt x="377190" y="134303"/>
                  </a:cubicBezTo>
                  <a:cubicBezTo>
                    <a:pt x="377190" y="134303"/>
                    <a:pt x="377190" y="134303"/>
                    <a:pt x="377190" y="134303"/>
                  </a:cubicBezTo>
                  <a:cubicBezTo>
                    <a:pt x="378143" y="137160"/>
                    <a:pt x="380048" y="140018"/>
                    <a:pt x="381000" y="142875"/>
                  </a:cubicBezTo>
                  <a:cubicBezTo>
                    <a:pt x="381000" y="142875"/>
                    <a:pt x="381000" y="142875"/>
                    <a:pt x="381000" y="142875"/>
                  </a:cubicBezTo>
                  <a:cubicBezTo>
                    <a:pt x="381953" y="145733"/>
                    <a:pt x="382905" y="148590"/>
                    <a:pt x="383858" y="152400"/>
                  </a:cubicBezTo>
                  <a:cubicBezTo>
                    <a:pt x="385763" y="159068"/>
                    <a:pt x="386715" y="164783"/>
                    <a:pt x="386715" y="171450"/>
                  </a:cubicBezTo>
                  <a:cubicBezTo>
                    <a:pt x="386715" y="171450"/>
                    <a:pt x="386715" y="171450"/>
                    <a:pt x="386715" y="171450"/>
                  </a:cubicBezTo>
                  <a:cubicBezTo>
                    <a:pt x="386715" y="174308"/>
                    <a:pt x="386715" y="178118"/>
                    <a:pt x="386715" y="180975"/>
                  </a:cubicBezTo>
                  <a:cubicBezTo>
                    <a:pt x="386715" y="180975"/>
                    <a:pt x="386715" y="180975"/>
                    <a:pt x="386715" y="180975"/>
                  </a:cubicBezTo>
                  <a:cubicBezTo>
                    <a:pt x="386715" y="183833"/>
                    <a:pt x="386715" y="187643"/>
                    <a:pt x="385763" y="190500"/>
                  </a:cubicBezTo>
                  <a:cubicBezTo>
                    <a:pt x="385763" y="190500"/>
                    <a:pt x="385763" y="190500"/>
                    <a:pt x="385763" y="190500"/>
                  </a:cubicBezTo>
                  <a:cubicBezTo>
                    <a:pt x="384810" y="195263"/>
                    <a:pt x="384810" y="199073"/>
                    <a:pt x="382905" y="203835"/>
                  </a:cubicBezTo>
                  <a:cubicBezTo>
                    <a:pt x="382905" y="203835"/>
                    <a:pt x="382905" y="204788"/>
                    <a:pt x="382905" y="204788"/>
                  </a:cubicBezTo>
                  <a:cubicBezTo>
                    <a:pt x="381953" y="209550"/>
                    <a:pt x="380048" y="213360"/>
                    <a:pt x="378143" y="218123"/>
                  </a:cubicBezTo>
                  <a:cubicBezTo>
                    <a:pt x="373380" y="229553"/>
                    <a:pt x="365760" y="240983"/>
                    <a:pt x="357188" y="250508"/>
                  </a:cubicBezTo>
                  <a:cubicBezTo>
                    <a:pt x="357188" y="250508"/>
                    <a:pt x="356235" y="251460"/>
                    <a:pt x="356235" y="251460"/>
                  </a:cubicBezTo>
                  <a:lnTo>
                    <a:pt x="281940" y="325755"/>
                  </a:lnTo>
                  <a:lnTo>
                    <a:pt x="255270" y="352425"/>
                  </a:lnTo>
                  <a:lnTo>
                    <a:pt x="247650" y="360045"/>
                  </a:lnTo>
                  <a:cubicBezTo>
                    <a:pt x="244793" y="362903"/>
                    <a:pt x="240983" y="365760"/>
                    <a:pt x="237173" y="368618"/>
                  </a:cubicBezTo>
                  <a:cubicBezTo>
                    <a:pt x="236220" y="368618"/>
                    <a:pt x="236220" y="369570"/>
                    <a:pt x="235268" y="369570"/>
                  </a:cubicBezTo>
                  <a:cubicBezTo>
                    <a:pt x="231458" y="372428"/>
                    <a:pt x="228600" y="374333"/>
                    <a:pt x="224790" y="376238"/>
                  </a:cubicBezTo>
                  <a:cubicBezTo>
                    <a:pt x="224790" y="376238"/>
                    <a:pt x="224790" y="376238"/>
                    <a:pt x="224790" y="376238"/>
                  </a:cubicBezTo>
                  <a:cubicBezTo>
                    <a:pt x="216218" y="381000"/>
                    <a:pt x="207645" y="384810"/>
                    <a:pt x="199073" y="386715"/>
                  </a:cubicBezTo>
                  <a:cubicBezTo>
                    <a:pt x="195263" y="387668"/>
                    <a:pt x="191453" y="388620"/>
                    <a:pt x="186690" y="388620"/>
                  </a:cubicBezTo>
                  <a:cubicBezTo>
                    <a:pt x="186690" y="388620"/>
                    <a:pt x="185738" y="388620"/>
                    <a:pt x="185738" y="388620"/>
                  </a:cubicBezTo>
                  <a:cubicBezTo>
                    <a:pt x="181928" y="390525"/>
                    <a:pt x="178118" y="390525"/>
                    <a:pt x="174308" y="390525"/>
                  </a:cubicBezTo>
                  <a:cubicBezTo>
                    <a:pt x="170498" y="390525"/>
                    <a:pt x="165735" y="390525"/>
                    <a:pt x="161925" y="389573"/>
                  </a:cubicBezTo>
                  <a:cubicBezTo>
                    <a:pt x="161925" y="389573"/>
                    <a:pt x="161925" y="389573"/>
                    <a:pt x="161925" y="389573"/>
                  </a:cubicBezTo>
                  <a:cubicBezTo>
                    <a:pt x="158115" y="388620"/>
                    <a:pt x="153353" y="388620"/>
                    <a:pt x="149543" y="387668"/>
                  </a:cubicBezTo>
                  <a:cubicBezTo>
                    <a:pt x="149543" y="387668"/>
                    <a:pt x="148590" y="387668"/>
                    <a:pt x="148590" y="387668"/>
                  </a:cubicBezTo>
                  <a:cubicBezTo>
                    <a:pt x="136208" y="384810"/>
                    <a:pt x="123825" y="379095"/>
                    <a:pt x="113348" y="371475"/>
                  </a:cubicBezTo>
                  <a:cubicBezTo>
                    <a:pt x="111443" y="369570"/>
                    <a:pt x="108585" y="368618"/>
                    <a:pt x="106680" y="366713"/>
                  </a:cubicBezTo>
                  <a:cubicBezTo>
                    <a:pt x="104775" y="364808"/>
                    <a:pt x="101918" y="362903"/>
                    <a:pt x="100013" y="360998"/>
                  </a:cubicBezTo>
                  <a:cubicBezTo>
                    <a:pt x="95250" y="356235"/>
                    <a:pt x="90488" y="350520"/>
                    <a:pt x="86678" y="344805"/>
                  </a:cubicBezTo>
                  <a:cubicBezTo>
                    <a:pt x="84773" y="340995"/>
                    <a:pt x="81915" y="338138"/>
                    <a:pt x="80963" y="334328"/>
                  </a:cubicBezTo>
                  <a:cubicBezTo>
                    <a:pt x="80963" y="333375"/>
                    <a:pt x="80010" y="332423"/>
                    <a:pt x="80010" y="331470"/>
                  </a:cubicBezTo>
                  <a:cubicBezTo>
                    <a:pt x="79058" y="328613"/>
                    <a:pt x="77153" y="325755"/>
                    <a:pt x="76200" y="322898"/>
                  </a:cubicBezTo>
                  <a:cubicBezTo>
                    <a:pt x="76200" y="321945"/>
                    <a:pt x="75248" y="320993"/>
                    <a:pt x="75248" y="320040"/>
                  </a:cubicBezTo>
                  <a:cubicBezTo>
                    <a:pt x="74295" y="317183"/>
                    <a:pt x="73343" y="314325"/>
                    <a:pt x="72390" y="311468"/>
                  </a:cubicBezTo>
                  <a:cubicBezTo>
                    <a:pt x="72390" y="310515"/>
                    <a:pt x="72390" y="309563"/>
                    <a:pt x="71438" y="308610"/>
                  </a:cubicBezTo>
                  <a:cubicBezTo>
                    <a:pt x="70485" y="304800"/>
                    <a:pt x="69533" y="300990"/>
                    <a:pt x="69533" y="297180"/>
                  </a:cubicBezTo>
                  <a:cubicBezTo>
                    <a:pt x="68580" y="284798"/>
                    <a:pt x="69533" y="271463"/>
                    <a:pt x="73343" y="259080"/>
                  </a:cubicBezTo>
                  <a:cubicBezTo>
                    <a:pt x="75248" y="251460"/>
                    <a:pt x="79058" y="242888"/>
                    <a:pt x="82868" y="235268"/>
                  </a:cubicBezTo>
                  <a:cubicBezTo>
                    <a:pt x="82868" y="235268"/>
                    <a:pt x="82868" y="235268"/>
                    <a:pt x="82868" y="235268"/>
                  </a:cubicBezTo>
                  <a:cubicBezTo>
                    <a:pt x="84773" y="231458"/>
                    <a:pt x="87630" y="227648"/>
                    <a:pt x="89535" y="224790"/>
                  </a:cubicBezTo>
                  <a:cubicBezTo>
                    <a:pt x="89535" y="223838"/>
                    <a:pt x="90488" y="223838"/>
                    <a:pt x="90488" y="222885"/>
                  </a:cubicBezTo>
                  <a:cubicBezTo>
                    <a:pt x="93345" y="219075"/>
                    <a:pt x="96203" y="216218"/>
                    <a:pt x="99060" y="212408"/>
                  </a:cubicBezTo>
                  <a:lnTo>
                    <a:pt x="106680" y="204788"/>
                  </a:lnTo>
                  <a:lnTo>
                    <a:pt x="146685" y="164783"/>
                  </a:lnTo>
                  <a:lnTo>
                    <a:pt x="173355" y="138113"/>
                  </a:lnTo>
                  <a:lnTo>
                    <a:pt x="207645" y="103823"/>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4" name="Shape 624"/>
        <p:cNvGrpSpPr/>
        <p:nvPr/>
      </p:nvGrpSpPr>
      <p:grpSpPr>
        <a:xfrm>
          <a:off x="0" y="0"/>
          <a:ext cx="0" cy="0"/>
          <a:chOff x="0" y="0"/>
          <a:chExt cx="0" cy="0"/>
        </a:xfrm>
      </p:grpSpPr>
      <p:sp>
        <p:nvSpPr>
          <p:cNvPr id="625" name="Google Shape;625;p80"/>
          <p:cNvSpPr txBox="1"/>
          <p:nvPr>
            <p:ph idx="1" type="body"/>
          </p:nvPr>
        </p:nvSpPr>
        <p:spPr>
          <a:xfrm>
            <a:off x="715725" y="1160325"/>
            <a:ext cx="7436100" cy="819900"/>
          </a:xfrm>
          <a:prstGeom prst="rect">
            <a:avLst/>
          </a:prstGeom>
        </p:spPr>
        <p:txBody>
          <a:bodyPr anchorCtr="0" anchor="t" bIns="0" lIns="0" spcFirstLastPara="1" rIns="0" wrap="square" tIns="0">
            <a:noAutofit/>
          </a:bodyPr>
          <a:lstStyle/>
          <a:p>
            <a:pPr indent="0" lvl="0" marL="457200" rtl="0" algn="l">
              <a:lnSpc>
                <a:spcPct val="115000"/>
              </a:lnSpc>
              <a:spcBef>
                <a:spcPts val="600"/>
              </a:spcBef>
              <a:spcAft>
                <a:spcPts val="0"/>
              </a:spcAft>
              <a:buNone/>
            </a:pPr>
            <a:r>
              <a:rPr b="0" lang="en" sz="1950">
                <a:solidFill>
                  <a:srgbClr val="FFFFFF"/>
                </a:solidFill>
                <a:latin typeface="Arial"/>
                <a:ea typeface="Arial"/>
                <a:cs typeface="Arial"/>
                <a:sym typeface="Arial"/>
              </a:rPr>
              <a:t>“The essence of trauma is that it is </a:t>
            </a:r>
            <a:r>
              <a:rPr lang="en" sz="1950">
                <a:solidFill>
                  <a:srgbClr val="FFFFFF"/>
                </a:solidFill>
                <a:latin typeface="Arial"/>
                <a:ea typeface="Arial"/>
                <a:cs typeface="Arial"/>
                <a:sym typeface="Arial"/>
              </a:rPr>
              <a:t>overwhelming, unbelievable, and unbearable</a:t>
            </a:r>
            <a:r>
              <a:rPr b="0" lang="en" sz="1950">
                <a:solidFill>
                  <a:srgbClr val="FFFFFF"/>
                </a:solidFill>
                <a:latin typeface="Arial"/>
                <a:ea typeface="Arial"/>
                <a:cs typeface="Arial"/>
                <a:sym typeface="Arial"/>
              </a:rPr>
              <a:t>. Each patient demands that we suspend our sense of what is normal and accept that we are dealing with a dual reality: the reality of a relatively secure and predictable present that lives side by side with a ruinous, ever-present past.”</a:t>
            </a:r>
            <a:endParaRPr b="0" sz="1950">
              <a:solidFill>
                <a:srgbClr val="FFFFFF"/>
              </a:solidFill>
              <a:latin typeface="Arial"/>
              <a:ea typeface="Arial"/>
              <a:cs typeface="Arial"/>
              <a:sym typeface="Arial"/>
            </a:endParaRPr>
          </a:p>
          <a:p>
            <a:pPr indent="0" lvl="0" marL="457200" rtl="0" algn="l">
              <a:lnSpc>
                <a:spcPct val="150000"/>
              </a:lnSpc>
              <a:spcBef>
                <a:spcPts val="600"/>
              </a:spcBef>
              <a:spcAft>
                <a:spcPts val="0"/>
              </a:spcAft>
              <a:buNone/>
            </a:pPr>
            <a:r>
              <a:rPr b="0" lang="en" sz="1750">
                <a:solidFill>
                  <a:srgbClr val="181818"/>
                </a:solidFill>
                <a:latin typeface="Arial"/>
                <a:ea typeface="Arial"/>
                <a:cs typeface="Arial"/>
                <a:sym typeface="Arial"/>
              </a:rPr>
              <a:t>― </a:t>
            </a:r>
            <a:r>
              <a:rPr lang="en" sz="1750">
                <a:latin typeface="Arial"/>
                <a:ea typeface="Arial"/>
                <a:cs typeface="Arial"/>
                <a:sym typeface="Arial"/>
              </a:rPr>
              <a:t>Bessel A. van der Kolk, </a:t>
            </a:r>
            <a:r>
              <a:rPr lang="en" sz="1750">
                <a:uFill>
                  <a:noFill/>
                </a:uFill>
                <a:latin typeface="Arial"/>
                <a:ea typeface="Arial"/>
                <a:cs typeface="Arial"/>
                <a:sym typeface="Arial"/>
                <a:hlinkClick r:id="rId3"/>
              </a:rPr>
              <a:t>The Body Keeps the Score: Brain, Mind, and Body in the Healing of Trauma</a:t>
            </a:r>
            <a:endParaRPr b="0" sz="3500">
              <a:latin typeface="Arial"/>
              <a:ea typeface="Arial"/>
              <a:cs typeface="Arial"/>
              <a:sym typeface="Arial"/>
            </a:endParaRPr>
          </a:p>
        </p:txBody>
      </p:sp>
      <p:sp>
        <p:nvSpPr>
          <p:cNvPr id="626" name="Google Shape;626;p80"/>
          <p:cNvSpPr txBox="1"/>
          <p:nvPr>
            <p:ph idx="12" type="sldNum"/>
          </p:nvPr>
        </p:nvSpPr>
        <p:spPr>
          <a:xfrm>
            <a:off x="4337138" y="4673650"/>
            <a:ext cx="469800" cy="46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0" name="Shape 630"/>
        <p:cNvGrpSpPr/>
        <p:nvPr/>
      </p:nvGrpSpPr>
      <p:grpSpPr>
        <a:xfrm>
          <a:off x="0" y="0"/>
          <a:ext cx="0" cy="0"/>
          <a:chOff x="0" y="0"/>
          <a:chExt cx="0" cy="0"/>
        </a:xfrm>
      </p:grpSpPr>
      <p:sp>
        <p:nvSpPr>
          <p:cNvPr id="631" name="Google Shape;631;p81"/>
          <p:cNvSpPr txBox="1"/>
          <p:nvPr>
            <p:ph type="title"/>
          </p:nvPr>
        </p:nvSpPr>
        <p:spPr>
          <a:xfrm>
            <a:off x="-152400" y="431275"/>
            <a:ext cx="4838700" cy="708300"/>
          </a:xfrm>
          <a:prstGeom prst="rect">
            <a:avLst/>
          </a:prstGeom>
        </p:spPr>
        <p:txBody>
          <a:bodyPr anchorCtr="0" anchor="ctr" bIns="0" lIns="0" spcFirstLastPara="1" rIns="0" wrap="square" tIns="0">
            <a:noAutofit/>
          </a:bodyPr>
          <a:lstStyle/>
          <a:p>
            <a:pPr indent="0" lvl="0" marL="457200" rtl="0" algn="l">
              <a:lnSpc>
                <a:spcPct val="135000"/>
              </a:lnSpc>
              <a:spcBef>
                <a:spcPts val="0"/>
              </a:spcBef>
              <a:spcAft>
                <a:spcPts val="1200"/>
              </a:spcAft>
              <a:buNone/>
            </a:pPr>
            <a:r>
              <a:rPr lang="en">
                <a:highlight>
                  <a:srgbClr val="FFFFFF"/>
                </a:highlight>
              </a:rPr>
              <a:t>Bessel van der Kolk</a:t>
            </a:r>
            <a:endParaRPr/>
          </a:p>
        </p:txBody>
      </p:sp>
      <p:sp>
        <p:nvSpPr>
          <p:cNvPr id="632" name="Google Shape;632;p81"/>
          <p:cNvSpPr txBox="1"/>
          <p:nvPr>
            <p:ph idx="1" type="body"/>
          </p:nvPr>
        </p:nvSpPr>
        <p:spPr>
          <a:xfrm>
            <a:off x="458200" y="1139575"/>
            <a:ext cx="5073300" cy="3221400"/>
          </a:xfrm>
          <a:prstGeom prst="rect">
            <a:avLst/>
          </a:prstGeom>
        </p:spPr>
        <p:txBody>
          <a:bodyPr anchorCtr="0" anchor="t" bIns="0" lIns="0" spcFirstLastPara="1" rIns="0" wrap="square" tIns="0">
            <a:noAutofit/>
          </a:bodyPr>
          <a:lstStyle/>
          <a:p>
            <a:pPr indent="-368300" lvl="0" marL="457200" rtl="0" algn="l">
              <a:spcBef>
                <a:spcPts val="0"/>
              </a:spcBef>
              <a:spcAft>
                <a:spcPts val="0"/>
              </a:spcAft>
              <a:buClr>
                <a:srgbClr val="181818"/>
              </a:buClr>
              <a:buSzPts val="2200"/>
              <a:buFont typeface="Arial"/>
              <a:buChar char="●"/>
            </a:pPr>
            <a:r>
              <a:rPr lang="en" sz="2200">
                <a:solidFill>
                  <a:srgbClr val="181818"/>
                </a:solidFill>
                <a:highlight>
                  <a:srgbClr val="FFFFFF"/>
                </a:highlight>
                <a:latin typeface="Arial"/>
                <a:ea typeface="Arial"/>
                <a:cs typeface="Arial"/>
                <a:sym typeface="Arial"/>
              </a:rPr>
              <a:t>Revolutionized the way we look at trauma.</a:t>
            </a:r>
            <a:endParaRPr sz="2200">
              <a:solidFill>
                <a:srgbClr val="181818"/>
              </a:solidFill>
              <a:highlight>
                <a:srgbClr val="FFFFFF"/>
              </a:highlight>
              <a:latin typeface="Arial"/>
              <a:ea typeface="Arial"/>
              <a:cs typeface="Arial"/>
              <a:sym typeface="Arial"/>
            </a:endParaRPr>
          </a:p>
          <a:p>
            <a:pPr indent="-368300" lvl="0" marL="457200" rtl="0" algn="l">
              <a:spcBef>
                <a:spcPts val="0"/>
              </a:spcBef>
              <a:spcAft>
                <a:spcPts val="0"/>
              </a:spcAft>
              <a:buClr>
                <a:srgbClr val="181818"/>
              </a:buClr>
              <a:buSzPts val="2200"/>
              <a:buFont typeface="Arial"/>
              <a:buChar char="●"/>
            </a:pPr>
            <a:r>
              <a:rPr lang="en" sz="2200">
                <a:solidFill>
                  <a:srgbClr val="181818"/>
                </a:solidFill>
                <a:highlight>
                  <a:srgbClr val="FFFFFF"/>
                </a:highlight>
                <a:latin typeface="Arial"/>
                <a:ea typeface="Arial"/>
                <a:cs typeface="Arial"/>
                <a:sym typeface="Arial"/>
              </a:rPr>
              <a:t>It is not just a psychological problem</a:t>
            </a:r>
            <a:endParaRPr sz="2200">
              <a:solidFill>
                <a:srgbClr val="181818"/>
              </a:solidFill>
              <a:highlight>
                <a:srgbClr val="FFFFFF"/>
              </a:highlight>
              <a:latin typeface="Arial"/>
              <a:ea typeface="Arial"/>
              <a:cs typeface="Arial"/>
              <a:sym typeface="Arial"/>
            </a:endParaRPr>
          </a:p>
          <a:p>
            <a:pPr indent="-368300" lvl="0" marL="457200" rtl="0" algn="l">
              <a:spcBef>
                <a:spcPts val="0"/>
              </a:spcBef>
              <a:spcAft>
                <a:spcPts val="0"/>
              </a:spcAft>
              <a:buClr>
                <a:srgbClr val="181818"/>
              </a:buClr>
              <a:buSzPts val="2200"/>
              <a:buFont typeface="Arial"/>
              <a:buChar char="●"/>
            </a:pPr>
            <a:r>
              <a:rPr lang="en" sz="2200">
                <a:solidFill>
                  <a:srgbClr val="181818"/>
                </a:solidFill>
                <a:highlight>
                  <a:srgbClr val="FFFFFF"/>
                </a:highlight>
                <a:latin typeface="Arial"/>
                <a:ea typeface="Arial"/>
                <a:cs typeface="Arial"/>
                <a:sym typeface="Arial"/>
              </a:rPr>
              <a:t>Trauma actually changes the body and not only the mind. </a:t>
            </a:r>
            <a:endParaRPr sz="2200">
              <a:solidFill>
                <a:srgbClr val="181818"/>
              </a:solidFill>
              <a:highlight>
                <a:srgbClr val="FFFFFF"/>
              </a:highlight>
              <a:latin typeface="Arial"/>
              <a:ea typeface="Arial"/>
              <a:cs typeface="Arial"/>
              <a:sym typeface="Arial"/>
            </a:endParaRPr>
          </a:p>
          <a:p>
            <a:pPr indent="-368300" lvl="0" marL="457200" rtl="0" algn="l">
              <a:spcBef>
                <a:spcPts val="0"/>
              </a:spcBef>
              <a:spcAft>
                <a:spcPts val="0"/>
              </a:spcAft>
              <a:buSzPts val="2200"/>
              <a:buFont typeface="Arial"/>
              <a:buChar char="●"/>
            </a:pPr>
            <a:r>
              <a:rPr lang="en" sz="2200">
                <a:solidFill>
                  <a:srgbClr val="181818"/>
                </a:solidFill>
                <a:highlight>
                  <a:srgbClr val="FFFFFF"/>
                </a:highlight>
                <a:latin typeface="Arial"/>
                <a:ea typeface="Arial"/>
                <a:cs typeface="Arial"/>
                <a:sym typeface="Arial"/>
              </a:rPr>
              <a:t>He s</a:t>
            </a:r>
            <a:r>
              <a:rPr lang="en" sz="2200">
                <a:solidFill>
                  <a:srgbClr val="181818"/>
                </a:solidFill>
                <a:highlight>
                  <a:srgbClr val="FFFFFF"/>
                </a:highlight>
                <a:latin typeface="Arial"/>
                <a:ea typeface="Arial"/>
                <a:cs typeface="Arial"/>
                <a:sym typeface="Arial"/>
              </a:rPr>
              <a:t>tudied</a:t>
            </a:r>
            <a:r>
              <a:rPr lang="en" sz="2200">
                <a:solidFill>
                  <a:srgbClr val="262626"/>
                </a:solidFill>
                <a:highlight>
                  <a:srgbClr val="FFFFFF"/>
                </a:highlight>
                <a:latin typeface="Arial"/>
                <a:ea typeface="Arial"/>
                <a:cs typeface="Arial"/>
                <a:sym typeface="Arial"/>
              </a:rPr>
              <a:t> the disconnection from the body that so many people with histories of trauma and neglect experience daily.</a:t>
            </a:r>
            <a:endParaRPr sz="2200">
              <a:solidFill>
                <a:srgbClr val="181818"/>
              </a:solidFill>
              <a:highlight>
                <a:srgbClr val="FFFFFF"/>
              </a:highlight>
              <a:latin typeface="Arial"/>
              <a:ea typeface="Arial"/>
              <a:cs typeface="Arial"/>
              <a:sym typeface="Arial"/>
            </a:endParaRPr>
          </a:p>
          <a:p>
            <a:pPr indent="0" lvl="0" marL="0" rtl="0" algn="l">
              <a:spcBef>
                <a:spcPts val="1200"/>
              </a:spcBef>
              <a:spcAft>
                <a:spcPts val="0"/>
              </a:spcAft>
              <a:buNone/>
            </a:pPr>
            <a:r>
              <a:t/>
            </a:r>
            <a:endParaRPr sz="2200">
              <a:solidFill>
                <a:srgbClr val="181818"/>
              </a:solidFill>
              <a:highlight>
                <a:srgbClr val="FFFFFF"/>
              </a:highlight>
              <a:latin typeface="Arial"/>
              <a:ea typeface="Arial"/>
              <a:cs typeface="Arial"/>
              <a:sym typeface="Arial"/>
            </a:endParaRPr>
          </a:p>
          <a:p>
            <a:pPr indent="0" lvl="0" marL="0" rtl="0" algn="l">
              <a:spcBef>
                <a:spcPts val="1200"/>
              </a:spcBef>
              <a:spcAft>
                <a:spcPts val="1200"/>
              </a:spcAft>
              <a:buNone/>
            </a:pPr>
            <a:r>
              <a:t/>
            </a:r>
            <a:endParaRPr sz="2200">
              <a:solidFill>
                <a:srgbClr val="181818"/>
              </a:solidFill>
              <a:highlight>
                <a:srgbClr val="FFFFFF"/>
              </a:highlight>
              <a:latin typeface="Arial"/>
              <a:ea typeface="Arial"/>
              <a:cs typeface="Arial"/>
              <a:sym typeface="Arial"/>
            </a:endParaRPr>
          </a:p>
        </p:txBody>
      </p:sp>
      <p:sp>
        <p:nvSpPr>
          <p:cNvPr id="633" name="Google Shape;633;p81"/>
          <p:cNvSpPr txBox="1"/>
          <p:nvPr>
            <p:ph idx="12" type="sldNum"/>
          </p:nvPr>
        </p:nvSpPr>
        <p:spPr>
          <a:xfrm>
            <a:off x="8674075" y="4673650"/>
            <a:ext cx="469800" cy="46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pic>
        <p:nvPicPr>
          <p:cNvPr id="634" name="Google Shape;634;p81"/>
          <p:cNvPicPr preferRelativeResize="0"/>
          <p:nvPr/>
        </p:nvPicPr>
        <p:blipFill>
          <a:blip r:embed="rId3">
            <a:alphaModFix/>
          </a:blip>
          <a:stretch>
            <a:fillRect/>
          </a:stretch>
        </p:blipFill>
        <p:spPr>
          <a:xfrm>
            <a:off x="5838975" y="477400"/>
            <a:ext cx="2696575" cy="3900700"/>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8" name="Shape 638"/>
        <p:cNvGrpSpPr/>
        <p:nvPr/>
      </p:nvGrpSpPr>
      <p:grpSpPr>
        <a:xfrm>
          <a:off x="0" y="0"/>
          <a:ext cx="0" cy="0"/>
          <a:chOff x="0" y="0"/>
          <a:chExt cx="0" cy="0"/>
        </a:xfrm>
      </p:grpSpPr>
      <p:sp>
        <p:nvSpPr>
          <p:cNvPr id="639" name="Google Shape;639;p82"/>
          <p:cNvSpPr txBox="1"/>
          <p:nvPr>
            <p:ph type="title"/>
          </p:nvPr>
        </p:nvSpPr>
        <p:spPr>
          <a:xfrm>
            <a:off x="-152400" y="431275"/>
            <a:ext cx="4838700" cy="708300"/>
          </a:xfrm>
          <a:prstGeom prst="rect">
            <a:avLst/>
          </a:prstGeom>
        </p:spPr>
        <p:txBody>
          <a:bodyPr anchorCtr="0" anchor="ctr" bIns="0" lIns="0" spcFirstLastPara="1" rIns="0" wrap="square" tIns="0">
            <a:noAutofit/>
          </a:bodyPr>
          <a:lstStyle/>
          <a:p>
            <a:pPr indent="0" lvl="0" marL="457200" rtl="0" algn="l">
              <a:lnSpc>
                <a:spcPct val="135000"/>
              </a:lnSpc>
              <a:spcBef>
                <a:spcPts val="0"/>
              </a:spcBef>
              <a:spcAft>
                <a:spcPts val="1200"/>
              </a:spcAft>
              <a:buNone/>
            </a:pPr>
            <a:r>
              <a:rPr lang="en">
                <a:highlight>
                  <a:srgbClr val="FFFFFF"/>
                </a:highlight>
              </a:rPr>
              <a:t>Bessel van der Kolk</a:t>
            </a:r>
            <a:endParaRPr/>
          </a:p>
        </p:txBody>
      </p:sp>
      <p:sp>
        <p:nvSpPr>
          <p:cNvPr id="640" name="Google Shape;640;p82"/>
          <p:cNvSpPr txBox="1"/>
          <p:nvPr>
            <p:ph idx="1" type="body"/>
          </p:nvPr>
        </p:nvSpPr>
        <p:spPr>
          <a:xfrm>
            <a:off x="569050" y="1215775"/>
            <a:ext cx="4762800" cy="3221400"/>
          </a:xfrm>
          <a:prstGeom prst="rect">
            <a:avLst/>
          </a:prstGeom>
        </p:spPr>
        <p:txBody>
          <a:bodyPr anchorCtr="0" anchor="t" bIns="0" lIns="0" spcFirstLastPara="1" rIns="0" wrap="square" tIns="0">
            <a:noAutofit/>
          </a:bodyPr>
          <a:lstStyle/>
          <a:p>
            <a:pPr indent="-381000" lvl="0" marL="457200" rtl="0" algn="l">
              <a:spcBef>
                <a:spcPts val="0"/>
              </a:spcBef>
              <a:spcAft>
                <a:spcPts val="0"/>
              </a:spcAft>
              <a:buClr>
                <a:srgbClr val="1A1A1A"/>
              </a:buClr>
              <a:buSzPts val="2400"/>
              <a:buFont typeface="Arial"/>
              <a:buChar char="●"/>
            </a:pPr>
            <a:r>
              <a:rPr lang="en">
                <a:solidFill>
                  <a:srgbClr val="1A1A1A"/>
                </a:solidFill>
                <a:highlight>
                  <a:srgbClr val="FFFFFF"/>
                </a:highlight>
                <a:latin typeface="Arial"/>
                <a:ea typeface="Arial"/>
                <a:cs typeface="Arial"/>
                <a:sym typeface="Arial"/>
              </a:rPr>
              <a:t>Traumatized</a:t>
            </a:r>
            <a:r>
              <a:rPr lang="en">
                <a:solidFill>
                  <a:srgbClr val="1A1A1A"/>
                </a:solidFill>
                <a:highlight>
                  <a:srgbClr val="FFFFFF"/>
                </a:highlight>
                <a:latin typeface="Arial"/>
                <a:ea typeface="Arial"/>
                <a:cs typeface="Arial"/>
                <a:sym typeface="Arial"/>
              </a:rPr>
              <a:t> people chronically feel unsafe inside their bodies: The past is alive in the form of gnawing interior discomfort. </a:t>
            </a:r>
            <a:endParaRPr>
              <a:solidFill>
                <a:srgbClr val="1A1A1A"/>
              </a:solidFill>
              <a:highlight>
                <a:srgbClr val="FFFFFF"/>
              </a:highlight>
              <a:latin typeface="Arial"/>
              <a:ea typeface="Arial"/>
              <a:cs typeface="Arial"/>
              <a:sym typeface="Arial"/>
            </a:endParaRPr>
          </a:p>
          <a:p>
            <a:pPr indent="0" lvl="0" marL="457200" rtl="0" algn="l">
              <a:spcBef>
                <a:spcPts val="1200"/>
              </a:spcBef>
              <a:spcAft>
                <a:spcPts val="0"/>
              </a:spcAft>
              <a:buNone/>
            </a:pPr>
            <a:r>
              <a:rPr lang="en" sz="1900">
                <a:solidFill>
                  <a:srgbClr val="1A1A1A"/>
                </a:solidFill>
                <a:highlight>
                  <a:srgbClr val="FFFFFF"/>
                </a:highlight>
                <a:latin typeface="Arial"/>
                <a:ea typeface="Arial"/>
                <a:cs typeface="Arial"/>
                <a:sym typeface="Arial"/>
              </a:rPr>
              <a:t>.</a:t>
            </a:r>
            <a:endParaRPr sz="1900">
              <a:solidFill>
                <a:srgbClr val="181818"/>
              </a:solidFill>
              <a:highlight>
                <a:srgbClr val="FFFFFF"/>
              </a:highlight>
              <a:latin typeface="Arial"/>
              <a:ea typeface="Arial"/>
              <a:cs typeface="Arial"/>
              <a:sym typeface="Arial"/>
            </a:endParaRPr>
          </a:p>
          <a:p>
            <a:pPr indent="0" lvl="0" marL="0" rtl="0" algn="l">
              <a:spcBef>
                <a:spcPts val="1200"/>
              </a:spcBef>
              <a:spcAft>
                <a:spcPts val="1200"/>
              </a:spcAft>
              <a:buNone/>
            </a:pPr>
            <a:r>
              <a:t/>
            </a:r>
            <a:endParaRPr sz="2200">
              <a:solidFill>
                <a:srgbClr val="181818"/>
              </a:solidFill>
              <a:highlight>
                <a:srgbClr val="FFFFFF"/>
              </a:highlight>
              <a:latin typeface="Arial"/>
              <a:ea typeface="Arial"/>
              <a:cs typeface="Arial"/>
              <a:sym typeface="Arial"/>
            </a:endParaRPr>
          </a:p>
        </p:txBody>
      </p:sp>
      <p:sp>
        <p:nvSpPr>
          <p:cNvPr id="641" name="Google Shape;641;p82"/>
          <p:cNvSpPr txBox="1"/>
          <p:nvPr>
            <p:ph idx="12" type="sldNum"/>
          </p:nvPr>
        </p:nvSpPr>
        <p:spPr>
          <a:xfrm>
            <a:off x="8674075" y="4673650"/>
            <a:ext cx="469800" cy="46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pic>
        <p:nvPicPr>
          <p:cNvPr id="642" name="Google Shape;642;p82"/>
          <p:cNvPicPr preferRelativeResize="0"/>
          <p:nvPr/>
        </p:nvPicPr>
        <p:blipFill>
          <a:blip r:embed="rId3">
            <a:alphaModFix/>
          </a:blip>
          <a:stretch>
            <a:fillRect/>
          </a:stretch>
        </p:blipFill>
        <p:spPr>
          <a:xfrm>
            <a:off x="5961702" y="676477"/>
            <a:ext cx="2538225" cy="2538225"/>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6" name="Shape 646"/>
        <p:cNvGrpSpPr/>
        <p:nvPr/>
      </p:nvGrpSpPr>
      <p:grpSpPr>
        <a:xfrm>
          <a:off x="0" y="0"/>
          <a:ext cx="0" cy="0"/>
          <a:chOff x="0" y="0"/>
          <a:chExt cx="0" cy="0"/>
        </a:xfrm>
      </p:grpSpPr>
      <p:sp>
        <p:nvSpPr>
          <p:cNvPr id="647" name="Google Shape;647;p83"/>
          <p:cNvSpPr txBox="1"/>
          <p:nvPr>
            <p:ph type="title"/>
          </p:nvPr>
        </p:nvSpPr>
        <p:spPr>
          <a:xfrm>
            <a:off x="-152400" y="431275"/>
            <a:ext cx="4838700" cy="708300"/>
          </a:xfrm>
          <a:prstGeom prst="rect">
            <a:avLst/>
          </a:prstGeom>
        </p:spPr>
        <p:txBody>
          <a:bodyPr anchorCtr="0" anchor="ctr" bIns="0" lIns="0" spcFirstLastPara="1" rIns="0" wrap="square" tIns="0">
            <a:noAutofit/>
          </a:bodyPr>
          <a:lstStyle/>
          <a:p>
            <a:pPr indent="0" lvl="0" marL="457200" rtl="0" algn="l">
              <a:lnSpc>
                <a:spcPct val="135000"/>
              </a:lnSpc>
              <a:spcBef>
                <a:spcPts val="0"/>
              </a:spcBef>
              <a:spcAft>
                <a:spcPts val="1200"/>
              </a:spcAft>
              <a:buNone/>
            </a:pPr>
            <a:r>
              <a:rPr lang="en">
                <a:highlight>
                  <a:srgbClr val="FFFFFF"/>
                </a:highlight>
              </a:rPr>
              <a:t>Bessel van der Kolk</a:t>
            </a:r>
            <a:endParaRPr/>
          </a:p>
        </p:txBody>
      </p:sp>
      <p:sp>
        <p:nvSpPr>
          <p:cNvPr id="648" name="Google Shape;648;p83"/>
          <p:cNvSpPr txBox="1"/>
          <p:nvPr>
            <p:ph idx="1" type="body"/>
          </p:nvPr>
        </p:nvSpPr>
        <p:spPr>
          <a:xfrm>
            <a:off x="569050" y="1215775"/>
            <a:ext cx="5120400" cy="3221400"/>
          </a:xfrm>
          <a:prstGeom prst="rect">
            <a:avLst/>
          </a:prstGeom>
        </p:spPr>
        <p:txBody>
          <a:bodyPr anchorCtr="0" anchor="t" bIns="0" lIns="0" spcFirstLastPara="1" rIns="0" wrap="square" tIns="0">
            <a:noAutofit/>
          </a:bodyPr>
          <a:lstStyle/>
          <a:p>
            <a:pPr indent="-412750" lvl="0" marL="457200" rtl="0" algn="l">
              <a:spcBef>
                <a:spcPts val="0"/>
              </a:spcBef>
              <a:spcAft>
                <a:spcPts val="0"/>
              </a:spcAft>
              <a:buClr>
                <a:srgbClr val="1A1A1A"/>
              </a:buClr>
              <a:buSzPts val="2900"/>
              <a:buFont typeface="Arial"/>
              <a:buChar char="●"/>
            </a:pPr>
            <a:r>
              <a:rPr lang="en">
                <a:solidFill>
                  <a:srgbClr val="1A1A1A"/>
                </a:solidFill>
                <a:highlight>
                  <a:schemeClr val="lt1"/>
                </a:highlight>
                <a:latin typeface="Arial"/>
                <a:ea typeface="Arial"/>
                <a:cs typeface="Arial"/>
                <a:sym typeface="Arial"/>
              </a:rPr>
              <a:t>Their bodies are constantly bombarded by </a:t>
            </a:r>
            <a:r>
              <a:rPr b="1" lang="en">
                <a:solidFill>
                  <a:srgbClr val="1A1A1A"/>
                </a:solidFill>
                <a:highlight>
                  <a:schemeClr val="lt1"/>
                </a:highlight>
                <a:latin typeface="Arial"/>
                <a:ea typeface="Arial"/>
                <a:cs typeface="Arial"/>
                <a:sym typeface="Arial"/>
              </a:rPr>
              <a:t>visceral warning signs</a:t>
            </a:r>
            <a:r>
              <a:rPr lang="en">
                <a:solidFill>
                  <a:srgbClr val="1A1A1A"/>
                </a:solidFill>
                <a:highlight>
                  <a:schemeClr val="lt1"/>
                </a:highlight>
                <a:latin typeface="Arial"/>
                <a:ea typeface="Arial"/>
                <a:cs typeface="Arial"/>
                <a:sym typeface="Arial"/>
              </a:rPr>
              <a:t>, and, in an attempt to control these processes, they often become expert at ignoring their gut feelings and in </a:t>
            </a:r>
            <a:r>
              <a:rPr b="1" lang="en">
                <a:solidFill>
                  <a:srgbClr val="1A1A1A"/>
                </a:solidFill>
                <a:highlight>
                  <a:schemeClr val="lt1"/>
                </a:highlight>
                <a:latin typeface="Arial"/>
                <a:ea typeface="Arial"/>
                <a:cs typeface="Arial"/>
                <a:sym typeface="Arial"/>
              </a:rPr>
              <a:t>numbing awareness</a:t>
            </a:r>
            <a:r>
              <a:rPr lang="en">
                <a:solidFill>
                  <a:srgbClr val="1A1A1A"/>
                </a:solidFill>
                <a:highlight>
                  <a:schemeClr val="lt1"/>
                </a:highlight>
                <a:latin typeface="Arial"/>
                <a:ea typeface="Arial"/>
                <a:cs typeface="Arial"/>
                <a:sym typeface="Arial"/>
              </a:rPr>
              <a:t> of what is played out inside.</a:t>
            </a:r>
            <a:endParaRPr sz="2900">
              <a:solidFill>
                <a:srgbClr val="1A1A1A"/>
              </a:solidFill>
              <a:highlight>
                <a:srgbClr val="FFFFFF"/>
              </a:highlight>
              <a:latin typeface="Arial"/>
              <a:ea typeface="Arial"/>
              <a:cs typeface="Arial"/>
              <a:sym typeface="Arial"/>
            </a:endParaRPr>
          </a:p>
          <a:p>
            <a:pPr indent="0" lvl="0" marL="457200" rtl="0" algn="l">
              <a:spcBef>
                <a:spcPts val="1200"/>
              </a:spcBef>
              <a:spcAft>
                <a:spcPts val="0"/>
              </a:spcAft>
              <a:buNone/>
            </a:pPr>
            <a:r>
              <a:rPr lang="en" sz="1900">
                <a:solidFill>
                  <a:srgbClr val="1A1A1A"/>
                </a:solidFill>
                <a:highlight>
                  <a:srgbClr val="FFFFFF"/>
                </a:highlight>
                <a:latin typeface="Arial"/>
                <a:ea typeface="Arial"/>
                <a:cs typeface="Arial"/>
                <a:sym typeface="Arial"/>
              </a:rPr>
              <a:t>.</a:t>
            </a:r>
            <a:endParaRPr sz="1900">
              <a:solidFill>
                <a:srgbClr val="181818"/>
              </a:solidFill>
              <a:highlight>
                <a:srgbClr val="FFFFFF"/>
              </a:highlight>
              <a:latin typeface="Arial"/>
              <a:ea typeface="Arial"/>
              <a:cs typeface="Arial"/>
              <a:sym typeface="Arial"/>
            </a:endParaRPr>
          </a:p>
          <a:p>
            <a:pPr indent="0" lvl="0" marL="0" rtl="0" algn="l">
              <a:spcBef>
                <a:spcPts val="1200"/>
              </a:spcBef>
              <a:spcAft>
                <a:spcPts val="1200"/>
              </a:spcAft>
              <a:buNone/>
            </a:pPr>
            <a:r>
              <a:t/>
            </a:r>
            <a:endParaRPr sz="2200">
              <a:solidFill>
                <a:srgbClr val="181818"/>
              </a:solidFill>
              <a:highlight>
                <a:srgbClr val="FFFFFF"/>
              </a:highlight>
              <a:latin typeface="Arial"/>
              <a:ea typeface="Arial"/>
              <a:cs typeface="Arial"/>
              <a:sym typeface="Arial"/>
            </a:endParaRPr>
          </a:p>
        </p:txBody>
      </p:sp>
      <p:sp>
        <p:nvSpPr>
          <p:cNvPr id="649" name="Google Shape;649;p83"/>
          <p:cNvSpPr txBox="1"/>
          <p:nvPr>
            <p:ph idx="12" type="sldNum"/>
          </p:nvPr>
        </p:nvSpPr>
        <p:spPr>
          <a:xfrm>
            <a:off x="8674075" y="4673650"/>
            <a:ext cx="469800" cy="46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pic>
        <p:nvPicPr>
          <p:cNvPr id="650" name="Google Shape;650;p83"/>
          <p:cNvPicPr preferRelativeResize="0"/>
          <p:nvPr/>
        </p:nvPicPr>
        <p:blipFill>
          <a:blip r:embed="rId3">
            <a:alphaModFix/>
          </a:blip>
          <a:stretch>
            <a:fillRect/>
          </a:stretch>
        </p:blipFill>
        <p:spPr>
          <a:xfrm>
            <a:off x="5961702" y="676477"/>
            <a:ext cx="2538225" cy="2538225"/>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6DB"/>
            </a:gs>
            <a:gs pos="100000">
              <a:srgbClr val="FAD25C"/>
            </a:gs>
          </a:gsLst>
          <a:path path="circle">
            <a:fillToRect b="50%" l="50%" r="50%" t="50%"/>
          </a:path>
          <a:tileRect/>
        </a:gradFill>
      </p:bgPr>
    </p:bg>
    <p:spTree>
      <p:nvGrpSpPr>
        <p:cNvPr id="654" name="Shape 654"/>
        <p:cNvGrpSpPr/>
        <p:nvPr/>
      </p:nvGrpSpPr>
      <p:grpSpPr>
        <a:xfrm>
          <a:off x="0" y="0"/>
          <a:ext cx="0" cy="0"/>
          <a:chOff x="0" y="0"/>
          <a:chExt cx="0" cy="0"/>
        </a:xfrm>
      </p:grpSpPr>
      <p:sp>
        <p:nvSpPr>
          <p:cNvPr id="655" name="Google Shape;655;p84"/>
          <p:cNvSpPr txBox="1"/>
          <p:nvPr/>
        </p:nvSpPr>
        <p:spPr>
          <a:xfrm>
            <a:off x="1775250" y="985850"/>
            <a:ext cx="6320100" cy="124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700">
              <a:latin typeface="DM Sans"/>
              <a:ea typeface="DM Sans"/>
              <a:cs typeface="DM Sans"/>
              <a:sym typeface="DM Sans"/>
            </a:endParaRPr>
          </a:p>
        </p:txBody>
      </p:sp>
      <p:sp>
        <p:nvSpPr>
          <p:cNvPr id="656" name="Google Shape;656;p84"/>
          <p:cNvSpPr txBox="1"/>
          <p:nvPr/>
        </p:nvSpPr>
        <p:spPr>
          <a:xfrm>
            <a:off x="870950" y="332300"/>
            <a:ext cx="8421900" cy="109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500">
                <a:latin typeface="DM Sans"/>
                <a:ea typeface="DM Sans"/>
                <a:cs typeface="DM Sans"/>
                <a:sym typeface="DM Sans"/>
              </a:rPr>
              <a:t>        Van der Kolk: COVID Trauma </a:t>
            </a:r>
            <a:endParaRPr sz="3500">
              <a:latin typeface="DM Sans"/>
              <a:ea typeface="DM Sans"/>
              <a:cs typeface="DM Sans"/>
              <a:sym typeface="DM Sans"/>
            </a:endParaRPr>
          </a:p>
        </p:txBody>
      </p:sp>
      <p:pic>
        <p:nvPicPr>
          <p:cNvPr descr="There are three core ways that trauma can change the brain. Bessel van der Kolk, MD, says that you can see these differences in the brain between clients who have PTSD and those who don't. These brain changes can leave clients more susceptible to being triggered while making life seem more menacing.&#10;&#10;One of the changes that happens after trauma is seen in the threat perception system. Some people will see danger where others do not. It's important to keep in mind that this isn't happening in the cognitive part of the brain. But rather, it's a core perception process that resides in a very primitive part of the brain.&#10;&#10;When trauma changes this area, it can turn into a fear-driven brain.&#10;&#10;Another part that gets altered is the &quot;filtering&quot; system that helps you distinguish between relevant and irrelevant stimuli. Clients with a traumatic history who live with PTSD can find it very difficult to ignore messages and signals that don't get picked up by others. This can in turn make the person seem very unfocused and disengaged from ordinary situations. &#10;&#10;A third section of the brain that shows the effects of trauma is in the midline structures. You can see this in the way the person experiences a sense of self. This sense can get blunted in people who have been traumatized, which is often a defensive response. As a way to cope with the painful sensations of the body, some people will also self-medicate.&#10;&#10;The problem is, when you dampen that internal response to yourself, you also dampen the response to pleasure, excitement, and connection.&#10;&#10;Once we understand the three key ways that trauma and PTSD can impact the brain, we can adapt our interventions to help clients heal quicker.&#10;&#10;For more resources on working with the issues faced by our most challenging clients, please visit www.NICABM.com." id="657" name="Google Shape;657;p84" title="Bessel van der Kolk on three Ways Trauma Can Change the Brain">
            <a:hlinkClick r:id="rId3"/>
          </p:cNvPr>
          <p:cNvPicPr preferRelativeResize="0"/>
          <p:nvPr/>
        </p:nvPicPr>
        <p:blipFill>
          <a:blip r:embed="rId4">
            <a:alphaModFix/>
          </a:blip>
          <a:stretch>
            <a:fillRect/>
          </a:stretch>
        </p:blipFill>
        <p:spPr>
          <a:xfrm>
            <a:off x="2524402" y="1242350"/>
            <a:ext cx="4095200" cy="3071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7"/>
                                        </p:tgtEl>
                                        <p:attrNameLst>
                                          <p:attrName>style.visibility</p:attrName>
                                        </p:attrNameLst>
                                      </p:cBhvr>
                                      <p:to>
                                        <p:strVal val="visible"/>
                                      </p:to>
                                    </p:set>
                                    <p:animEffect filter="fade" transition="in">
                                      <p:cBhvr>
                                        <p:cTn dur="1000"/>
                                        <p:tgtEl>
                                          <p:spTgt spid="6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1" name="Shape 661"/>
        <p:cNvGrpSpPr/>
        <p:nvPr/>
      </p:nvGrpSpPr>
      <p:grpSpPr>
        <a:xfrm>
          <a:off x="0" y="0"/>
          <a:ext cx="0" cy="0"/>
          <a:chOff x="0" y="0"/>
          <a:chExt cx="0" cy="0"/>
        </a:xfrm>
      </p:grpSpPr>
      <p:sp>
        <p:nvSpPr>
          <p:cNvPr id="662" name="Google Shape;662;p85"/>
          <p:cNvSpPr txBox="1"/>
          <p:nvPr>
            <p:ph type="title"/>
          </p:nvPr>
        </p:nvSpPr>
        <p:spPr>
          <a:xfrm>
            <a:off x="-152400" y="431275"/>
            <a:ext cx="4838700" cy="708300"/>
          </a:xfrm>
          <a:prstGeom prst="rect">
            <a:avLst/>
          </a:prstGeom>
        </p:spPr>
        <p:txBody>
          <a:bodyPr anchorCtr="0" anchor="ctr" bIns="0" lIns="0" spcFirstLastPara="1" rIns="0" wrap="square" tIns="0">
            <a:noAutofit/>
          </a:bodyPr>
          <a:lstStyle/>
          <a:p>
            <a:pPr indent="0" lvl="0" marL="457200" rtl="0" algn="l">
              <a:lnSpc>
                <a:spcPct val="135000"/>
              </a:lnSpc>
              <a:spcBef>
                <a:spcPts val="0"/>
              </a:spcBef>
              <a:spcAft>
                <a:spcPts val="1200"/>
              </a:spcAft>
              <a:buNone/>
            </a:pPr>
            <a:r>
              <a:rPr lang="en">
                <a:highlight>
                  <a:srgbClr val="FFFFFF"/>
                </a:highlight>
              </a:rPr>
              <a:t>Bessel van der Kolk</a:t>
            </a:r>
            <a:endParaRPr/>
          </a:p>
        </p:txBody>
      </p:sp>
      <p:sp>
        <p:nvSpPr>
          <p:cNvPr id="663" name="Google Shape;663;p85"/>
          <p:cNvSpPr txBox="1"/>
          <p:nvPr>
            <p:ph idx="1" type="body"/>
          </p:nvPr>
        </p:nvSpPr>
        <p:spPr>
          <a:xfrm>
            <a:off x="569050" y="1215775"/>
            <a:ext cx="4762800" cy="3221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2300">
                <a:solidFill>
                  <a:srgbClr val="181818"/>
                </a:solidFill>
                <a:highlight>
                  <a:srgbClr val="FFFFFF"/>
                </a:highlight>
                <a:latin typeface="Arial"/>
                <a:ea typeface="Arial"/>
                <a:cs typeface="Arial"/>
                <a:sym typeface="Arial"/>
              </a:rPr>
              <a:t>“Psychologists usually try to help people use insight and understanding to manage their behavior. </a:t>
            </a:r>
            <a:endParaRPr sz="2300">
              <a:solidFill>
                <a:srgbClr val="181818"/>
              </a:solidFill>
              <a:highlight>
                <a:srgbClr val="FFFFFF"/>
              </a:highlight>
              <a:latin typeface="Arial"/>
              <a:ea typeface="Arial"/>
              <a:cs typeface="Arial"/>
              <a:sym typeface="Arial"/>
            </a:endParaRPr>
          </a:p>
          <a:p>
            <a:pPr indent="0" lvl="0" marL="0" rtl="0" algn="l">
              <a:spcBef>
                <a:spcPts val="1200"/>
              </a:spcBef>
              <a:spcAft>
                <a:spcPts val="0"/>
              </a:spcAft>
              <a:buNone/>
            </a:pPr>
            <a:r>
              <a:rPr lang="en" sz="2300">
                <a:solidFill>
                  <a:srgbClr val="181818"/>
                </a:solidFill>
                <a:highlight>
                  <a:srgbClr val="FFFFFF"/>
                </a:highlight>
                <a:latin typeface="Arial"/>
                <a:ea typeface="Arial"/>
                <a:cs typeface="Arial"/>
                <a:sym typeface="Arial"/>
              </a:rPr>
              <a:t>However, </a:t>
            </a:r>
            <a:r>
              <a:rPr b="1" lang="en" sz="2300">
                <a:solidFill>
                  <a:srgbClr val="181818"/>
                </a:solidFill>
                <a:highlight>
                  <a:srgbClr val="FFFFFF"/>
                </a:highlight>
                <a:latin typeface="Arial"/>
                <a:ea typeface="Arial"/>
                <a:cs typeface="Arial"/>
                <a:sym typeface="Arial"/>
              </a:rPr>
              <a:t>neuroscience research </a:t>
            </a:r>
            <a:r>
              <a:rPr lang="en" sz="2300">
                <a:solidFill>
                  <a:srgbClr val="181818"/>
                </a:solidFill>
                <a:highlight>
                  <a:srgbClr val="FFFFFF"/>
                </a:highlight>
                <a:latin typeface="Arial"/>
                <a:ea typeface="Arial"/>
                <a:cs typeface="Arial"/>
                <a:sym typeface="Arial"/>
              </a:rPr>
              <a:t>shows that </a:t>
            </a:r>
            <a:r>
              <a:rPr b="1" lang="en" sz="2300">
                <a:solidFill>
                  <a:srgbClr val="181818"/>
                </a:solidFill>
                <a:highlight>
                  <a:srgbClr val="FFFFFF"/>
                </a:highlight>
                <a:latin typeface="Arial"/>
                <a:ea typeface="Arial"/>
                <a:cs typeface="Arial"/>
                <a:sym typeface="Arial"/>
              </a:rPr>
              <a:t>very few psychological problems are the result of defects in understanding</a:t>
            </a:r>
            <a:r>
              <a:rPr lang="en" sz="2300">
                <a:solidFill>
                  <a:srgbClr val="181818"/>
                </a:solidFill>
                <a:highlight>
                  <a:srgbClr val="FFFFFF"/>
                </a:highlight>
                <a:latin typeface="Arial"/>
                <a:ea typeface="Arial"/>
                <a:cs typeface="Arial"/>
                <a:sym typeface="Arial"/>
              </a:rPr>
              <a:t>……”</a:t>
            </a:r>
            <a:endParaRPr sz="2300">
              <a:solidFill>
                <a:srgbClr val="181818"/>
              </a:solidFill>
              <a:highlight>
                <a:srgbClr val="FFFFFF"/>
              </a:highlight>
              <a:latin typeface="Arial"/>
              <a:ea typeface="Arial"/>
              <a:cs typeface="Arial"/>
              <a:sym typeface="Arial"/>
            </a:endParaRPr>
          </a:p>
          <a:p>
            <a:pPr indent="0" lvl="0" marL="0" rtl="0" algn="l">
              <a:spcBef>
                <a:spcPts val="1200"/>
              </a:spcBef>
              <a:spcAft>
                <a:spcPts val="1200"/>
              </a:spcAft>
              <a:buNone/>
            </a:pPr>
            <a:r>
              <a:t/>
            </a:r>
            <a:endParaRPr sz="2200">
              <a:solidFill>
                <a:srgbClr val="181818"/>
              </a:solidFill>
              <a:highlight>
                <a:srgbClr val="FFFFFF"/>
              </a:highlight>
              <a:latin typeface="Arial"/>
              <a:ea typeface="Arial"/>
              <a:cs typeface="Arial"/>
              <a:sym typeface="Arial"/>
            </a:endParaRPr>
          </a:p>
        </p:txBody>
      </p:sp>
      <p:sp>
        <p:nvSpPr>
          <p:cNvPr id="664" name="Google Shape;664;p85"/>
          <p:cNvSpPr txBox="1"/>
          <p:nvPr>
            <p:ph idx="12" type="sldNum"/>
          </p:nvPr>
        </p:nvSpPr>
        <p:spPr>
          <a:xfrm>
            <a:off x="8674075" y="4673650"/>
            <a:ext cx="469800" cy="46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pic>
        <p:nvPicPr>
          <p:cNvPr id="665" name="Google Shape;665;p85"/>
          <p:cNvPicPr preferRelativeResize="0"/>
          <p:nvPr/>
        </p:nvPicPr>
        <p:blipFill>
          <a:blip r:embed="rId3">
            <a:alphaModFix/>
          </a:blip>
          <a:stretch>
            <a:fillRect/>
          </a:stretch>
        </p:blipFill>
        <p:spPr>
          <a:xfrm>
            <a:off x="5838975" y="477400"/>
            <a:ext cx="2696575" cy="39007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3"/>
          <p:cNvSpPr txBox="1"/>
          <p:nvPr>
            <p:ph type="ctrTitle"/>
          </p:nvPr>
        </p:nvSpPr>
        <p:spPr>
          <a:xfrm>
            <a:off x="1735200" y="2184250"/>
            <a:ext cx="5424000" cy="4191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3400"/>
              <a:t>Intro to Trauma</a:t>
            </a:r>
            <a:endParaRPr sz="3400"/>
          </a:p>
        </p:txBody>
      </p:sp>
      <p:sp>
        <p:nvSpPr>
          <p:cNvPr id="142" name="Google Shape;142;p23"/>
          <p:cNvSpPr txBox="1"/>
          <p:nvPr/>
        </p:nvSpPr>
        <p:spPr>
          <a:xfrm>
            <a:off x="0" y="1588725"/>
            <a:ext cx="1735200" cy="1743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en" sz="9600">
                <a:solidFill>
                  <a:schemeClr val="accent1"/>
                </a:solidFill>
                <a:latin typeface="DM Sans"/>
                <a:ea typeface="DM Sans"/>
                <a:cs typeface="DM Sans"/>
                <a:sym typeface="DM Sans"/>
              </a:rPr>
              <a:t>1</a:t>
            </a:r>
            <a:endParaRPr b="1" sz="9600">
              <a:solidFill>
                <a:schemeClr val="accent1"/>
              </a:solidFill>
              <a:latin typeface="DM Sans"/>
              <a:ea typeface="DM Sans"/>
              <a:cs typeface="DM Sans"/>
              <a:sym typeface="DM Sans"/>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9" name="Shape 669"/>
        <p:cNvGrpSpPr/>
        <p:nvPr/>
      </p:nvGrpSpPr>
      <p:grpSpPr>
        <a:xfrm>
          <a:off x="0" y="0"/>
          <a:ext cx="0" cy="0"/>
          <a:chOff x="0" y="0"/>
          <a:chExt cx="0" cy="0"/>
        </a:xfrm>
      </p:grpSpPr>
      <p:sp>
        <p:nvSpPr>
          <p:cNvPr id="670" name="Google Shape;670;p86"/>
          <p:cNvSpPr txBox="1"/>
          <p:nvPr>
            <p:ph type="title"/>
          </p:nvPr>
        </p:nvSpPr>
        <p:spPr>
          <a:xfrm>
            <a:off x="-152400" y="431275"/>
            <a:ext cx="4838700" cy="708300"/>
          </a:xfrm>
          <a:prstGeom prst="rect">
            <a:avLst/>
          </a:prstGeom>
        </p:spPr>
        <p:txBody>
          <a:bodyPr anchorCtr="0" anchor="ctr" bIns="0" lIns="0" spcFirstLastPara="1" rIns="0" wrap="square" tIns="0">
            <a:noAutofit/>
          </a:bodyPr>
          <a:lstStyle/>
          <a:p>
            <a:pPr indent="0" lvl="0" marL="457200" rtl="0" algn="l">
              <a:lnSpc>
                <a:spcPct val="135000"/>
              </a:lnSpc>
              <a:spcBef>
                <a:spcPts val="0"/>
              </a:spcBef>
              <a:spcAft>
                <a:spcPts val="1200"/>
              </a:spcAft>
              <a:buNone/>
            </a:pPr>
            <a:r>
              <a:rPr lang="en">
                <a:highlight>
                  <a:srgbClr val="FFFFFF"/>
                </a:highlight>
              </a:rPr>
              <a:t>Bessel van der Kolk</a:t>
            </a:r>
            <a:endParaRPr/>
          </a:p>
        </p:txBody>
      </p:sp>
      <p:sp>
        <p:nvSpPr>
          <p:cNvPr id="671" name="Google Shape;671;p86"/>
          <p:cNvSpPr txBox="1"/>
          <p:nvPr>
            <p:ph idx="1" type="body"/>
          </p:nvPr>
        </p:nvSpPr>
        <p:spPr>
          <a:xfrm>
            <a:off x="652825" y="1139575"/>
            <a:ext cx="4928700" cy="2016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2200">
                <a:solidFill>
                  <a:srgbClr val="181818"/>
                </a:solidFill>
                <a:highlight>
                  <a:schemeClr val="lt1"/>
                </a:highlight>
                <a:latin typeface="Arial"/>
                <a:ea typeface="Arial"/>
                <a:cs typeface="Arial"/>
                <a:sym typeface="Arial"/>
              </a:rPr>
              <a:t>This challenges most of modern psychology which focuses on the mind………………..</a:t>
            </a:r>
            <a:endParaRPr sz="2200">
              <a:solidFill>
                <a:srgbClr val="181818"/>
              </a:solidFill>
              <a:highlight>
                <a:srgbClr val="FFFFFF"/>
              </a:highlight>
              <a:latin typeface="Arial"/>
              <a:ea typeface="Arial"/>
              <a:cs typeface="Arial"/>
              <a:sym typeface="Arial"/>
            </a:endParaRPr>
          </a:p>
          <a:p>
            <a:pPr indent="0" lvl="0" marL="0" rtl="0" algn="l">
              <a:spcBef>
                <a:spcPts val="1200"/>
              </a:spcBef>
              <a:spcAft>
                <a:spcPts val="1200"/>
              </a:spcAft>
              <a:buNone/>
            </a:pPr>
            <a:r>
              <a:t/>
            </a:r>
            <a:endParaRPr sz="2200">
              <a:solidFill>
                <a:srgbClr val="181818"/>
              </a:solidFill>
              <a:highlight>
                <a:srgbClr val="FFFFFF"/>
              </a:highlight>
              <a:latin typeface="Arial"/>
              <a:ea typeface="Arial"/>
              <a:cs typeface="Arial"/>
              <a:sym typeface="Arial"/>
            </a:endParaRPr>
          </a:p>
        </p:txBody>
      </p:sp>
      <p:sp>
        <p:nvSpPr>
          <p:cNvPr id="672" name="Google Shape;672;p86"/>
          <p:cNvSpPr txBox="1"/>
          <p:nvPr>
            <p:ph idx="12" type="sldNum"/>
          </p:nvPr>
        </p:nvSpPr>
        <p:spPr>
          <a:xfrm>
            <a:off x="8674075" y="4673650"/>
            <a:ext cx="469800" cy="46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pic>
        <p:nvPicPr>
          <p:cNvPr id="673" name="Google Shape;673;p86"/>
          <p:cNvPicPr preferRelativeResize="0"/>
          <p:nvPr/>
        </p:nvPicPr>
        <p:blipFill>
          <a:blip r:embed="rId3">
            <a:alphaModFix/>
          </a:blip>
          <a:stretch>
            <a:fillRect/>
          </a:stretch>
        </p:blipFill>
        <p:spPr>
          <a:xfrm>
            <a:off x="652825" y="2454375"/>
            <a:ext cx="2016000" cy="2016000"/>
          </a:xfrm>
          <a:prstGeom prst="rect">
            <a:avLst/>
          </a:prstGeom>
          <a:noFill/>
          <a:ln>
            <a:noFill/>
          </a:ln>
        </p:spPr>
      </p:pic>
      <p:pic>
        <p:nvPicPr>
          <p:cNvPr id="674" name="Google Shape;674;p86"/>
          <p:cNvPicPr preferRelativeResize="0"/>
          <p:nvPr/>
        </p:nvPicPr>
        <p:blipFill>
          <a:blip r:embed="rId4">
            <a:alphaModFix/>
          </a:blip>
          <a:stretch>
            <a:fillRect/>
          </a:stretch>
        </p:blipFill>
        <p:spPr>
          <a:xfrm>
            <a:off x="6377322" y="106400"/>
            <a:ext cx="1196100" cy="1358050"/>
          </a:xfrm>
          <a:prstGeom prst="rect">
            <a:avLst/>
          </a:prstGeom>
          <a:noFill/>
          <a:ln>
            <a:noFill/>
          </a:ln>
        </p:spPr>
      </p:pic>
      <p:pic>
        <p:nvPicPr>
          <p:cNvPr id="675" name="Google Shape;675;p86"/>
          <p:cNvPicPr preferRelativeResize="0"/>
          <p:nvPr/>
        </p:nvPicPr>
        <p:blipFill>
          <a:blip r:embed="rId5">
            <a:alphaModFix/>
          </a:blip>
          <a:stretch>
            <a:fillRect/>
          </a:stretch>
        </p:blipFill>
        <p:spPr>
          <a:xfrm>
            <a:off x="6350075" y="1609300"/>
            <a:ext cx="1196100" cy="1568000"/>
          </a:xfrm>
          <a:prstGeom prst="rect">
            <a:avLst/>
          </a:prstGeom>
          <a:noFill/>
          <a:ln>
            <a:noFill/>
          </a:ln>
        </p:spPr>
      </p:pic>
      <p:pic>
        <p:nvPicPr>
          <p:cNvPr id="676" name="Google Shape;676;p86"/>
          <p:cNvPicPr preferRelativeResize="0"/>
          <p:nvPr/>
        </p:nvPicPr>
        <p:blipFill>
          <a:blip r:embed="rId6">
            <a:alphaModFix/>
          </a:blip>
          <a:stretch>
            <a:fillRect/>
          </a:stretch>
        </p:blipFill>
        <p:spPr>
          <a:xfrm>
            <a:off x="6326200" y="3258125"/>
            <a:ext cx="1196100" cy="1680925"/>
          </a:xfrm>
          <a:prstGeom prst="rect">
            <a:avLst/>
          </a:prstGeom>
          <a:noFill/>
          <a:ln>
            <a:noFill/>
          </a:ln>
        </p:spPr>
      </p:pic>
      <p:sp>
        <p:nvSpPr>
          <p:cNvPr id="677" name="Google Shape;677;p86"/>
          <p:cNvSpPr txBox="1"/>
          <p:nvPr/>
        </p:nvSpPr>
        <p:spPr>
          <a:xfrm>
            <a:off x="7894425" y="436100"/>
            <a:ext cx="1090800" cy="391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latin typeface="DM Sans"/>
                <a:ea typeface="DM Sans"/>
                <a:cs typeface="DM Sans"/>
                <a:sym typeface="DM Sans"/>
              </a:rPr>
              <a:t>Pleasure</a:t>
            </a:r>
            <a:endParaRPr sz="1700">
              <a:latin typeface="DM Sans"/>
              <a:ea typeface="DM Sans"/>
              <a:cs typeface="DM Sans"/>
              <a:sym typeface="DM Sans"/>
            </a:endParaRPr>
          </a:p>
          <a:p>
            <a:pPr indent="0" lvl="0" marL="0" rtl="0" algn="l">
              <a:spcBef>
                <a:spcPts val="0"/>
              </a:spcBef>
              <a:spcAft>
                <a:spcPts val="0"/>
              </a:spcAft>
              <a:buNone/>
            </a:pPr>
            <a:r>
              <a:t/>
            </a:r>
            <a:endParaRPr sz="1700">
              <a:latin typeface="DM Sans"/>
              <a:ea typeface="DM Sans"/>
              <a:cs typeface="DM Sans"/>
              <a:sym typeface="DM Sans"/>
            </a:endParaRPr>
          </a:p>
          <a:p>
            <a:pPr indent="0" lvl="0" marL="0" rtl="0" algn="l">
              <a:spcBef>
                <a:spcPts val="0"/>
              </a:spcBef>
              <a:spcAft>
                <a:spcPts val="0"/>
              </a:spcAft>
              <a:buNone/>
            </a:pPr>
            <a:r>
              <a:t/>
            </a:r>
            <a:endParaRPr sz="1700">
              <a:latin typeface="DM Sans"/>
              <a:ea typeface="DM Sans"/>
              <a:cs typeface="DM Sans"/>
              <a:sym typeface="DM Sans"/>
            </a:endParaRPr>
          </a:p>
          <a:p>
            <a:pPr indent="0" lvl="0" marL="0" rtl="0" algn="l">
              <a:spcBef>
                <a:spcPts val="0"/>
              </a:spcBef>
              <a:spcAft>
                <a:spcPts val="0"/>
              </a:spcAft>
              <a:buNone/>
            </a:pPr>
            <a:r>
              <a:t/>
            </a:r>
            <a:endParaRPr sz="1700">
              <a:latin typeface="DM Sans"/>
              <a:ea typeface="DM Sans"/>
              <a:cs typeface="DM Sans"/>
              <a:sym typeface="DM Sans"/>
            </a:endParaRPr>
          </a:p>
          <a:p>
            <a:pPr indent="0" lvl="0" marL="0" rtl="0" algn="l">
              <a:spcBef>
                <a:spcPts val="0"/>
              </a:spcBef>
              <a:spcAft>
                <a:spcPts val="0"/>
              </a:spcAft>
              <a:buNone/>
            </a:pPr>
            <a:r>
              <a:t/>
            </a:r>
            <a:endParaRPr sz="1700">
              <a:latin typeface="DM Sans"/>
              <a:ea typeface="DM Sans"/>
              <a:cs typeface="DM Sans"/>
              <a:sym typeface="DM Sans"/>
            </a:endParaRPr>
          </a:p>
          <a:p>
            <a:pPr indent="0" lvl="0" marL="0" rtl="0" algn="l">
              <a:spcBef>
                <a:spcPts val="0"/>
              </a:spcBef>
              <a:spcAft>
                <a:spcPts val="0"/>
              </a:spcAft>
              <a:buNone/>
            </a:pPr>
            <a:r>
              <a:rPr lang="en" sz="1700">
                <a:latin typeface="DM Sans"/>
                <a:ea typeface="DM Sans"/>
                <a:cs typeface="DM Sans"/>
                <a:sym typeface="DM Sans"/>
              </a:rPr>
              <a:t>Self Belief</a:t>
            </a:r>
            <a:endParaRPr sz="1700">
              <a:latin typeface="DM Sans"/>
              <a:ea typeface="DM Sans"/>
              <a:cs typeface="DM Sans"/>
              <a:sym typeface="DM Sans"/>
            </a:endParaRPr>
          </a:p>
          <a:p>
            <a:pPr indent="0" lvl="0" marL="0" rtl="0" algn="l">
              <a:spcBef>
                <a:spcPts val="0"/>
              </a:spcBef>
              <a:spcAft>
                <a:spcPts val="0"/>
              </a:spcAft>
              <a:buNone/>
            </a:pPr>
            <a:r>
              <a:t/>
            </a:r>
            <a:endParaRPr sz="1700">
              <a:latin typeface="DM Sans"/>
              <a:ea typeface="DM Sans"/>
              <a:cs typeface="DM Sans"/>
              <a:sym typeface="DM Sans"/>
            </a:endParaRPr>
          </a:p>
          <a:p>
            <a:pPr indent="0" lvl="0" marL="0" rtl="0" algn="l">
              <a:spcBef>
                <a:spcPts val="0"/>
              </a:spcBef>
              <a:spcAft>
                <a:spcPts val="0"/>
              </a:spcAft>
              <a:buNone/>
            </a:pPr>
            <a:r>
              <a:t/>
            </a:r>
            <a:endParaRPr sz="1700">
              <a:latin typeface="DM Sans"/>
              <a:ea typeface="DM Sans"/>
              <a:cs typeface="DM Sans"/>
              <a:sym typeface="DM Sans"/>
            </a:endParaRPr>
          </a:p>
          <a:p>
            <a:pPr indent="0" lvl="0" marL="0" rtl="0" algn="l">
              <a:spcBef>
                <a:spcPts val="0"/>
              </a:spcBef>
              <a:spcAft>
                <a:spcPts val="0"/>
              </a:spcAft>
              <a:buNone/>
            </a:pPr>
            <a:r>
              <a:t/>
            </a:r>
            <a:endParaRPr sz="1700">
              <a:latin typeface="DM Sans"/>
              <a:ea typeface="DM Sans"/>
              <a:cs typeface="DM Sans"/>
              <a:sym typeface="DM Sans"/>
            </a:endParaRPr>
          </a:p>
          <a:p>
            <a:pPr indent="0" lvl="0" marL="0" rtl="0" algn="l">
              <a:spcBef>
                <a:spcPts val="0"/>
              </a:spcBef>
              <a:spcAft>
                <a:spcPts val="0"/>
              </a:spcAft>
              <a:buNone/>
            </a:pPr>
            <a:r>
              <a:t/>
            </a:r>
            <a:endParaRPr sz="1700">
              <a:latin typeface="DM Sans"/>
              <a:ea typeface="DM Sans"/>
              <a:cs typeface="DM Sans"/>
              <a:sym typeface="DM Sans"/>
            </a:endParaRPr>
          </a:p>
          <a:p>
            <a:pPr indent="0" lvl="0" marL="0" rtl="0" algn="l">
              <a:spcBef>
                <a:spcPts val="0"/>
              </a:spcBef>
              <a:spcAft>
                <a:spcPts val="0"/>
              </a:spcAft>
              <a:buNone/>
            </a:pPr>
            <a:r>
              <a:t/>
            </a:r>
            <a:endParaRPr sz="1700">
              <a:latin typeface="DM Sans"/>
              <a:ea typeface="DM Sans"/>
              <a:cs typeface="DM Sans"/>
              <a:sym typeface="DM Sans"/>
            </a:endParaRPr>
          </a:p>
          <a:p>
            <a:pPr indent="0" lvl="0" marL="0" rtl="0" algn="l">
              <a:spcBef>
                <a:spcPts val="0"/>
              </a:spcBef>
              <a:spcAft>
                <a:spcPts val="0"/>
              </a:spcAft>
              <a:buNone/>
            </a:pPr>
            <a:r>
              <a:t/>
            </a:r>
            <a:endParaRPr sz="1700">
              <a:latin typeface="DM Sans"/>
              <a:ea typeface="DM Sans"/>
              <a:cs typeface="DM Sans"/>
              <a:sym typeface="DM Sans"/>
            </a:endParaRPr>
          </a:p>
          <a:p>
            <a:pPr indent="0" lvl="0" marL="0" rtl="0" algn="l">
              <a:spcBef>
                <a:spcPts val="0"/>
              </a:spcBef>
              <a:spcAft>
                <a:spcPts val="0"/>
              </a:spcAft>
              <a:buNone/>
            </a:pPr>
            <a:r>
              <a:t/>
            </a:r>
            <a:endParaRPr sz="1700">
              <a:latin typeface="DM Sans"/>
              <a:ea typeface="DM Sans"/>
              <a:cs typeface="DM Sans"/>
              <a:sym typeface="DM Sans"/>
            </a:endParaRPr>
          </a:p>
          <a:p>
            <a:pPr indent="0" lvl="0" marL="0" rtl="0" algn="l">
              <a:spcBef>
                <a:spcPts val="0"/>
              </a:spcBef>
              <a:spcAft>
                <a:spcPts val="0"/>
              </a:spcAft>
              <a:buNone/>
            </a:pPr>
            <a:r>
              <a:rPr lang="en" sz="1700">
                <a:latin typeface="DM Sans"/>
                <a:ea typeface="DM Sans"/>
                <a:cs typeface="DM Sans"/>
                <a:sym typeface="DM Sans"/>
              </a:rPr>
              <a:t>Power</a:t>
            </a:r>
            <a:endParaRPr sz="1700">
              <a:latin typeface="DM Sans"/>
              <a:ea typeface="DM Sans"/>
              <a:cs typeface="DM Sans"/>
              <a:sym typeface="DM Sans"/>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1" name="Shape 681"/>
        <p:cNvGrpSpPr/>
        <p:nvPr/>
      </p:nvGrpSpPr>
      <p:grpSpPr>
        <a:xfrm>
          <a:off x="0" y="0"/>
          <a:ext cx="0" cy="0"/>
          <a:chOff x="0" y="0"/>
          <a:chExt cx="0" cy="0"/>
        </a:xfrm>
      </p:grpSpPr>
      <p:sp>
        <p:nvSpPr>
          <p:cNvPr id="682" name="Google Shape;682;p87"/>
          <p:cNvSpPr txBox="1"/>
          <p:nvPr>
            <p:ph type="title"/>
          </p:nvPr>
        </p:nvSpPr>
        <p:spPr>
          <a:xfrm>
            <a:off x="-152400" y="431275"/>
            <a:ext cx="4838700" cy="708300"/>
          </a:xfrm>
          <a:prstGeom prst="rect">
            <a:avLst/>
          </a:prstGeom>
        </p:spPr>
        <p:txBody>
          <a:bodyPr anchorCtr="0" anchor="ctr" bIns="0" lIns="0" spcFirstLastPara="1" rIns="0" wrap="square" tIns="0">
            <a:noAutofit/>
          </a:bodyPr>
          <a:lstStyle/>
          <a:p>
            <a:pPr indent="0" lvl="0" marL="457200" rtl="0" algn="l">
              <a:lnSpc>
                <a:spcPct val="135000"/>
              </a:lnSpc>
              <a:spcBef>
                <a:spcPts val="0"/>
              </a:spcBef>
              <a:spcAft>
                <a:spcPts val="1200"/>
              </a:spcAft>
              <a:buNone/>
            </a:pPr>
            <a:r>
              <a:rPr lang="en">
                <a:highlight>
                  <a:srgbClr val="FFFFFF"/>
                </a:highlight>
              </a:rPr>
              <a:t>Bessel van der Kolk</a:t>
            </a:r>
            <a:endParaRPr/>
          </a:p>
        </p:txBody>
      </p:sp>
      <p:sp>
        <p:nvSpPr>
          <p:cNvPr id="683" name="Google Shape;683;p87"/>
          <p:cNvSpPr txBox="1"/>
          <p:nvPr>
            <p:ph idx="1" type="body"/>
          </p:nvPr>
        </p:nvSpPr>
        <p:spPr>
          <a:xfrm>
            <a:off x="569050" y="1215775"/>
            <a:ext cx="4762800" cy="3221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2300">
                <a:solidFill>
                  <a:srgbClr val="181818"/>
                </a:solidFill>
                <a:highlight>
                  <a:srgbClr val="FFFFFF"/>
                </a:highlight>
                <a:latin typeface="Arial"/>
                <a:ea typeface="Arial"/>
                <a:cs typeface="Arial"/>
                <a:sym typeface="Arial"/>
              </a:rPr>
              <a:t>“…..</a:t>
            </a:r>
            <a:r>
              <a:rPr lang="en" sz="2300">
                <a:solidFill>
                  <a:srgbClr val="181818"/>
                </a:solidFill>
                <a:highlight>
                  <a:srgbClr val="FFFFFF"/>
                </a:highlight>
                <a:latin typeface="Arial"/>
                <a:ea typeface="Arial"/>
                <a:cs typeface="Arial"/>
                <a:sym typeface="Arial"/>
              </a:rPr>
              <a:t>most originate in pressures from </a:t>
            </a:r>
            <a:r>
              <a:rPr b="1" lang="en" sz="2300">
                <a:solidFill>
                  <a:srgbClr val="181818"/>
                </a:solidFill>
                <a:highlight>
                  <a:srgbClr val="FFFFFF"/>
                </a:highlight>
                <a:latin typeface="Arial"/>
                <a:ea typeface="Arial"/>
                <a:cs typeface="Arial"/>
                <a:sym typeface="Arial"/>
              </a:rPr>
              <a:t>deeper regions in the brain</a:t>
            </a:r>
            <a:r>
              <a:rPr lang="en" sz="2300">
                <a:solidFill>
                  <a:srgbClr val="181818"/>
                </a:solidFill>
                <a:highlight>
                  <a:srgbClr val="FFFFFF"/>
                </a:highlight>
                <a:latin typeface="Arial"/>
                <a:ea typeface="Arial"/>
                <a:cs typeface="Arial"/>
                <a:sym typeface="Arial"/>
              </a:rPr>
              <a:t> that drive our perception and attention. </a:t>
            </a:r>
            <a:endParaRPr sz="2300">
              <a:solidFill>
                <a:srgbClr val="181818"/>
              </a:solidFill>
              <a:highlight>
                <a:srgbClr val="FFFFFF"/>
              </a:highlight>
              <a:latin typeface="Arial"/>
              <a:ea typeface="Arial"/>
              <a:cs typeface="Arial"/>
              <a:sym typeface="Arial"/>
            </a:endParaRPr>
          </a:p>
          <a:p>
            <a:pPr indent="0" lvl="0" marL="0" rtl="0" algn="l">
              <a:spcBef>
                <a:spcPts val="1200"/>
              </a:spcBef>
              <a:spcAft>
                <a:spcPts val="0"/>
              </a:spcAft>
              <a:buNone/>
            </a:pPr>
            <a:r>
              <a:rPr lang="en" sz="2300">
                <a:solidFill>
                  <a:srgbClr val="181818"/>
                </a:solidFill>
                <a:highlight>
                  <a:srgbClr val="FFFFFF"/>
                </a:highlight>
                <a:latin typeface="Arial"/>
                <a:ea typeface="Arial"/>
                <a:cs typeface="Arial"/>
                <a:sym typeface="Arial"/>
              </a:rPr>
              <a:t>When the alarm bell of the emotional brain </a:t>
            </a:r>
            <a:r>
              <a:rPr b="1" lang="en" sz="2300">
                <a:solidFill>
                  <a:srgbClr val="181818"/>
                </a:solidFill>
                <a:highlight>
                  <a:srgbClr val="FFFFFF"/>
                </a:highlight>
                <a:latin typeface="Arial"/>
                <a:ea typeface="Arial"/>
                <a:cs typeface="Arial"/>
                <a:sym typeface="Arial"/>
              </a:rPr>
              <a:t>keeps signaling</a:t>
            </a:r>
            <a:r>
              <a:rPr lang="en" sz="2300">
                <a:solidFill>
                  <a:srgbClr val="181818"/>
                </a:solidFill>
                <a:highlight>
                  <a:srgbClr val="FFFFFF"/>
                </a:highlight>
                <a:latin typeface="Arial"/>
                <a:ea typeface="Arial"/>
                <a:cs typeface="Arial"/>
                <a:sym typeface="Arial"/>
              </a:rPr>
              <a:t> that you are in danger, </a:t>
            </a:r>
            <a:r>
              <a:rPr b="1" lang="en" sz="2300">
                <a:solidFill>
                  <a:srgbClr val="181818"/>
                </a:solidFill>
                <a:highlight>
                  <a:srgbClr val="FFFFFF"/>
                </a:highlight>
                <a:latin typeface="Arial"/>
                <a:ea typeface="Arial"/>
                <a:cs typeface="Arial"/>
                <a:sym typeface="Arial"/>
              </a:rPr>
              <a:t>no amount of insight will silence it.</a:t>
            </a:r>
            <a:r>
              <a:rPr lang="en" sz="2300">
                <a:solidFill>
                  <a:srgbClr val="181818"/>
                </a:solidFill>
                <a:highlight>
                  <a:srgbClr val="FFFFFF"/>
                </a:highlight>
                <a:latin typeface="Arial"/>
                <a:ea typeface="Arial"/>
                <a:cs typeface="Arial"/>
                <a:sym typeface="Arial"/>
              </a:rPr>
              <a:t>”</a:t>
            </a:r>
            <a:endParaRPr sz="2300">
              <a:solidFill>
                <a:srgbClr val="181818"/>
              </a:solidFill>
              <a:highlight>
                <a:srgbClr val="FFFFFF"/>
              </a:highlight>
              <a:latin typeface="Arial"/>
              <a:ea typeface="Arial"/>
              <a:cs typeface="Arial"/>
              <a:sym typeface="Arial"/>
            </a:endParaRPr>
          </a:p>
          <a:p>
            <a:pPr indent="0" lvl="0" marL="0" rtl="0" algn="l">
              <a:spcBef>
                <a:spcPts val="1200"/>
              </a:spcBef>
              <a:spcAft>
                <a:spcPts val="0"/>
              </a:spcAft>
              <a:buNone/>
            </a:pPr>
            <a:r>
              <a:t/>
            </a:r>
            <a:endParaRPr sz="2200">
              <a:solidFill>
                <a:srgbClr val="000000"/>
              </a:solidFill>
              <a:highlight>
                <a:srgbClr val="FFFFFF"/>
              </a:highlight>
              <a:latin typeface="Arial"/>
              <a:ea typeface="Arial"/>
              <a:cs typeface="Arial"/>
              <a:sym typeface="Arial"/>
            </a:endParaRPr>
          </a:p>
          <a:p>
            <a:pPr indent="0" lvl="0" marL="0" rtl="0" algn="l">
              <a:spcBef>
                <a:spcPts val="1200"/>
              </a:spcBef>
              <a:spcAft>
                <a:spcPts val="1200"/>
              </a:spcAft>
              <a:buNone/>
            </a:pPr>
            <a:r>
              <a:t/>
            </a:r>
            <a:endParaRPr sz="2200">
              <a:solidFill>
                <a:srgbClr val="181818"/>
              </a:solidFill>
              <a:highlight>
                <a:srgbClr val="FFFFFF"/>
              </a:highlight>
              <a:latin typeface="Arial"/>
              <a:ea typeface="Arial"/>
              <a:cs typeface="Arial"/>
              <a:sym typeface="Arial"/>
            </a:endParaRPr>
          </a:p>
        </p:txBody>
      </p:sp>
      <p:sp>
        <p:nvSpPr>
          <p:cNvPr id="684" name="Google Shape;684;p87"/>
          <p:cNvSpPr txBox="1"/>
          <p:nvPr>
            <p:ph idx="12" type="sldNum"/>
          </p:nvPr>
        </p:nvSpPr>
        <p:spPr>
          <a:xfrm>
            <a:off x="8674075" y="4673650"/>
            <a:ext cx="469800" cy="46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pic>
        <p:nvPicPr>
          <p:cNvPr id="685" name="Google Shape;685;p87"/>
          <p:cNvPicPr preferRelativeResize="0"/>
          <p:nvPr/>
        </p:nvPicPr>
        <p:blipFill>
          <a:blip r:embed="rId3">
            <a:alphaModFix/>
          </a:blip>
          <a:stretch>
            <a:fillRect/>
          </a:stretch>
        </p:blipFill>
        <p:spPr>
          <a:xfrm>
            <a:off x="5768953" y="781778"/>
            <a:ext cx="2698425" cy="2698450"/>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9" name="Shape 689"/>
        <p:cNvGrpSpPr/>
        <p:nvPr/>
      </p:nvGrpSpPr>
      <p:grpSpPr>
        <a:xfrm>
          <a:off x="0" y="0"/>
          <a:ext cx="0" cy="0"/>
          <a:chOff x="0" y="0"/>
          <a:chExt cx="0" cy="0"/>
        </a:xfrm>
      </p:grpSpPr>
      <p:sp>
        <p:nvSpPr>
          <p:cNvPr id="690" name="Google Shape;690;p88"/>
          <p:cNvSpPr txBox="1"/>
          <p:nvPr>
            <p:ph type="title"/>
          </p:nvPr>
        </p:nvSpPr>
        <p:spPr>
          <a:xfrm>
            <a:off x="-152400" y="431275"/>
            <a:ext cx="4838700" cy="708300"/>
          </a:xfrm>
          <a:prstGeom prst="rect">
            <a:avLst/>
          </a:prstGeom>
        </p:spPr>
        <p:txBody>
          <a:bodyPr anchorCtr="0" anchor="ctr" bIns="0" lIns="0" spcFirstLastPara="1" rIns="0" wrap="square" tIns="0">
            <a:noAutofit/>
          </a:bodyPr>
          <a:lstStyle/>
          <a:p>
            <a:pPr indent="0" lvl="0" marL="457200" rtl="0" algn="l">
              <a:lnSpc>
                <a:spcPct val="135000"/>
              </a:lnSpc>
              <a:spcBef>
                <a:spcPts val="0"/>
              </a:spcBef>
              <a:spcAft>
                <a:spcPts val="1200"/>
              </a:spcAft>
              <a:buNone/>
            </a:pPr>
            <a:r>
              <a:rPr lang="en">
                <a:highlight>
                  <a:srgbClr val="FFFFFF"/>
                </a:highlight>
              </a:rPr>
              <a:t>Bessel van der Kolk</a:t>
            </a:r>
            <a:endParaRPr/>
          </a:p>
        </p:txBody>
      </p:sp>
      <p:sp>
        <p:nvSpPr>
          <p:cNvPr id="691" name="Google Shape;691;p88"/>
          <p:cNvSpPr txBox="1"/>
          <p:nvPr>
            <p:ph idx="1" type="body"/>
          </p:nvPr>
        </p:nvSpPr>
        <p:spPr>
          <a:xfrm>
            <a:off x="569050" y="1215775"/>
            <a:ext cx="5326500" cy="3221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2300">
                <a:solidFill>
                  <a:srgbClr val="181818"/>
                </a:solidFill>
                <a:highlight>
                  <a:srgbClr val="FFFFFF"/>
                </a:highlight>
                <a:latin typeface="Arial"/>
                <a:ea typeface="Arial"/>
                <a:cs typeface="Arial"/>
                <a:sym typeface="Arial"/>
              </a:rPr>
              <a:t>“Trauma is held in procedural memory (instincts) - in autonomic actions and reactions, sensations, and attitudes and replayed and reenacted as visceral (deep body) sensations, body movements, nightmares”</a:t>
            </a:r>
            <a:endParaRPr sz="2300">
              <a:solidFill>
                <a:srgbClr val="181818"/>
              </a:solidFill>
              <a:highlight>
                <a:srgbClr val="FFFFFF"/>
              </a:highlight>
              <a:latin typeface="Arial"/>
              <a:ea typeface="Arial"/>
              <a:cs typeface="Arial"/>
              <a:sym typeface="Arial"/>
            </a:endParaRPr>
          </a:p>
          <a:p>
            <a:pPr indent="0" lvl="0" marL="0" rtl="0" algn="l">
              <a:spcBef>
                <a:spcPts val="1200"/>
              </a:spcBef>
              <a:spcAft>
                <a:spcPts val="0"/>
              </a:spcAft>
              <a:buNone/>
            </a:pPr>
            <a:r>
              <a:rPr i="1" lang="en" sz="1500">
                <a:solidFill>
                  <a:srgbClr val="181818"/>
                </a:solidFill>
                <a:highlight>
                  <a:srgbClr val="FFFFFF"/>
                </a:highlight>
                <a:latin typeface="Arial"/>
                <a:ea typeface="Arial"/>
                <a:cs typeface="Arial"/>
                <a:sym typeface="Arial"/>
              </a:rPr>
              <a:t>Van der Kolk on Pierre Janet, L’automatism pscyhologique”.</a:t>
            </a:r>
            <a:endParaRPr i="1" sz="1500">
              <a:solidFill>
                <a:srgbClr val="181818"/>
              </a:solidFill>
              <a:highlight>
                <a:srgbClr val="FFFFFF"/>
              </a:highlight>
              <a:latin typeface="Arial"/>
              <a:ea typeface="Arial"/>
              <a:cs typeface="Arial"/>
              <a:sym typeface="Arial"/>
            </a:endParaRPr>
          </a:p>
          <a:p>
            <a:pPr indent="0" lvl="0" marL="0" rtl="0" algn="l">
              <a:spcBef>
                <a:spcPts val="1200"/>
              </a:spcBef>
              <a:spcAft>
                <a:spcPts val="0"/>
              </a:spcAft>
              <a:buNone/>
            </a:pPr>
            <a:r>
              <a:t/>
            </a:r>
            <a:endParaRPr sz="2200">
              <a:solidFill>
                <a:srgbClr val="000000"/>
              </a:solidFill>
              <a:highlight>
                <a:srgbClr val="FFFFFF"/>
              </a:highlight>
              <a:latin typeface="Arial"/>
              <a:ea typeface="Arial"/>
              <a:cs typeface="Arial"/>
              <a:sym typeface="Arial"/>
            </a:endParaRPr>
          </a:p>
          <a:p>
            <a:pPr indent="0" lvl="0" marL="0" rtl="0" algn="l">
              <a:spcBef>
                <a:spcPts val="1200"/>
              </a:spcBef>
              <a:spcAft>
                <a:spcPts val="1200"/>
              </a:spcAft>
              <a:buNone/>
            </a:pPr>
            <a:r>
              <a:t/>
            </a:r>
            <a:endParaRPr sz="2200">
              <a:solidFill>
                <a:srgbClr val="181818"/>
              </a:solidFill>
              <a:highlight>
                <a:srgbClr val="FFFFFF"/>
              </a:highlight>
              <a:latin typeface="Arial"/>
              <a:ea typeface="Arial"/>
              <a:cs typeface="Arial"/>
              <a:sym typeface="Arial"/>
            </a:endParaRPr>
          </a:p>
        </p:txBody>
      </p:sp>
      <p:sp>
        <p:nvSpPr>
          <p:cNvPr id="692" name="Google Shape;692;p88"/>
          <p:cNvSpPr txBox="1"/>
          <p:nvPr>
            <p:ph idx="12" type="sldNum"/>
          </p:nvPr>
        </p:nvSpPr>
        <p:spPr>
          <a:xfrm>
            <a:off x="8674075" y="4673650"/>
            <a:ext cx="469800" cy="46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pic>
        <p:nvPicPr>
          <p:cNvPr id="693" name="Google Shape;693;p88"/>
          <p:cNvPicPr preferRelativeResize="0"/>
          <p:nvPr/>
        </p:nvPicPr>
        <p:blipFill>
          <a:blip r:embed="rId3">
            <a:alphaModFix/>
          </a:blip>
          <a:stretch>
            <a:fillRect/>
          </a:stretch>
        </p:blipFill>
        <p:spPr>
          <a:xfrm>
            <a:off x="5768953" y="781778"/>
            <a:ext cx="2698425" cy="2698450"/>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7" name="Shape 697"/>
        <p:cNvGrpSpPr/>
        <p:nvPr/>
      </p:nvGrpSpPr>
      <p:grpSpPr>
        <a:xfrm>
          <a:off x="0" y="0"/>
          <a:ext cx="0" cy="0"/>
          <a:chOff x="0" y="0"/>
          <a:chExt cx="0" cy="0"/>
        </a:xfrm>
      </p:grpSpPr>
      <p:sp>
        <p:nvSpPr>
          <p:cNvPr id="698" name="Google Shape;698;p89"/>
          <p:cNvSpPr txBox="1"/>
          <p:nvPr>
            <p:ph idx="12" type="sldNum"/>
          </p:nvPr>
        </p:nvSpPr>
        <p:spPr>
          <a:xfrm>
            <a:off x="8674075" y="4673650"/>
            <a:ext cx="469800" cy="46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699" name="Google Shape;699;p89"/>
          <p:cNvSpPr txBox="1"/>
          <p:nvPr>
            <p:ph type="title"/>
          </p:nvPr>
        </p:nvSpPr>
        <p:spPr>
          <a:xfrm>
            <a:off x="304800" y="355075"/>
            <a:ext cx="4442400" cy="708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Bracing </a:t>
            </a:r>
            <a:r>
              <a:rPr lang="en"/>
              <a:t>against feelings </a:t>
            </a:r>
            <a:endParaRPr/>
          </a:p>
        </p:txBody>
      </p:sp>
      <p:sp>
        <p:nvSpPr>
          <p:cNvPr id="700" name="Google Shape;700;p89"/>
          <p:cNvSpPr txBox="1"/>
          <p:nvPr>
            <p:ph idx="1" type="body"/>
          </p:nvPr>
        </p:nvSpPr>
        <p:spPr>
          <a:xfrm>
            <a:off x="614325" y="1452250"/>
            <a:ext cx="4640700" cy="3221400"/>
          </a:xfrm>
          <a:prstGeom prst="rect">
            <a:avLst/>
          </a:prstGeom>
        </p:spPr>
        <p:txBody>
          <a:bodyPr anchorCtr="0" anchor="t" bIns="0" lIns="0" spcFirstLastPara="1" rIns="0" wrap="square" tIns="0">
            <a:noAutofit/>
          </a:bodyPr>
          <a:lstStyle/>
          <a:p>
            <a:pPr indent="-381000" lvl="0" marL="457200" rtl="0" algn="l">
              <a:spcBef>
                <a:spcPts val="600"/>
              </a:spcBef>
              <a:spcAft>
                <a:spcPts val="0"/>
              </a:spcAft>
              <a:buSzPts val="2400"/>
              <a:buChar char="●"/>
            </a:pPr>
            <a:r>
              <a:rPr lang="en"/>
              <a:t>The mind may first </a:t>
            </a:r>
            <a:r>
              <a:rPr lang="en"/>
              <a:t>experience emotional sufferings, but then the body ends up “keeping the score”. </a:t>
            </a:r>
            <a:br>
              <a:rPr lang="en"/>
            </a:br>
            <a:endParaRPr/>
          </a:p>
          <a:p>
            <a:pPr indent="-381000" lvl="0" marL="457200" rtl="0" algn="l">
              <a:spcBef>
                <a:spcPts val="0"/>
              </a:spcBef>
              <a:spcAft>
                <a:spcPts val="0"/>
              </a:spcAft>
              <a:buSzPts val="2400"/>
              <a:buChar char="●"/>
            </a:pPr>
            <a:r>
              <a:rPr lang="en"/>
              <a:t>“Oh no!” - Body bracing reaction</a:t>
            </a:r>
            <a:endParaRPr/>
          </a:p>
        </p:txBody>
      </p:sp>
      <p:pic>
        <p:nvPicPr>
          <p:cNvPr id="701" name="Google Shape;701;p89"/>
          <p:cNvPicPr preferRelativeResize="0"/>
          <p:nvPr/>
        </p:nvPicPr>
        <p:blipFill>
          <a:blip r:embed="rId3">
            <a:alphaModFix/>
          </a:blip>
          <a:stretch>
            <a:fillRect/>
          </a:stretch>
        </p:blipFill>
        <p:spPr>
          <a:xfrm>
            <a:off x="5977550" y="564850"/>
            <a:ext cx="2293200" cy="3221400"/>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5" name="Shape 705"/>
        <p:cNvGrpSpPr/>
        <p:nvPr/>
      </p:nvGrpSpPr>
      <p:grpSpPr>
        <a:xfrm>
          <a:off x="0" y="0"/>
          <a:ext cx="0" cy="0"/>
          <a:chOff x="0" y="0"/>
          <a:chExt cx="0" cy="0"/>
        </a:xfrm>
      </p:grpSpPr>
      <p:sp>
        <p:nvSpPr>
          <p:cNvPr id="706" name="Google Shape;706;p90"/>
          <p:cNvSpPr txBox="1"/>
          <p:nvPr>
            <p:ph idx="12" type="sldNum"/>
          </p:nvPr>
        </p:nvSpPr>
        <p:spPr>
          <a:xfrm>
            <a:off x="8674075" y="4673650"/>
            <a:ext cx="469800" cy="46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707" name="Google Shape;707;p90"/>
          <p:cNvSpPr txBox="1"/>
          <p:nvPr>
            <p:ph type="title"/>
          </p:nvPr>
        </p:nvSpPr>
        <p:spPr>
          <a:xfrm>
            <a:off x="304800" y="355075"/>
            <a:ext cx="4442400" cy="708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Resources</a:t>
            </a:r>
            <a:endParaRPr/>
          </a:p>
        </p:txBody>
      </p:sp>
      <p:sp>
        <p:nvSpPr>
          <p:cNvPr id="708" name="Google Shape;708;p90"/>
          <p:cNvSpPr txBox="1"/>
          <p:nvPr>
            <p:ph idx="1" type="body"/>
          </p:nvPr>
        </p:nvSpPr>
        <p:spPr>
          <a:xfrm>
            <a:off x="614325" y="1452250"/>
            <a:ext cx="5367900" cy="3221400"/>
          </a:xfrm>
          <a:prstGeom prst="rect">
            <a:avLst/>
          </a:prstGeom>
        </p:spPr>
        <p:txBody>
          <a:bodyPr anchorCtr="0" anchor="t" bIns="0" lIns="0" spcFirstLastPara="1" rIns="0" wrap="square" tIns="0">
            <a:noAutofit/>
          </a:bodyPr>
          <a:lstStyle/>
          <a:p>
            <a:pPr indent="-387350" lvl="0" marL="457200" rtl="0" algn="l">
              <a:spcBef>
                <a:spcPts val="600"/>
              </a:spcBef>
              <a:spcAft>
                <a:spcPts val="0"/>
              </a:spcAft>
              <a:buSzPts val="2500"/>
              <a:buChar char="●"/>
            </a:pPr>
            <a:r>
              <a:rPr lang="en" sz="2500"/>
              <a:t>https://www.torahpsychology.org/mindbodyresources4</a:t>
            </a:r>
            <a:endParaRPr sz="2500"/>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2" name="Shape 712"/>
        <p:cNvGrpSpPr/>
        <p:nvPr/>
      </p:nvGrpSpPr>
      <p:grpSpPr>
        <a:xfrm>
          <a:off x="0" y="0"/>
          <a:ext cx="0" cy="0"/>
          <a:chOff x="0" y="0"/>
          <a:chExt cx="0" cy="0"/>
        </a:xfrm>
      </p:grpSpPr>
      <p:sp>
        <p:nvSpPr>
          <p:cNvPr id="713" name="Google Shape;713;p91"/>
          <p:cNvSpPr txBox="1"/>
          <p:nvPr>
            <p:ph type="title"/>
          </p:nvPr>
        </p:nvSpPr>
        <p:spPr>
          <a:xfrm>
            <a:off x="304800" y="355075"/>
            <a:ext cx="4442400" cy="708300"/>
          </a:xfrm>
          <a:prstGeom prst="rect">
            <a:avLst/>
          </a:prstGeom>
        </p:spPr>
        <p:txBody>
          <a:bodyPr anchorCtr="0" anchor="ctr" bIns="0" lIns="0" spcFirstLastPara="1" rIns="0" wrap="square" tIns="0">
            <a:noAutofit/>
          </a:bodyPr>
          <a:lstStyle/>
          <a:p>
            <a:pPr indent="0" lvl="0" marL="457200" rtl="0" algn="l">
              <a:lnSpc>
                <a:spcPct val="115000"/>
              </a:lnSpc>
              <a:spcBef>
                <a:spcPts val="0"/>
              </a:spcBef>
              <a:spcAft>
                <a:spcPts val="0"/>
              </a:spcAft>
              <a:buNone/>
            </a:pPr>
            <a:r>
              <a:rPr lang="en" sz="3800"/>
              <a:t>Trauma Journal 1</a:t>
            </a:r>
            <a:endParaRPr sz="3800"/>
          </a:p>
        </p:txBody>
      </p:sp>
      <p:sp>
        <p:nvSpPr>
          <p:cNvPr id="714" name="Google Shape;714;p91"/>
          <p:cNvSpPr txBox="1"/>
          <p:nvPr>
            <p:ph idx="1" type="body"/>
          </p:nvPr>
        </p:nvSpPr>
        <p:spPr>
          <a:xfrm>
            <a:off x="784150" y="1452350"/>
            <a:ext cx="3963000" cy="32214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lang="en" sz="2800"/>
              <a:t>See resources page </a:t>
            </a:r>
            <a:endParaRPr sz="2800"/>
          </a:p>
          <a:p>
            <a:pPr indent="0" lvl="0" marL="0" rtl="0" algn="l">
              <a:spcBef>
                <a:spcPts val="600"/>
              </a:spcBef>
              <a:spcAft>
                <a:spcPts val="0"/>
              </a:spcAft>
              <a:buNone/>
            </a:pPr>
            <a:r>
              <a:t/>
            </a:r>
            <a:endParaRPr/>
          </a:p>
        </p:txBody>
      </p:sp>
      <p:sp>
        <p:nvSpPr>
          <p:cNvPr id="715" name="Google Shape;715;p91"/>
          <p:cNvSpPr txBox="1"/>
          <p:nvPr>
            <p:ph idx="12" type="sldNum"/>
          </p:nvPr>
        </p:nvSpPr>
        <p:spPr>
          <a:xfrm>
            <a:off x="8674075" y="4673650"/>
            <a:ext cx="469800" cy="46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pic>
        <p:nvPicPr>
          <p:cNvPr id="716" name="Google Shape;716;p91"/>
          <p:cNvPicPr preferRelativeResize="0"/>
          <p:nvPr/>
        </p:nvPicPr>
        <p:blipFill rotWithShape="1">
          <a:blip r:embed="rId3">
            <a:alphaModFix/>
          </a:blip>
          <a:srcRect b="16303" l="45090" r="26783" t="17663"/>
          <a:stretch/>
        </p:blipFill>
        <p:spPr>
          <a:xfrm>
            <a:off x="5534825" y="573050"/>
            <a:ext cx="2571749" cy="33963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4"/>
          <p:cNvSpPr txBox="1"/>
          <p:nvPr>
            <p:ph idx="12" type="sldNum"/>
          </p:nvPr>
        </p:nvSpPr>
        <p:spPr>
          <a:xfrm>
            <a:off x="8674075" y="4673650"/>
            <a:ext cx="469800" cy="46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148" name="Google Shape;148;p24"/>
          <p:cNvSpPr txBox="1"/>
          <p:nvPr>
            <p:ph type="title"/>
          </p:nvPr>
        </p:nvSpPr>
        <p:spPr>
          <a:xfrm>
            <a:off x="304800" y="355075"/>
            <a:ext cx="4442400" cy="708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Mind/Body/Soul</a:t>
            </a:r>
            <a:endParaRPr/>
          </a:p>
        </p:txBody>
      </p:sp>
      <p:sp>
        <p:nvSpPr>
          <p:cNvPr id="149" name="Google Shape;149;p24"/>
          <p:cNvSpPr txBox="1"/>
          <p:nvPr>
            <p:ph idx="1" type="body"/>
          </p:nvPr>
        </p:nvSpPr>
        <p:spPr>
          <a:xfrm>
            <a:off x="784200" y="1242700"/>
            <a:ext cx="3963000" cy="3221400"/>
          </a:xfrm>
          <a:prstGeom prst="rect">
            <a:avLst/>
          </a:prstGeom>
        </p:spPr>
        <p:txBody>
          <a:bodyPr anchorCtr="0" anchor="t" bIns="0" lIns="0" spcFirstLastPara="1" rIns="0" wrap="square" tIns="0">
            <a:noAutofit/>
          </a:bodyPr>
          <a:lstStyle/>
          <a:p>
            <a:pPr indent="-381000" lvl="0" marL="457200" rtl="0" algn="l">
              <a:spcBef>
                <a:spcPts val="600"/>
              </a:spcBef>
              <a:spcAft>
                <a:spcPts val="0"/>
              </a:spcAft>
              <a:buSzPts val="2400"/>
              <a:buChar char="●"/>
            </a:pPr>
            <a:r>
              <a:rPr lang="en"/>
              <a:t>Bessel van der Kolk, MD</a:t>
            </a:r>
            <a:endParaRPr/>
          </a:p>
          <a:p>
            <a:pPr indent="-381000" lvl="0" marL="457200" rtl="0" algn="l">
              <a:spcBef>
                <a:spcPts val="0"/>
              </a:spcBef>
              <a:spcAft>
                <a:spcPts val="0"/>
              </a:spcAft>
              <a:buSzPts val="2400"/>
              <a:buChar char="●"/>
            </a:pPr>
            <a:r>
              <a:rPr lang="en"/>
              <a:t>Peter Levine, PhD</a:t>
            </a:r>
            <a:endParaRPr/>
          </a:p>
          <a:p>
            <a:pPr indent="-381000" lvl="0" marL="457200" rtl="0" algn="l">
              <a:spcBef>
                <a:spcPts val="0"/>
              </a:spcBef>
              <a:spcAft>
                <a:spcPts val="0"/>
              </a:spcAft>
              <a:buSzPts val="2400"/>
              <a:buChar char="●"/>
            </a:pPr>
            <a:r>
              <a:rPr lang="en"/>
              <a:t>John Sarno, MD</a:t>
            </a:r>
            <a:endParaRPr/>
          </a:p>
          <a:p>
            <a:pPr indent="-381000" lvl="0" marL="457200" rtl="0" algn="l">
              <a:spcBef>
                <a:spcPts val="0"/>
              </a:spcBef>
              <a:spcAft>
                <a:spcPts val="0"/>
              </a:spcAft>
              <a:buSzPts val="2400"/>
              <a:buChar char="●"/>
            </a:pPr>
            <a:r>
              <a:rPr lang="en"/>
              <a:t>Lucia Capacchione, PhD</a:t>
            </a:r>
            <a:endParaRPr/>
          </a:p>
          <a:p>
            <a:pPr indent="-381000" lvl="0" marL="457200" rtl="0" algn="l">
              <a:spcBef>
                <a:spcPts val="0"/>
              </a:spcBef>
              <a:spcAft>
                <a:spcPts val="0"/>
              </a:spcAft>
              <a:buSzPts val="2400"/>
              <a:buChar char="●"/>
            </a:pPr>
            <a:r>
              <a:rPr lang="en"/>
              <a:t>Viktor Frankl, MD</a:t>
            </a:r>
            <a:endParaRPr/>
          </a:p>
          <a:p>
            <a:pPr indent="-381000" lvl="0" marL="457200" rtl="0" algn="l">
              <a:spcBef>
                <a:spcPts val="0"/>
              </a:spcBef>
              <a:spcAft>
                <a:spcPts val="0"/>
              </a:spcAft>
              <a:buSzPts val="2400"/>
              <a:buChar char="●"/>
            </a:pPr>
            <a:r>
              <a:rPr lang="en"/>
              <a:t>Torah &amp; Chassidic Sources</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p:txBody>
      </p:sp>
      <p:pic>
        <p:nvPicPr>
          <p:cNvPr id="150" name="Google Shape;150;p24"/>
          <p:cNvPicPr preferRelativeResize="0"/>
          <p:nvPr/>
        </p:nvPicPr>
        <p:blipFill>
          <a:blip r:embed="rId3">
            <a:alphaModFix/>
          </a:blip>
          <a:stretch>
            <a:fillRect/>
          </a:stretch>
        </p:blipFill>
        <p:spPr>
          <a:xfrm>
            <a:off x="6356200" y="3519125"/>
            <a:ext cx="1051450" cy="1154625"/>
          </a:xfrm>
          <a:prstGeom prst="rect">
            <a:avLst/>
          </a:prstGeom>
          <a:noFill/>
          <a:ln>
            <a:noFill/>
          </a:ln>
        </p:spPr>
      </p:pic>
      <p:pic>
        <p:nvPicPr>
          <p:cNvPr id="151" name="Google Shape;151;p24"/>
          <p:cNvPicPr preferRelativeResize="0"/>
          <p:nvPr/>
        </p:nvPicPr>
        <p:blipFill>
          <a:blip r:embed="rId4">
            <a:alphaModFix/>
          </a:blip>
          <a:stretch>
            <a:fillRect/>
          </a:stretch>
        </p:blipFill>
        <p:spPr>
          <a:xfrm>
            <a:off x="6405725" y="355075"/>
            <a:ext cx="952400" cy="1387625"/>
          </a:xfrm>
          <a:prstGeom prst="rect">
            <a:avLst/>
          </a:prstGeom>
          <a:noFill/>
          <a:ln>
            <a:noFill/>
          </a:ln>
        </p:spPr>
      </p:pic>
      <p:pic>
        <p:nvPicPr>
          <p:cNvPr id="152" name="Google Shape;152;p24"/>
          <p:cNvPicPr preferRelativeResize="0"/>
          <p:nvPr/>
        </p:nvPicPr>
        <p:blipFill>
          <a:blip r:embed="rId5">
            <a:alphaModFix/>
          </a:blip>
          <a:stretch>
            <a:fillRect/>
          </a:stretch>
        </p:blipFill>
        <p:spPr>
          <a:xfrm>
            <a:off x="7826269" y="903769"/>
            <a:ext cx="1154625" cy="1154625"/>
          </a:xfrm>
          <a:prstGeom prst="rect">
            <a:avLst/>
          </a:prstGeom>
          <a:noFill/>
          <a:ln>
            <a:noFill/>
          </a:ln>
        </p:spPr>
      </p:pic>
      <p:pic>
        <p:nvPicPr>
          <p:cNvPr id="153" name="Google Shape;153;p24"/>
          <p:cNvPicPr preferRelativeResize="0"/>
          <p:nvPr/>
        </p:nvPicPr>
        <p:blipFill>
          <a:blip r:embed="rId6">
            <a:alphaModFix/>
          </a:blip>
          <a:stretch>
            <a:fillRect/>
          </a:stretch>
        </p:blipFill>
        <p:spPr>
          <a:xfrm>
            <a:off x="6869850" y="1894831"/>
            <a:ext cx="889525" cy="1353838"/>
          </a:xfrm>
          <a:prstGeom prst="rect">
            <a:avLst/>
          </a:prstGeom>
          <a:noFill/>
          <a:ln>
            <a:noFill/>
          </a:ln>
        </p:spPr>
      </p:pic>
      <p:pic>
        <p:nvPicPr>
          <p:cNvPr id="154" name="Google Shape;154;p24"/>
          <p:cNvPicPr preferRelativeResize="0"/>
          <p:nvPr/>
        </p:nvPicPr>
        <p:blipFill>
          <a:blip r:embed="rId7">
            <a:alphaModFix/>
          </a:blip>
          <a:stretch>
            <a:fillRect/>
          </a:stretch>
        </p:blipFill>
        <p:spPr>
          <a:xfrm>
            <a:off x="7877863" y="2664154"/>
            <a:ext cx="1051450" cy="140374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5"/>
          <p:cNvSpPr txBox="1"/>
          <p:nvPr>
            <p:ph type="title"/>
          </p:nvPr>
        </p:nvSpPr>
        <p:spPr>
          <a:xfrm>
            <a:off x="-152400" y="431275"/>
            <a:ext cx="4838700" cy="708300"/>
          </a:xfrm>
          <a:prstGeom prst="rect">
            <a:avLst/>
          </a:prstGeom>
        </p:spPr>
        <p:txBody>
          <a:bodyPr anchorCtr="0" anchor="ctr" bIns="0" lIns="0" spcFirstLastPara="1" rIns="0" wrap="square" tIns="0">
            <a:noAutofit/>
          </a:bodyPr>
          <a:lstStyle/>
          <a:p>
            <a:pPr indent="0" lvl="0" marL="457200" rtl="0" algn="l">
              <a:lnSpc>
                <a:spcPct val="135000"/>
              </a:lnSpc>
              <a:spcBef>
                <a:spcPts val="0"/>
              </a:spcBef>
              <a:spcAft>
                <a:spcPts val="1200"/>
              </a:spcAft>
              <a:buNone/>
            </a:pPr>
            <a:r>
              <a:rPr lang="en">
                <a:highlight>
                  <a:srgbClr val="FFFFFF"/>
                </a:highlight>
              </a:rPr>
              <a:t>Who is the program for?</a:t>
            </a:r>
            <a:endParaRPr/>
          </a:p>
        </p:txBody>
      </p:sp>
      <p:sp>
        <p:nvSpPr>
          <p:cNvPr id="160" name="Google Shape;160;p25"/>
          <p:cNvSpPr txBox="1"/>
          <p:nvPr>
            <p:ph idx="1" type="body"/>
          </p:nvPr>
        </p:nvSpPr>
        <p:spPr>
          <a:xfrm>
            <a:off x="594275" y="1407475"/>
            <a:ext cx="4482900" cy="3221400"/>
          </a:xfrm>
          <a:prstGeom prst="rect">
            <a:avLst/>
          </a:prstGeom>
        </p:spPr>
        <p:txBody>
          <a:bodyPr anchorCtr="0" anchor="t" bIns="0" lIns="0" spcFirstLastPara="1" rIns="0" wrap="square" tIns="0">
            <a:noAutofit/>
          </a:bodyPr>
          <a:lstStyle/>
          <a:p>
            <a:pPr indent="-368300" lvl="0" marL="457200" rtl="0" algn="l">
              <a:lnSpc>
                <a:spcPct val="115000"/>
              </a:lnSpc>
              <a:spcBef>
                <a:spcPts val="0"/>
              </a:spcBef>
              <a:spcAft>
                <a:spcPts val="0"/>
              </a:spcAft>
              <a:buClr>
                <a:srgbClr val="333333"/>
              </a:buClr>
              <a:buSzPts val="2200"/>
              <a:buFont typeface="Arial"/>
              <a:buChar char="●"/>
            </a:pPr>
            <a:r>
              <a:rPr lang="en" sz="2200">
                <a:solidFill>
                  <a:srgbClr val="333333"/>
                </a:solidFill>
                <a:highlight>
                  <a:srgbClr val="FFFFFF"/>
                </a:highlight>
                <a:latin typeface="Arial"/>
                <a:ea typeface="Arial"/>
                <a:cs typeface="Arial"/>
                <a:sym typeface="Arial"/>
              </a:rPr>
              <a:t>People who want to heal trauma</a:t>
            </a:r>
            <a:endParaRPr sz="2200">
              <a:solidFill>
                <a:srgbClr val="333333"/>
              </a:solidFill>
              <a:highlight>
                <a:srgbClr val="FFFFFF"/>
              </a:highlight>
              <a:latin typeface="Arial"/>
              <a:ea typeface="Arial"/>
              <a:cs typeface="Arial"/>
              <a:sym typeface="Arial"/>
            </a:endParaRPr>
          </a:p>
          <a:p>
            <a:pPr indent="-368300" lvl="0" marL="457200" rtl="0" algn="l">
              <a:lnSpc>
                <a:spcPct val="115000"/>
              </a:lnSpc>
              <a:spcBef>
                <a:spcPts val="0"/>
              </a:spcBef>
              <a:spcAft>
                <a:spcPts val="0"/>
              </a:spcAft>
              <a:buClr>
                <a:srgbClr val="333333"/>
              </a:buClr>
              <a:buSzPts val="2200"/>
              <a:buFont typeface="Arial"/>
              <a:buChar char="●"/>
            </a:pPr>
            <a:r>
              <a:rPr lang="en" sz="2200">
                <a:solidFill>
                  <a:srgbClr val="333333"/>
                </a:solidFill>
                <a:highlight>
                  <a:srgbClr val="FFFFFF"/>
                </a:highlight>
                <a:latin typeface="Arial"/>
                <a:ea typeface="Arial"/>
                <a:cs typeface="Arial"/>
                <a:sym typeface="Arial"/>
              </a:rPr>
              <a:t>People who have been through their own trauma and can help others heal.</a:t>
            </a:r>
            <a:endParaRPr sz="2200">
              <a:solidFill>
                <a:srgbClr val="333333"/>
              </a:solidFill>
              <a:highlight>
                <a:srgbClr val="FFFFFF"/>
              </a:highlight>
              <a:latin typeface="Arial"/>
              <a:ea typeface="Arial"/>
              <a:cs typeface="Arial"/>
              <a:sym typeface="Arial"/>
            </a:endParaRPr>
          </a:p>
          <a:p>
            <a:pPr indent="-368300" lvl="0" marL="457200" rtl="0" algn="l">
              <a:lnSpc>
                <a:spcPct val="115000"/>
              </a:lnSpc>
              <a:spcBef>
                <a:spcPts val="0"/>
              </a:spcBef>
              <a:spcAft>
                <a:spcPts val="0"/>
              </a:spcAft>
              <a:buClr>
                <a:srgbClr val="333333"/>
              </a:buClr>
              <a:buSzPts val="2200"/>
              <a:buFont typeface="Arial"/>
              <a:buChar char="●"/>
            </a:pPr>
            <a:r>
              <a:rPr lang="en" sz="2200">
                <a:solidFill>
                  <a:srgbClr val="333333"/>
                </a:solidFill>
                <a:highlight>
                  <a:srgbClr val="FFFFFF"/>
                </a:highlight>
                <a:latin typeface="Arial"/>
                <a:ea typeface="Arial"/>
                <a:cs typeface="Arial"/>
                <a:sym typeface="Arial"/>
              </a:rPr>
              <a:t>Coaches wanting to treat trauma</a:t>
            </a:r>
            <a:endParaRPr sz="2200">
              <a:solidFill>
                <a:srgbClr val="333333"/>
              </a:solidFill>
              <a:highlight>
                <a:srgbClr val="FFFFFF"/>
              </a:highlight>
              <a:latin typeface="Arial"/>
              <a:ea typeface="Arial"/>
              <a:cs typeface="Arial"/>
              <a:sym typeface="Arial"/>
            </a:endParaRPr>
          </a:p>
          <a:p>
            <a:pPr indent="-368300" lvl="0" marL="457200" rtl="0" algn="l">
              <a:lnSpc>
                <a:spcPct val="115000"/>
              </a:lnSpc>
              <a:spcBef>
                <a:spcPts val="0"/>
              </a:spcBef>
              <a:spcAft>
                <a:spcPts val="0"/>
              </a:spcAft>
              <a:buClr>
                <a:srgbClr val="333333"/>
              </a:buClr>
              <a:buSzPts val="2200"/>
              <a:buFont typeface="Arial"/>
              <a:buChar char="●"/>
            </a:pPr>
            <a:r>
              <a:rPr lang="en" sz="2200">
                <a:solidFill>
                  <a:srgbClr val="333333"/>
                </a:solidFill>
                <a:highlight>
                  <a:srgbClr val="FFFFFF"/>
                </a:highlight>
                <a:latin typeface="Arial"/>
                <a:ea typeface="Arial"/>
                <a:cs typeface="Arial"/>
                <a:sym typeface="Arial"/>
              </a:rPr>
              <a:t>Therapists who want to learn new skills</a:t>
            </a:r>
            <a:endParaRPr sz="2200">
              <a:solidFill>
                <a:srgbClr val="333333"/>
              </a:solidFill>
              <a:highlight>
                <a:srgbClr val="FFFFFF"/>
              </a:highlight>
              <a:latin typeface="Arial"/>
              <a:ea typeface="Arial"/>
              <a:cs typeface="Arial"/>
              <a:sym typeface="Arial"/>
            </a:endParaRPr>
          </a:p>
        </p:txBody>
      </p:sp>
      <p:sp>
        <p:nvSpPr>
          <p:cNvPr id="161" name="Google Shape;161;p25"/>
          <p:cNvSpPr txBox="1"/>
          <p:nvPr>
            <p:ph idx="12" type="sldNum"/>
          </p:nvPr>
        </p:nvSpPr>
        <p:spPr>
          <a:xfrm>
            <a:off x="8674075" y="4673650"/>
            <a:ext cx="469800" cy="46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pic>
        <p:nvPicPr>
          <p:cNvPr id="162" name="Google Shape;162;p25"/>
          <p:cNvPicPr preferRelativeResize="0"/>
          <p:nvPr/>
        </p:nvPicPr>
        <p:blipFill>
          <a:blip r:embed="rId3">
            <a:alphaModFix/>
          </a:blip>
          <a:stretch>
            <a:fillRect/>
          </a:stretch>
        </p:blipFill>
        <p:spPr>
          <a:xfrm>
            <a:off x="5922975" y="892375"/>
            <a:ext cx="2581275" cy="17716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Dercetus template">
  <a:themeElements>
    <a:clrScheme name="Custom 347">
      <a:dk1>
        <a:srgbClr val="00162A"/>
      </a:dk1>
      <a:lt1>
        <a:srgbClr val="FFFFFF"/>
      </a:lt1>
      <a:dk2>
        <a:srgbClr val="ABB8C0"/>
      </a:dk2>
      <a:lt2>
        <a:srgbClr val="F0F2F3"/>
      </a:lt2>
      <a:accent1>
        <a:srgbClr val="05B3F1"/>
      </a:accent1>
      <a:accent2>
        <a:srgbClr val="0073BB"/>
      </a:accent2>
      <a:accent3>
        <a:srgbClr val="B8DD63"/>
      </a:accent3>
      <a:accent4>
        <a:srgbClr val="78B329"/>
      </a:accent4>
      <a:accent5>
        <a:srgbClr val="FF9367"/>
      </a:accent5>
      <a:accent6>
        <a:srgbClr val="EE2424"/>
      </a:accent6>
      <a:hlink>
        <a:srgbClr val="05B3F1"/>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