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8" r:id="rId3"/>
    <p:sldMasterId id="214748367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Lst>
  <p:sldSz cy="5143500" cx="9144000"/>
  <p:notesSz cx="6858000" cy="9144000"/>
  <p:embeddedFontLst>
    <p:embeddedFont>
      <p:font typeface="DM Sans"/>
      <p:regular r:id="rId64"/>
      <p:bold r:id="rId65"/>
      <p:italic r:id="rId66"/>
      <p:boldItalic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font" Target="fonts/DMSans-regular.fntdata"/><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font" Target="fonts/DMSans-italic.fntdata"/><Relationship Id="rId21" Type="http://schemas.openxmlformats.org/officeDocument/2006/relationships/slide" Target="slides/slide16.xml"/><Relationship Id="rId65" Type="http://schemas.openxmlformats.org/officeDocument/2006/relationships/font" Target="fonts/DMSans-bold.fntdata"/><Relationship Id="rId24" Type="http://schemas.openxmlformats.org/officeDocument/2006/relationships/slide" Target="slides/slide19.xml"/><Relationship Id="rId23" Type="http://schemas.openxmlformats.org/officeDocument/2006/relationships/slide" Target="slides/slide18.xml"/><Relationship Id="rId67" Type="http://schemas.openxmlformats.org/officeDocument/2006/relationships/font" Target="fonts/DMSans-boldItalic.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yb1yBva3Xas"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_c_lw9p2NBM" TargetMode="Externa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b1400c999d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b1400c999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3a2cf5e7e3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g13a2cf5e7e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00f43736bc_0_1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g100f43736bc_0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b3d020fedc_0_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b3d020fedc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3a2cf5e7e3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g13a2cf5e7e3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3a2cf5e7e3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g13a2cf5e7e3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3a2cf5e7e3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g13a2cf5e7e3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3a2cf5e7e3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 name="Google Shape;318;g13a2cf5e7e3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3a2cf5e7e3_0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g13a2cf5e7e3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Explain how a sound traffic is more powerful than the words.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3a2cf5e7e3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g13a2cf5e7e3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3a2cf5e7e3_0_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g13a2cf5e7e3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abdfb91d1c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abdfb91d1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3a2cf5e7e3_0_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g13a2cf5e7e3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3a2cf5e7e3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g13a2cf5e7e3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3a2cf5e7e3_0_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g13a2cf5e7e3_0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a0027224bf_0_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a0027224b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a01e8343fd_1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a01e8343fd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a01e8343fd_1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a01e8343fd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a01e8343fd_1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a01e8343fd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60c4585d54855807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60c4585d54855807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b340a696b9_1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b340a696b9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a01e8343fd_1_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a01e8343fd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a0027224bf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a0027224b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a01e8343fd_1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a01e8343fd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a01e8343fd_1_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a01e8343fd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a01e8343fd_1_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a01e8343fd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a177383d99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a177383d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a177383d99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a177383d9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a177383d99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a177383d9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96026ece82_0_4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96026ece82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b510ae70d0_0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b510ae70d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b6f77ce3fe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b6f77ce3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b4cfee65cc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b4cfee65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a0027224bf_0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a0027224b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03dd471bcca3c5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203dd471bcca3c5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b3d020fedc_0_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b3d020fedc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rgbClr val="196AD4"/>
                </a:solidFill>
                <a:highlight>
                  <a:srgbClr val="FFFFFF"/>
                </a:highlight>
                <a:hlinkClick r:id="rId2">
                  <a:extLst>
                    <a:ext uri="{A12FA001-AC4F-418D-AE19-62706E023703}">
                      <ahyp:hlinkClr val="tx"/>
                    </a:ext>
                  </a:extLst>
                </a:hlinkClick>
              </a:rPr>
              <a:t>https://youtu.be/yb1yBva3Xas</a:t>
            </a:r>
            <a:endParaRPr/>
          </a:p>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b4cfee65cc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b4cfee65c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03dd471bcca3c5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203dd471bcca3c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476607c53264c60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476607c53264c60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a177383d99_0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a177383d9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a177383d99_0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a177383d9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a177383d99_0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a177383d9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5d069e24276dd805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5d069e24276dd805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5d069e24276dd805_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5d069e24276dd80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b3d020fedc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b3d020fed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b106f569c2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b106f569c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b106f569c2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b106f569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9f7c587528_0_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9f7c58752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9f7c587528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9f7c58752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b106f569c2_0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b106f569c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b106f569c2_0_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b106f569c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b106f569c2_0_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b106f569c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Feldenkrais in a chair - how to access the power of the pelvis for better balance - YouTube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b106f569c2_0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b106f569c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https://www.youtube.com/watch?v=VXYhfy4b5Bg</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9f7c587528_0_9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9f7c587528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b3d020fedc_0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b3d020fed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b3d020fedc_0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b3d020fed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b3d020fedc_0_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b3d020fed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00f43736bc_0_2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g100f43736bc_0_2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p:nvPr/>
        </p:nvSpPr>
        <p:spPr>
          <a:xfrm>
            <a:off x="0" y="0"/>
            <a:ext cx="3048000" cy="5143500"/>
          </a:xfrm>
          <a:prstGeom prst="rect">
            <a:avLst/>
          </a:prstGeom>
          <a:gradFill>
            <a:gsLst>
              <a:gs pos="0">
                <a:srgbClr val="05B3F1">
                  <a:alpha val="0"/>
                </a:srgbClr>
              </a:gs>
              <a:gs pos="100000">
                <a:schemeClr val="accent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0" y="2946600"/>
            <a:ext cx="6096000" cy="1739700"/>
          </a:xfrm>
          <a:prstGeom prst="rect">
            <a:avLst/>
          </a:prstGeom>
          <a:solidFill>
            <a:schemeClr val="lt1"/>
          </a:solidFill>
          <a:ln>
            <a:noFill/>
          </a:ln>
          <a:effectLst>
            <a:outerShdw blurRad="271463" rotWithShape="0" algn="bl" dist="66675">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244750" y="3059700"/>
            <a:ext cx="5647800" cy="1503600"/>
          </a:xfrm>
          <a:prstGeom prst="rect">
            <a:avLst/>
          </a:prstGeom>
        </p:spPr>
        <p:txBody>
          <a:bodyPr anchorCtr="0" anchor="ctr" bIns="0" lIns="0" spcFirstLastPara="1" rIns="0" wrap="square" tIns="0">
            <a:noAutofit/>
          </a:bodyPr>
          <a:lstStyle>
            <a:lvl1pPr lvl="0">
              <a:lnSpc>
                <a:spcPct val="80000"/>
              </a:lnSpc>
              <a:spcBef>
                <a:spcPts val="0"/>
              </a:spcBef>
              <a:spcAft>
                <a:spcPts val="0"/>
              </a:spcAft>
              <a:buSzPts val="4800"/>
              <a:buNone/>
              <a:defRPr sz="4800"/>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1"/>
          <p:cNvSpPr/>
          <p:nvPr/>
        </p:nvSpPr>
        <p:spPr>
          <a:xfrm>
            <a:off x="-7000" y="-25"/>
            <a:ext cx="9150900" cy="5143500"/>
          </a:xfrm>
          <a:prstGeom prst="frame">
            <a:avLst>
              <a:gd fmla="val 2453" name="adj1"/>
            </a:avLst>
          </a:prstGeom>
          <a:gradFill>
            <a:gsLst>
              <a:gs pos="0">
                <a:srgbClr val="05B3F1">
                  <a:alpha val="21568"/>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1"/>
          <p:cNvSpPr/>
          <p:nvPr/>
        </p:nvSpPr>
        <p:spPr>
          <a:xfrm>
            <a:off x="4337163"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1"/>
          <p:cNvSpPr txBox="1"/>
          <p:nvPr>
            <p:ph idx="12" type="sldNum"/>
          </p:nvPr>
        </p:nvSpPr>
        <p:spPr>
          <a:xfrm>
            <a:off x="4337038" y="4673650"/>
            <a:ext cx="469800" cy="4698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rgbClr val="FFFFFF"/>
        </a:solidFill>
      </p:bgPr>
    </p:bg>
    <p:spTree>
      <p:nvGrpSpPr>
        <p:cNvPr id="66" name="Shape 66"/>
        <p:cNvGrpSpPr/>
        <p:nvPr/>
      </p:nvGrpSpPr>
      <p:grpSpPr>
        <a:xfrm>
          <a:off x="0" y="0"/>
          <a:ext cx="0" cy="0"/>
          <a:chOff x="0" y="0"/>
          <a:chExt cx="0" cy="0"/>
        </a:xfrm>
      </p:grpSpPr>
      <p:sp>
        <p:nvSpPr>
          <p:cNvPr id="67" name="Google Shape;67;p1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2"/>
          <p:cNvSpPr/>
          <p:nvPr/>
        </p:nvSpPr>
        <p:spPr>
          <a:xfrm flipH="1">
            <a:off x="3225000" y="1448425"/>
            <a:ext cx="5919000" cy="36951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2"/>
          <p:cNvSpPr/>
          <p:nvPr/>
        </p:nvSpPr>
        <p:spPr>
          <a:xfrm flipH="1">
            <a:off x="3397800" y="1448425"/>
            <a:ext cx="5746200" cy="3695100"/>
          </a:xfrm>
          <a:prstGeom prst="rtTriangle">
            <a:avLst/>
          </a:pr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2"/>
          <p:cNvSpPr/>
          <p:nvPr/>
        </p:nvSpPr>
        <p:spPr>
          <a:xfrm flipH="1">
            <a:off x="3836700" y="1448475"/>
            <a:ext cx="5307300" cy="36951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2"/>
          <p:cNvSpPr txBox="1"/>
          <p:nvPr>
            <p:ph type="ctrTitle"/>
          </p:nvPr>
        </p:nvSpPr>
        <p:spPr>
          <a:xfrm>
            <a:off x="335250" y="932100"/>
            <a:ext cx="5508300" cy="16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5200"/>
              <a:buNone/>
              <a:defRPr b="1" sz="5200">
                <a:solidFill>
                  <a:schemeClr val="dk1"/>
                </a:solidFill>
              </a:defRPr>
            </a:lvl1pPr>
            <a:lvl2pPr lvl="1" rtl="0" algn="l">
              <a:lnSpc>
                <a:spcPct val="100000"/>
              </a:lnSpc>
              <a:spcBef>
                <a:spcPts val="0"/>
              </a:spcBef>
              <a:spcAft>
                <a:spcPts val="0"/>
              </a:spcAft>
              <a:buClr>
                <a:schemeClr val="dk1"/>
              </a:buClr>
              <a:buSzPts val="5200"/>
              <a:buNone/>
              <a:defRPr b="1" sz="5200">
                <a:solidFill>
                  <a:schemeClr val="dk1"/>
                </a:solidFill>
              </a:defRPr>
            </a:lvl2pPr>
            <a:lvl3pPr lvl="2" rtl="0" algn="l">
              <a:lnSpc>
                <a:spcPct val="100000"/>
              </a:lnSpc>
              <a:spcBef>
                <a:spcPts val="0"/>
              </a:spcBef>
              <a:spcAft>
                <a:spcPts val="0"/>
              </a:spcAft>
              <a:buClr>
                <a:schemeClr val="dk1"/>
              </a:buClr>
              <a:buSzPts val="5200"/>
              <a:buNone/>
              <a:defRPr b="1" sz="5200">
                <a:solidFill>
                  <a:schemeClr val="dk1"/>
                </a:solidFill>
              </a:defRPr>
            </a:lvl3pPr>
            <a:lvl4pPr lvl="3" rtl="0" algn="l">
              <a:lnSpc>
                <a:spcPct val="100000"/>
              </a:lnSpc>
              <a:spcBef>
                <a:spcPts val="0"/>
              </a:spcBef>
              <a:spcAft>
                <a:spcPts val="0"/>
              </a:spcAft>
              <a:buClr>
                <a:schemeClr val="dk1"/>
              </a:buClr>
              <a:buSzPts val="5200"/>
              <a:buNone/>
              <a:defRPr b="1" sz="5200">
                <a:solidFill>
                  <a:schemeClr val="dk1"/>
                </a:solidFill>
              </a:defRPr>
            </a:lvl4pPr>
            <a:lvl5pPr lvl="4" rtl="0" algn="l">
              <a:lnSpc>
                <a:spcPct val="100000"/>
              </a:lnSpc>
              <a:spcBef>
                <a:spcPts val="0"/>
              </a:spcBef>
              <a:spcAft>
                <a:spcPts val="0"/>
              </a:spcAft>
              <a:buClr>
                <a:schemeClr val="dk1"/>
              </a:buClr>
              <a:buSzPts val="5200"/>
              <a:buNone/>
              <a:defRPr b="1" sz="5200">
                <a:solidFill>
                  <a:schemeClr val="dk1"/>
                </a:solidFill>
              </a:defRPr>
            </a:lvl5pPr>
            <a:lvl6pPr lvl="5" rtl="0" algn="l">
              <a:lnSpc>
                <a:spcPct val="100000"/>
              </a:lnSpc>
              <a:spcBef>
                <a:spcPts val="0"/>
              </a:spcBef>
              <a:spcAft>
                <a:spcPts val="0"/>
              </a:spcAft>
              <a:buClr>
                <a:schemeClr val="dk1"/>
              </a:buClr>
              <a:buSzPts val="5200"/>
              <a:buNone/>
              <a:defRPr b="1" sz="5200">
                <a:solidFill>
                  <a:schemeClr val="dk1"/>
                </a:solidFill>
              </a:defRPr>
            </a:lvl6pPr>
            <a:lvl7pPr lvl="6" rtl="0" algn="l">
              <a:lnSpc>
                <a:spcPct val="100000"/>
              </a:lnSpc>
              <a:spcBef>
                <a:spcPts val="0"/>
              </a:spcBef>
              <a:spcAft>
                <a:spcPts val="0"/>
              </a:spcAft>
              <a:buClr>
                <a:schemeClr val="dk1"/>
              </a:buClr>
              <a:buSzPts val="5200"/>
              <a:buNone/>
              <a:defRPr b="1" sz="5200">
                <a:solidFill>
                  <a:schemeClr val="dk1"/>
                </a:solidFill>
              </a:defRPr>
            </a:lvl7pPr>
            <a:lvl8pPr lvl="7" rtl="0" algn="l">
              <a:lnSpc>
                <a:spcPct val="100000"/>
              </a:lnSpc>
              <a:spcBef>
                <a:spcPts val="0"/>
              </a:spcBef>
              <a:spcAft>
                <a:spcPts val="0"/>
              </a:spcAft>
              <a:buClr>
                <a:schemeClr val="dk1"/>
              </a:buClr>
              <a:buSzPts val="5200"/>
              <a:buNone/>
              <a:defRPr b="1" sz="5200">
                <a:solidFill>
                  <a:schemeClr val="dk1"/>
                </a:solidFill>
              </a:defRPr>
            </a:lvl8pPr>
            <a:lvl9pPr lvl="8" rtl="0" algn="l">
              <a:lnSpc>
                <a:spcPct val="100000"/>
              </a:lnSpc>
              <a:spcBef>
                <a:spcPts val="0"/>
              </a:spcBef>
              <a:spcAft>
                <a:spcPts val="0"/>
              </a:spcAft>
              <a:buClr>
                <a:schemeClr val="dk1"/>
              </a:buClr>
              <a:buSzPts val="5200"/>
              <a:buNone/>
              <a:defRPr b="1" sz="5200">
                <a:solidFill>
                  <a:schemeClr val="dk1"/>
                </a:solidFill>
              </a:defRPr>
            </a:lvl9pPr>
          </a:lstStyle>
          <a:p/>
        </p:txBody>
      </p:sp>
      <p:sp>
        <p:nvSpPr>
          <p:cNvPr id="72" name="Google Shape;72;p12"/>
          <p:cNvSpPr txBox="1"/>
          <p:nvPr>
            <p:ph idx="1" type="subTitle"/>
          </p:nvPr>
        </p:nvSpPr>
        <p:spPr>
          <a:xfrm>
            <a:off x="335250" y="2727850"/>
            <a:ext cx="3914700" cy="1612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dk2"/>
              </a:buClr>
              <a:buSzPts val="2400"/>
              <a:buNone/>
              <a:defRPr sz="2400">
                <a:solidFill>
                  <a:schemeClr val="dk2"/>
                </a:solidFill>
              </a:defRPr>
            </a:lvl1pPr>
            <a:lvl2pPr lvl="1" rtl="0" algn="l">
              <a:lnSpc>
                <a:spcPct val="100000"/>
              </a:lnSpc>
              <a:spcBef>
                <a:spcPts val="0"/>
              </a:spcBef>
              <a:spcAft>
                <a:spcPts val="0"/>
              </a:spcAft>
              <a:buClr>
                <a:schemeClr val="dk2"/>
              </a:buClr>
              <a:buSzPts val="2400"/>
              <a:buNone/>
              <a:defRPr sz="2400">
                <a:solidFill>
                  <a:schemeClr val="dk2"/>
                </a:solidFill>
              </a:defRPr>
            </a:lvl2pPr>
            <a:lvl3pPr lvl="2" rtl="0" algn="l">
              <a:lnSpc>
                <a:spcPct val="100000"/>
              </a:lnSpc>
              <a:spcBef>
                <a:spcPts val="0"/>
              </a:spcBef>
              <a:spcAft>
                <a:spcPts val="0"/>
              </a:spcAft>
              <a:buClr>
                <a:schemeClr val="dk2"/>
              </a:buClr>
              <a:buSzPts val="2400"/>
              <a:buNone/>
              <a:defRPr sz="2400">
                <a:solidFill>
                  <a:schemeClr val="dk2"/>
                </a:solidFill>
              </a:defRPr>
            </a:lvl3pPr>
            <a:lvl4pPr lvl="3" rtl="0" algn="l">
              <a:lnSpc>
                <a:spcPct val="100000"/>
              </a:lnSpc>
              <a:spcBef>
                <a:spcPts val="0"/>
              </a:spcBef>
              <a:spcAft>
                <a:spcPts val="0"/>
              </a:spcAft>
              <a:buClr>
                <a:schemeClr val="dk2"/>
              </a:buClr>
              <a:buSzPts val="2400"/>
              <a:buNone/>
              <a:defRPr sz="2400">
                <a:solidFill>
                  <a:schemeClr val="dk2"/>
                </a:solidFill>
              </a:defRPr>
            </a:lvl4pPr>
            <a:lvl5pPr lvl="4" rtl="0" algn="l">
              <a:lnSpc>
                <a:spcPct val="100000"/>
              </a:lnSpc>
              <a:spcBef>
                <a:spcPts val="0"/>
              </a:spcBef>
              <a:spcAft>
                <a:spcPts val="0"/>
              </a:spcAft>
              <a:buClr>
                <a:schemeClr val="dk2"/>
              </a:buClr>
              <a:buSzPts val="2400"/>
              <a:buNone/>
              <a:defRPr sz="2400">
                <a:solidFill>
                  <a:schemeClr val="dk2"/>
                </a:solidFill>
              </a:defRPr>
            </a:lvl5pPr>
            <a:lvl6pPr lvl="5" rtl="0" algn="l">
              <a:lnSpc>
                <a:spcPct val="100000"/>
              </a:lnSpc>
              <a:spcBef>
                <a:spcPts val="0"/>
              </a:spcBef>
              <a:spcAft>
                <a:spcPts val="0"/>
              </a:spcAft>
              <a:buClr>
                <a:schemeClr val="dk2"/>
              </a:buClr>
              <a:buSzPts val="2400"/>
              <a:buNone/>
              <a:defRPr sz="2400">
                <a:solidFill>
                  <a:schemeClr val="dk2"/>
                </a:solidFill>
              </a:defRPr>
            </a:lvl6pPr>
            <a:lvl7pPr lvl="6" rtl="0" algn="l">
              <a:lnSpc>
                <a:spcPct val="100000"/>
              </a:lnSpc>
              <a:spcBef>
                <a:spcPts val="0"/>
              </a:spcBef>
              <a:spcAft>
                <a:spcPts val="0"/>
              </a:spcAft>
              <a:buClr>
                <a:schemeClr val="dk2"/>
              </a:buClr>
              <a:buSzPts val="2400"/>
              <a:buNone/>
              <a:defRPr sz="2400">
                <a:solidFill>
                  <a:schemeClr val="dk2"/>
                </a:solidFill>
              </a:defRPr>
            </a:lvl7pPr>
            <a:lvl8pPr lvl="7" rtl="0" algn="l">
              <a:lnSpc>
                <a:spcPct val="100000"/>
              </a:lnSpc>
              <a:spcBef>
                <a:spcPts val="0"/>
              </a:spcBef>
              <a:spcAft>
                <a:spcPts val="0"/>
              </a:spcAft>
              <a:buClr>
                <a:schemeClr val="dk2"/>
              </a:buClr>
              <a:buSzPts val="2400"/>
              <a:buNone/>
              <a:defRPr sz="2400">
                <a:solidFill>
                  <a:schemeClr val="dk2"/>
                </a:solidFill>
              </a:defRPr>
            </a:lvl8pPr>
            <a:lvl9pPr lvl="8" rtl="0" algn="l">
              <a:lnSpc>
                <a:spcPct val="100000"/>
              </a:lnSpc>
              <a:spcBef>
                <a:spcPts val="0"/>
              </a:spcBef>
              <a:spcAft>
                <a:spcPts val="0"/>
              </a:spcAft>
              <a:buClr>
                <a:schemeClr val="dk2"/>
              </a:buClr>
              <a:buSzPts val="2400"/>
              <a:buNone/>
              <a:defRPr sz="2400">
                <a:solidFill>
                  <a:schemeClr val="dk2"/>
                </a:solidFill>
              </a:defRPr>
            </a:lvl9pPr>
          </a:lstStyle>
          <a:p/>
        </p:txBody>
      </p:sp>
      <p:sp>
        <p:nvSpPr>
          <p:cNvPr id="73" name="Google Shape;73;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rtl="0" algn="r">
              <a:lnSpc>
                <a:spcPct val="100000"/>
              </a:lnSpc>
              <a:spcBef>
                <a:spcPts val="0"/>
              </a:spcBef>
              <a:spcAft>
                <a:spcPts val="0"/>
              </a:spcAft>
              <a:buClr>
                <a:schemeClr val="lt1"/>
              </a:buClr>
              <a:buSzPts val="1000"/>
              <a:buFont typeface="Arial"/>
              <a:buNone/>
              <a:defRPr sz="1000">
                <a:solidFill>
                  <a:schemeClr val="lt1"/>
                </a:solidFill>
              </a:defRPr>
            </a:lvl1pPr>
            <a:lvl2pPr indent="0" lvl="1" marL="0" rtl="0" algn="r">
              <a:lnSpc>
                <a:spcPct val="100000"/>
              </a:lnSpc>
              <a:spcBef>
                <a:spcPts val="0"/>
              </a:spcBef>
              <a:spcAft>
                <a:spcPts val="0"/>
              </a:spcAft>
              <a:buClr>
                <a:schemeClr val="lt1"/>
              </a:buClr>
              <a:buSzPts val="1000"/>
              <a:buFont typeface="Arial"/>
              <a:buNone/>
              <a:defRPr sz="1000">
                <a:solidFill>
                  <a:schemeClr val="lt1"/>
                </a:solidFill>
              </a:defRPr>
            </a:lvl2pPr>
            <a:lvl3pPr indent="0" lvl="2" marL="0" rtl="0" algn="r">
              <a:lnSpc>
                <a:spcPct val="100000"/>
              </a:lnSpc>
              <a:spcBef>
                <a:spcPts val="0"/>
              </a:spcBef>
              <a:spcAft>
                <a:spcPts val="0"/>
              </a:spcAft>
              <a:buClr>
                <a:schemeClr val="lt1"/>
              </a:buClr>
              <a:buSzPts val="1000"/>
              <a:buFont typeface="Arial"/>
              <a:buNone/>
              <a:defRPr sz="1000">
                <a:solidFill>
                  <a:schemeClr val="lt1"/>
                </a:solidFill>
              </a:defRPr>
            </a:lvl3pPr>
            <a:lvl4pPr indent="0" lvl="3" marL="0" rtl="0" algn="r">
              <a:lnSpc>
                <a:spcPct val="100000"/>
              </a:lnSpc>
              <a:spcBef>
                <a:spcPts val="0"/>
              </a:spcBef>
              <a:spcAft>
                <a:spcPts val="0"/>
              </a:spcAft>
              <a:buClr>
                <a:schemeClr val="lt1"/>
              </a:buClr>
              <a:buSzPts val="1000"/>
              <a:buFont typeface="Arial"/>
              <a:buNone/>
              <a:defRPr sz="1000">
                <a:solidFill>
                  <a:schemeClr val="lt1"/>
                </a:solidFill>
              </a:defRPr>
            </a:lvl4pPr>
            <a:lvl5pPr indent="0" lvl="4" marL="0" rtl="0" algn="r">
              <a:lnSpc>
                <a:spcPct val="100000"/>
              </a:lnSpc>
              <a:spcBef>
                <a:spcPts val="0"/>
              </a:spcBef>
              <a:spcAft>
                <a:spcPts val="0"/>
              </a:spcAft>
              <a:buClr>
                <a:schemeClr val="lt1"/>
              </a:buClr>
              <a:buSzPts val="1000"/>
              <a:buFont typeface="Arial"/>
              <a:buNone/>
              <a:defRPr sz="1000">
                <a:solidFill>
                  <a:schemeClr val="lt1"/>
                </a:solidFill>
              </a:defRPr>
            </a:lvl5pPr>
            <a:lvl6pPr indent="0" lvl="5" marL="0" rtl="0" algn="r">
              <a:lnSpc>
                <a:spcPct val="100000"/>
              </a:lnSpc>
              <a:spcBef>
                <a:spcPts val="0"/>
              </a:spcBef>
              <a:spcAft>
                <a:spcPts val="0"/>
              </a:spcAft>
              <a:buClr>
                <a:schemeClr val="lt1"/>
              </a:buClr>
              <a:buSzPts val="1000"/>
              <a:buFont typeface="Arial"/>
              <a:buNone/>
              <a:defRPr sz="1000">
                <a:solidFill>
                  <a:schemeClr val="lt1"/>
                </a:solidFill>
              </a:defRPr>
            </a:lvl6pPr>
            <a:lvl7pPr indent="0" lvl="6" marL="0" rtl="0" algn="r">
              <a:lnSpc>
                <a:spcPct val="100000"/>
              </a:lnSpc>
              <a:spcBef>
                <a:spcPts val="0"/>
              </a:spcBef>
              <a:spcAft>
                <a:spcPts val="0"/>
              </a:spcAft>
              <a:buClr>
                <a:schemeClr val="lt1"/>
              </a:buClr>
              <a:buSzPts val="1000"/>
              <a:buFont typeface="Arial"/>
              <a:buNone/>
              <a:defRPr sz="1000">
                <a:solidFill>
                  <a:schemeClr val="lt1"/>
                </a:solidFill>
              </a:defRPr>
            </a:lvl7pPr>
            <a:lvl8pPr indent="0" lvl="7" marL="0" rtl="0" algn="r">
              <a:lnSpc>
                <a:spcPct val="100000"/>
              </a:lnSpc>
              <a:spcBef>
                <a:spcPts val="0"/>
              </a:spcBef>
              <a:spcAft>
                <a:spcPts val="0"/>
              </a:spcAft>
              <a:buClr>
                <a:schemeClr val="lt1"/>
              </a:buClr>
              <a:buSzPts val="1000"/>
              <a:buFont typeface="Arial"/>
              <a:buNone/>
              <a:defRPr sz="1000">
                <a:solidFill>
                  <a:schemeClr val="lt1"/>
                </a:solidFill>
              </a:defRPr>
            </a:lvl8pPr>
            <a:lvl9pPr indent="0" lvl="8" marL="0" rtl="0" algn="r">
              <a:lnSpc>
                <a:spcPct val="100000"/>
              </a:lnSpc>
              <a:spcBef>
                <a:spcPts val="0"/>
              </a:spcBef>
              <a:spcAft>
                <a:spcPts val="0"/>
              </a:spcAft>
              <a:buClr>
                <a:schemeClr val="lt1"/>
              </a:buClr>
              <a:buSzPts val="1000"/>
              <a:buFont typeface="Arial"/>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74" name="Shape 74"/>
        <p:cNvGrpSpPr/>
        <p:nvPr/>
      </p:nvGrpSpPr>
      <p:grpSpPr>
        <a:xfrm>
          <a:off x="0" y="0"/>
          <a:ext cx="0" cy="0"/>
          <a:chOff x="0" y="0"/>
          <a:chExt cx="0" cy="0"/>
        </a:xfrm>
      </p:grpSpPr>
      <p:cxnSp>
        <p:nvCxnSpPr>
          <p:cNvPr id="75" name="Google Shape;75;p13"/>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76" name="Google Shape;76;p13"/>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77" name="Google Shape;77;p1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chemeClr val="lt1"/>
              </a:buClr>
              <a:buSzPts val="1400"/>
              <a:buFont typeface="Arial"/>
              <a:buNone/>
              <a:defRPr>
                <a:solidFill>
                  <a:schemeClr val="lt1"/>
                </a:solidFill>
              </a:defRPr>
            </a:lvl1pPr>
            <a:lvl2pPr indent="0" lvl="1" marL="0" rtl="0" algn="l">
              <a:lnSpc>
                <a:spcPct val="100000"/>
              </a:lnSpc>
              <a:spcBef>
                <a:spcPts val="0"/>
              </a:spcBef>
              <a:spcAft>
                <a:spcPts val="0"/>
              </a:spcAft>
              <a:buClr>
                <a:schemeClr val="lt1"/>
              </a:buClr>
              <a:buSzPts val="1400"/>
              <a:buFont typeface="Arial"/>
              <a:buNone/>
              <a:defRPr>
                <a:solidFill>
                  <a:schemeClr val="lt1"/>
                </a:solidFill>
              </a:defRPr>
            </a:lvl2pPr>
            <a:lvl3pPr indent="0" lvl="2" marL="0" rtl="0" algn="l">
              <a:lnSpc>
                <a:spcPct val="100000"/>
              </a:lnSpc>
              <a:spcBef>
                <a:spcPts val="0"/>
              </a:spcBef>
              <a:spcAft>
                <a:spcPts val="0"/>
              </a:spcAft>
              <a:buClr>
                <a:schemeClr val="lt1"/>
              </a:buClr>
              <a:buSzPts val="1400"/>
              <a:buFont typeface="Arial"/>
              <a:buNone/>
              <a:defRPr>
                <a:solidFill>
                  <a:schemeClr val="lt1"/>
                </a:solidFill>
              </a:defRPr>
            </a:lvl3pPr>
            <a:lvl4pPr indent="0" lvl="3" marL="0" rtl="0" algn="l">
              <a:lnSpc>
                <a:spcPct val="100000"/>
              </a:lnSpc>
              <a:spcBef>
                <a:spcPts val="0"/>
              </a:spcBef>
              <a:spcAft>
                <a:spcPts val="0"/>
              </a:spcAft>
              <a:buClr>
                <a:schemeClr val="lt1"/>
              </a:buClr>
              <a:buSzPts val="1400"/>
              <a:buFont typeface="Arial"/>
              <a:buNone/>
              <a:defRPr>
                <a:solidFill>
                  <a:schemeClr val="lt1"/>
                </a:solidFill>
              </a:defRPr>
            </a:lvl4pPr>
            <a:lvl5pPr indent="0" lvl="4" marL="0" rtl="0" algn="l">
              <a:lnSpc>
                <a:spcPct val="100000"/>
              </a:lnSpc>
              <a:spcBef>
                <a:spcPts val="0"/>
              </a:spcBef>
              <a:spcAft>
                <a:spcPts val="0"/>
              </a:spcAft>
              <a:buClr>
                <a:schemeClr val="lt1"/>
              </a:buClr>
              <a:buSzPts val="1400"/>
              <a:buFont typeface="Arial"/>
              <a:buNone/>
              <a:defRPr>
                <a:solidFill>
                  <a:schemeClr val="lt1"/>
                </a:solidFill>
              </a:defRPr>
            </a:lvl5pPr>
            <a:lvl6pPr indent="0" lvl="5" marL="0" rtl="0" algn="l">
              <a:lnSpc>
                <a:spcPct val="100000"/>
              </a:lnSpc>
              <a:spcBef>
                <a:spcPts val="0"/>
              </a:spcBef>
              <a:spcAft>
                <a:spcPts val="0"/>
              </a:spcAft>
              <a:buClr>
                <a:schemeClr val="lt1"/>
              </a:buClr>
              <a:buSzPts val="1400"/>
              <a:buFont typeface="Arial"/>
              <a:buNone/>
              <a:defRPr>
                <a:solidFill>
                  <a:schemeClr val="lt1"/>
                </a:solidFill>
              </a:defRPr>
            </a:lvl6pPr>
            <a:lvl7pPr indent="0" lvl="6" marL="0" rtl="0" algn="l">
              <a:lnSpc>
                <a:spcPct val="100000"/>
              </a:lnSpc>
              <a:spcBef>
                <a:spcPts val="0"/>
              </a:spcBef>
              <a:spcAft>
                <a:spcPts val="0"/>
              </a:spcAft>
              <a:buClr>
                <a:schemeClr val="lt1"/>
              </a:buClr>
              <a:buSzPts val="1400"/>
              <a:buFont typeface="Arial"/>
              <a:buNone/>
              <a:defRPr>
                <a:solidFill>
                  <a:schemeClr val="lt1"/>
                </a:solidFill>
              </a:defRPr>
            </a:lvl7pPr>
            <a:lvl8pPr indent="0" lvl="7" marL="0" rtl="0" algn="l">
              <a:lnSpc>
                <a:spcPct val="100000"/>
              </a:lnSpc>
              <a:spcBef>
                <a:spcPts val="0"/>
              </a:spcBef>
              <a:spcAft>
                <a:spcPts val="0"/>
              </a:spcAft>
              <a:buClr>
                <a:schemeClr val="lt1"/>
              </a:buClr>
              <a:buSzPts val="1400"/>
              <a:buFont typeface="Arial"/>
              <a:buNone/>
              <a:defRPr>
                <a:solidFill>
                  <a:schemeClr val="lt1"/>
                </a:solidFill>
              </a:defRPr>
            </a:lvl8pPr>
            <a:lvl9pPr indent="0" lvl="8" marL="0" rtl="0" algn="l">
              <a:lnSpc>
                <a:spcPct val="100000"/>
              </a:lnSpc>
              <a:spcBef>
                <a:spcPts val="0"/>
              </a:spcBef>
              <a:spcAft>
                <a:spcPts val="0"/>
              </a:spcAft>
              <a:buClr>
                <a:schemeClr val="lt1"/>
              </a:buClr>
              <a:buSzPts val="1400"/>
              <a:buFont typeface="Arial"/>
              <a:buNone/>
              <a:defRPr>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78" name="Shape 78"/>
        <p:cNvGrpSpPr/>
        <p:nvPr/>
      </p:nvGrpSpPr>
      <p:grpSpPr>
        <a:xfrm>
          <a:off x="0" y="0"/>
          <a:ext cx="0" cy="0"/>
          <a:chOff x="0" y="0"/>
          <a:chExt cx="0" cy="0"/>
        </a:xfrm>
      </p:grpSpPr>
      <p:sp>
        <p:nvSpPr>
          <p:cNvPr id="79" name="Google Shape;79;p14"/>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0" name="Google Shape;80;p14"/>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1" name="Google Shape;81;p14"/>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82" name="Google Shape;82;p14"/>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3" name="Google Shape;83;p1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Clr>
                <a:schemeClr val="lt1"/>
              </a:buClr>
              <a:buSzPts val="1800"/>
              <a:buChar char="▫"/>
              <a:defRPr>
                <a:solidFill>
                  <a:schemeClr val="lt1"/>
                </a:solidFill>
              </a:defRPr>
            </a:lvl1pPr>
            <a:lvl2pPr indent="-317500" lvl="1" marL="914400" rtl="0" algn="l">
              <a:lnSpc>
                <a:spcPct val="115000"/>
              </a:lnSpc>
              <a:spcBef>
                <a:spcPts val="1600"/>
              </a:spcBef>
              <a:spcAft>
                <a:spcPts val="0"/>
              </a:spcAft>
              <a:buClr>
                <a:schemeClr val="lt1"/>
              </a:buClr>
              <a:buSzPts val="1400"/>
              <a:buChar char="▫"/>
              <a:defRPr>
                <a:solidFill>
                  <a:schemeClr val="lt1"/>
                </a:solidFill>
              </a:defRPr>
            </a:lvl2pPr>
            <a:lvl3pPr indent="-317500" lvl="2" marL="1371600" rtl="0" algn="l">
              <a:lnSpc>
                <a:spcPct val="115000"/>
              </a:lnSpc>
              <a:spcBef>
                <a:spcPts val="1600"/>
              </a:spcBef>
              <a:spcAft>
                <a:spcPts val="0"/>
              </a:spcAft>
              <a:buClr>
                <a:schemeClr val="lt1"/>
              </a:buClr>
              <a:buSzPts val="1400"/>
              <a:buChar char="▫"/>
              <a:defRPr>
                <a:solidFill>
                  <a:schemeClr val="lt1"/>
                </a:solidFill>
              </a:defRPr>
            </a:lvl3pPr>
            <a:lvl4pPr indent="-317500" lvl="3" marL="1828800" rtl="0" algn="l">
              <a:lnSpc>
                <a:spcPct val="115000"/>
              </a:lnSpc>
              <a:spcBef>
                <a:spcPts val="1600"/>
              </a:spcBef>
              <a:spcAft>
                <a:spcPts val="0"/>
              </a:spcAft>
              <a:buClr>
                <a:schemeClr val="lt1"/>
              </a:buClr>
              <a:buSzPts val="1400"/>
              <a:buChar char="▫"/>
              <a:defRPr>
                <a:solidFill>
                  <a:schemeClr val="lt1"/>
                </a:solidFill>
              </a:defRPr>
            </a:lvl4pPr>
            <a:lvl5pPr indent="-317500" lvl="4" marL="2286000" rtl="0" algn="l">
              <a:lnSpc>
                <a:spcPct val="115000"/>
              </a:lnSpc>
              <a:spcBef>
                <a:spcPts val="1600"/>
              </a:spcBef>
              <a:spcAft>
                <a:spcPts val="0"/>
              </a:spcAft>
              <a:buClr>
                <a:schemeClr val="lt1"/>
              </a:buClr>
              <a:buSzPts val="1400"/>
              <a:buChar char="▫"/>
              <a:defRPr>
                <a:solidFill>
                  <a:schemeClr val="lt1"/>
                </a:solidFill>
              </a:defRPr>
            </a:lvl5pPr>
            <a:lvl6pPr indent="-317500" lvl="5" marL="2743200" rtl="0" algn="l">
              <a:lnSpc>
                <a:spcPct val="115000"/>
              </a:lnSpc>
              <a:spcBef>
                <a:spcPts val="1600"/>
              </a:spcBef>
              <a:spcAft>
                <a:spcPts val="0"/>
              </a:spcAft>
              <a:buClr>
                <a:schemeClr val="lt1"/>
              </a:buClr>
              <a:buSzPts val="1400"/>
              <a:buChar char="▫"/>
              <a:defRPr>
                <a:solidFill>
                  <a:schemeClr val="lt1"/>
                </a:solidFill>
              </a:defRPr>
            </a:lvl6pPr>
            <a:lvl7pPr indent="-317500" lvl="6" marL="3200400" rtl="0" algn="l">
              <a:lnSpc>
                <a:spcPct val="115000"/>
              </a:lnSpc>
              <a:spcBef>
                <a:spcPts val="1600"/>
              </a:spcBef>
              <a:spcAft>
                <a:spcPts val="0"/>
              </a:spcAft>
              <a:buClr>
                <a:schemeClr val="lt1"/>
              </a:buClr>
              <a:buSzPts val="1400"/>
              <a:buChar char="▫"/>
              <a:defRPr>
                <a:solidFill>
                  <a:schemeClr val="lt1"/>
                </a:solidFill>
              </a:defRPr>
            </a:lvl7pPr>
            <a:lvl8pPr indent="-317500" lvl="7" marL="3657600" rtl="0" algn="l">
              <a:lnSpc>
                <a:spcPct val="115000"/>
              </a:lnSpc>
              <a:spcBef>
                <a:spcPts val="1600"/>
              </a:spcBef>
              <a:spcAft>
                <a:spcPts val="0"/>
              </a:spcAft>
              <a:buClr>
                <a:schemeClr val="lt1"/>
              </a:buClr>
              <a:buSzPts val="1400"/>
              <a:buChar char="▫"/>
              <a:defRPr>
                <a:solidFill>
                  <a:schemeClr val="lt1"/>
                </a:solidFill>
              </a:defRPr>
            </a:lvl8pPr>
            <a:lvl9pPr indent="-317500" lvl="8" marL="4114800" rtl="0" algn="l">
              <a:lnSpc>
                <a:spcPct val="115000"/>
              </a:lnSpc>
              <a:spcBef>
                <a:spcPts val="1600"/>
              </a:spcBef>
              <a:spcAft>
                <a:spcPts val="1600"/>
              </a:spcAft>
              <a:buClr>
                <a:schemeClr val="lt1"/>
              </a:buClr>
              <a:buSzPts val="1400"/>
              <a:buChar char="▫"/>
              <a:defRPr>
                <a:solidFill>
                  <a:schemeClr val="lt1"/>
                </a:solidFill>
              </a:defRPr>
            </a:lvl9pPr>
          </a:lstStyle>
          <a:p/>
        </p:txBody>
      </p:sp>
      <p:sp>
        <p:nvSpPr>
          <p:cNvPr id="84" name="Google Shape;84;p1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chemeClr val="lt1"/>
              </a:buClr>
              <a:buSzPts val="1400"/>
              <a:buFont typeface="Arial"/>
              <a:buNone/>
              <a:defRPr>
                <a:solidFill>
                  <a:schemeClr val="lt1"/>
                </a:solidFill>
              </a:defRPr>
            </a:lvl1pPr>
            <a:lvl2pPr indent="0" lvl="1" marL="0" rtl="0" algn="l">
              <a:lnSpc>
                <a:spcPct val="100000"/>
              </a:lnSpc>
              <a:spcBef>
                <a:spcPts val="0"/>
              </a:spcBef>
              <a:spcAft>
                <a:spcPts val="0"/>
              </a:spcAft>
              <a:buClr>
                <a:schemeClr val="lt1"/>
              </a:buClr>
              <a:buSzPts val="1400"/>
              <a:buFont typeface="Arial"/>
              <a:buNone/>
              <a:defRPr>
                <a:solidFill>
                  <a:schemeClr val="lt1"/>
                </a:solidFill>
              </a:defRPr>
            </a:lvl2pPr>
            <a:lvl3pPr indent="0" lvl="2" marL="0" rtl="0" algn="l">
              <a:lnSpc>
                <a:spcPct val="100000"/>
              </a:lnSpc>
              <a:spcBef>
                <a:spcPts val="0"/>
              </a:spcBef>
              <a:spcAft>
                <a:spcPts val="0"/>
              </a:spcAft>
              <a:buClr>
                <a:schemeClr val="lt1"/>
              </a:buClr>
              <a:buSzPts val="1400"/>
              <a:buFont typeface="Arial"/>
              <a:buNone/>
              <a:defRPr>
                <a:solidFill>
                  <a:schemeClr val="lt1"/>
                </a:solidFill>
              </a:defRPr>
            </a:lvl3pPr>
            <a:lvl4pPr indent="0" lvl="3" marL="0" rtl="0" algn="l">
              <a:lnSpc>
                <a:spcPct val="100000"/>
              </a:lnSpc>
              <a:spcBef>
                <a:spcPts val="0"/>
              </a:spcBef>
              <a:spcAft>
                <a:spcPts val="0"/>
              </a:spcAft>
              <a:buClr>
                <a:schemeClr val="lt1"/>
              </a:buClr>
              <a:buSzPts val="1400"/>
              <a:buFont typeface="Arial"/>
              <a:buNone/>
              <a:defRPr>
                <a:solidFill>
                  <a:schemeClr val="lt1"/>
                </a:solidFill>
              </a:defRPr>
            </a:lvl4pPr>
            <a:lvl5pPr indent="0" lvl="4" marL="0" rtl="0" algn="l">
              <a:lnSpc>
                <a:spcPct val="100000"/>
              </a:lnSpc>
              <a:spcBef>
                <a:spcPts val="0"/>
              </a:spcBef>
              <a:spcAft>
                <a:spcPts val="0"/>
              </a:spcAft>
              <a:buClr>
                <a:schemeClr val="lt1"/>
              </a:buClr>
              <a:buSzPts val="1400"/>
              <a:buFont typeface="Arial"/>
              <a:buNone/>
              <a:defRPr>
                <a:solidFill>
                  <a:schemeClr val="lt1"/>
                </a:solidFill>
              </a:defRPr>
            </a:lvl5pPr>
            <a:lvl6pPr indent="0" lvl="5" marL="0" rtl="0" algn="l">
              <a:lnSpc>
                <a:spcPct val="100000"/>
              </a:lnSpc>
              <a:spcBef>
                <a:spcPts val="0"/>
              </a:spcBef>
              <a:spcAft>
                <a:spcPts val="0"/>
              </a:spcAft>
              <a:buClr>
                <a:schemeClr val="lt1"/>
              </a:buClr>
              <a:buSzPts val="1400"/>
              <a:buFont typeface="Arial"/>
              <a:buNone/>
              <a:defRPr>
                <a:solidFill>
                  <a:schemeClr val="lt1"/>
                </a:solidFill>
              </a:defRPr>
            </a:lvl6pPr>
            <a:lvl7pPr indent="0" lvl="6" marL="0" rtl="0" algn="l">
              <a:lnSpc>
                <a:spcPct val="100000"/>
              </a:lnSpc>
              <a:spcBef>
                <a:spcPts val="0"/>
              </a:spcBef>
              <a:spcAft>
                <a:spcPts val="0"/>
              </a:spcAft>
              <a:buClr>
                <a:schemeClr val="lt1"/>
              </a:buClr>
              <a:buSzPts val="1400"/>
              <a:buFont typeface="Arial"/>
              <a:buNone/>
              <a:defRPr>
                <a:solidFill>
                  <a:schemeClr val="lt1"/>
                </a:solidFill>
              </a:defRPr>
            </a:lvl7pPr>
            <a:lvl8pPr indent="0" lvl="7" marL="0" rtl="0" algn="l">
              <a:lnSpc>
                <a:spcPct val="100000"/>
              </a:lnSpc>
              <a:spcBef>
                <a:spcPts val="0"/>
              </a:spcBef>
              <a:spcAft>
                <a:spcPts val="0"/>
              </a:spcAft>
              <a:buClr>
                <a:schemeClr val="lt1"/>
              </a:buClr>
              <a:buSzPts val="1400"/>
              <a:buFont typeface="Arial"/>
              <a:buNone/>
              <a:defRPr>
                <a:solidFill>
                  <a:schemeClr val="lt1"/>
                </a:solidFill>
              </a:defRPr>
            </a:lvl8pPr>
            <a:lvl9pPr indent="0" lvl="8" marL="0" rtl="0" algn="l">
              <a:lnSpc>
                <a:spcPct val="100000"/>
              </a:lnSpc>
              <a:spcBef>
                <a:spcPts val="0"/>
              </a:spcBef>
              <a:spcAft>
                <a:spcPts val="0"/>
              </a:spcAft>
              <a:buClr>
                <a:schemeClr val="lt1"/>
              </a:buClr>
              <a:buSzPts val="1400"/>
              <a:buFont typeface="Arial"/>
              <a:buNone/>
              <a:defRPr>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2">
    <p:spTree>
      <p:nvGrpSpPr>
        <p:cNvPr id="85" name="Shape 85"/>
        <p:cNvGrpSpPr/>
        <p:nvPr/>
      </p:nvGrpSpPr>
      <p:grpSpPr>
        <a:xfrm>
          <a:off x="0" y="0"/>
          <a:ext cx="0" cy="0"/>
          <a:chOff x="0" y="0"/>
          <a:chExt cx="0" cy="0"/>
        </a:xfrm>
      </p:grpSpPr>
      <p:sp>
        <p:nvSpPr>
          <p:cNvPr id="86" name="Google Shape;86;p15"/>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87" name="Google Shape;87;p15"/>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88" name="Google Shape;88;p15"/>
          <p:cNvSpPr txBox="1"/>
          <p:nvPr>
            <p:ph idx="10" type="dt"/>
          </p:nvPr>
        </p:nvSpPr>
        <p:spPr>
          <a:xfrm>
            <a:off x="457200" y="4683919"/>
            <a:ext cx="2133600" cy="35718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5"/>
          <p:cNvSpPr txBox="1"/>
          <p:nvPr>
            <p:ph idx="11" type="ftr"/>
          </p:nvPr>
        </p:nvSpPr>
        <p:spPr>
          <a:xfrm>
            <a:off x="3124200" y="4683919"/>
            <a:ext cx="2895600" cy="35718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5"/>
          <p:cNvSpPr txBox="1"/>
          <p:nvPr>
            <p:ph idx="12" type="sldNum"/>
          </p:nvPr>
        </p:nvSpPr>
        <p:spPr>
          <a:xfrm>
            <a:off x="6553200" y="4683919"/>
            <a:ext cx="2133600" cy="357187"/>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b="1" sz="1100">
              <a:solidFill>
                <a:schemeClr val="accent1"/>
              </a:solidFill>
              <a:latin typeface="DM Sans"/>
              <a:ea typeface="DM Sans"/>
              <a:cs typeface="DM Sans"/>
              <a:sym typeface="DM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1" name="Shape 91"/>
        <p:cNvGrpSpPr/>
        <p:nvPr/>
      </p:nvGrpSpPr>
      <p:grpSpPr>
        <a:xfrm>
          <a:off x="0" y="0"/>
          <a:ext cx="0" cy="0"/>
          <a:chOff x="0" y="0"/>
          <a:chExt cx="0" cy="0"/>
        </a:xfrm>
      </p:grpSpPr>
      <p:sp>
        <p:nvSpPr>
          <p:cNvPr id="92" name="Google Shape;92;p1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93" name="Google Shape;93;p16"/>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4" name="Google Shape;94;p16"/>
          <p:cNvSpPr txBox="1"/>
          <p:nvPr>
            <p:ph idx="10" type="dt"/>
          </p:nvPr>
        </p:nvSpPr>
        <p:spPr>
          <a:xfrm>
            <a:off x="457200" y="4683919"/>
            <a:ext cx="2133600" cy="35718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6"/>
          <p:cNvSpPr txBox="1"/>
          <p:nvPr>
            <p:ph idx="11" type="ftr"/>
          </p:nvPr>
        </p:nvSpPr>
        <p:spPr>
          <a:xfrm>
            <a:off x="3124200" y="4683919"/>
            <a:ext cx="2895600" cy="35718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6"/>
          <p:cNvSpPr txBox="1"/>
          <p:nvPr>
            <p:ph idx="12" type="sldNum"/>
          </p:nvPr>
        </p:nvSpPr>
        <p:spPr>
          <a:xfrm>
            <a:off x="6553200" y="4683919"/>
            <a:ext cx="2133600" cy="357187"/>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b="1" sz="1100">
              <a:solidFill>
                <a:schemeClr val="accent1"/>
              </a:solidFill>
              <a:latin typeface="DM Sans"/>
              <a:ea typeface="DM Sans"/>
              <a:cs typeface="DM Sans"/>
              <a:sym typeface="DM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101" name="Shape 101"/>
        <p:cNvGrpSpPr/>
        <p:nvPr/>
      </p:nvGrpSpPr>
      <p:grpSpPr>
        <a:xfrm>
          <a:off x="0" y="0"/>
          <a:ext cx="0" cy="0"/>
          <a:chOff x="0" y="0"/>
          <a:chExt cx="0" cy="0"/>
        </a:xfrm>
      </p:grpSpPr>
      <p:sp>
        <p:nvSpPr>
          <p:cNvPr id="102" name="Google Shape;102;p18"/>
          <p:cNvSpPr/>
          <p:nvPr/>
        </p:nvSpPr>
        <p:spPr>
          <a:xfrm>
            <a:off x="0" y="1583350"/>
            <a:ext cx="7404300" cy="1739700"/>
          </a:xfrm>
          <a:prstGeom prst="rect">
            <a:avLst/>
          </a:prstGeom>
          <a:solidFill>
            <a:schemeClr val="lt1"/>
          </a:solidFill>
          <a:ln>
            <a:noFill/>
          </a:ln>
          <a:effectLst>
            <a:outerShdw blurRad="271463" rotWithShape="0" algn="bl" dist="66675">
              <a:schemeClr val="dk1">
                <a:alpha val="29409"/>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8"/>
          <p:cNvSpPr txBox="1"/>
          <p:nvPr>
            <p:ph type="ctrTitle"/>
          </p:nvPr>
        </p:nvSpPr>
        <p:spPr>
          <a:xfrm>
            <a:off x="2012775" y="2049850"/>
            <a:ext cx="5109300" cy="483000"/>
          </a:xfrm>
          <a:prstGeom prst="rect">
            <a:avLst/>
          </a:prstGeom>
          <a:noFill/>
          <a:ln>
            <a:noFill/>
          </a:ln>
        </p:spPr>
        <p:txBody>
          <a:bodyPr anchorCtr="0" anchor="b" bIns="0" lIns="0" spcFirstLastPara="1" rIns="0" wrap="square" tIns="0">
            <a:noAutofit/>
          </a:bodyPr>
          <a:lstStyle>
            <a:lvl1pPr lvl="0" rtl="0" algn="l">
              <a:lnSpc>
                <a:spcPct val="80000"/>
              </a:lnSpc>
              <a:spcBef>
                <a:spcPts val="0"/>
              </a:spcBef>
              <a:spcAft>
                <a:spcPts val="0"/>
              </a:spcAft>
              <a:buSzPts val="3600"/>
              <a:buNone/>
              <a:defRPr sz="3600"/>
            </a:lvl1pPr>
            <a:lvl2pPr lvl="1" rtl="0" algn="l">
              <a:lnSpc>
                <a:spcPct val="80000"/>
              </a:lnSpc>
              <a:spcBef>
                <a:spcPts val="0"/>
              </a:spcBef>
              <a:spcAft>
                <a:spcPts val="0"/>
              </a:spcAft>
              <a:buSzPts val="3600"/>
              <a:buNone/>
              <a:defRPr sz="3600"/>
            </a:lvl2pPr>
            <a:lvl3pPr lvl="2" rtl="0" algn="l">
              <a:lnSpc>
                <a:spcPct val="80000"/>
              </a:lnSpc>
              <a:spcBef>
                <a:spcPts val="0"/>
              </a:spcBef>
              <a:spcAft>
                <a:spcPts val="0"/>
              </a:spcAft>
              <a:buSzPts val="3600"/>
              <a:buNone/>
              <a:defRPr sz="3600"/>
            </a:lvl3pPr>
            <a:lvl4pPr lvl="3" rtl="0" algn="l">
              <a:lnSpc>
                <a:spcPct val="80000"/>
              </a:lnSpc>
              <a:spcBef>
                <a:spcPts val="0"/>
              </a:spcBef>
              <a:spcAft>
                <a:spcPts val="0"/>
              </a:spcAft>
              <a:buSzPts val="3600"/>
              <a:buNone/>
              <a:defRPr sz="3600"/>
            </a:lvl4pPr>
            <a:lvl5pPr lvl="4" rtl="0" algn="l">
              <a:lnSpc>
                <a:spcPct val="80000"/>
              </a:lnSpc>
              <a:spcBef>
                <a:spcPts val="0"/>
              </a:spcBef>
              <a:spcAft>
                <a:spcPts val="0"/>
              </a:spcAft>
              <a:buSzPts val="3600"/>
              <a:buNone/>
              <a:defRPr sz="3600"/>
            </a:lvl5pPr>
            <a:lvl6pPr lvl="5" rtl="0" algn="l">
              <a:lnSpc>
                <a:spcPct val="80000"/>
              </a:lnSpc>
              <a:spcBef>
                <a:spcPts val="0"/>
              </a:spcBef>
              <a:spcAft>
                <a:spcPts val="0"/>
              </a:spcAft>
              <a:buSzPts val="3600"/>
              <a:buNone/>
              <a:defRPr sz="3600"/>
            </a:lvl6pPr>
            <a:lvl7pPr lvl="6" rtl="0" algn="l">
              <a:lnSpc>
                <a:spcPct val="80000"/>
              </a:lnSpc>
              <a:spcBef>
                <a:spcPts val="0"/>
              </a:spcBef>
              <a:spcAft>
                <a:spcPts val="0"/>
              </a:spcAft>
              <a:buSzPts val="3600"/>
              <a:buNone/>
              <a:defRPr sz="3600"/>
            </a:lvl7pPr>
            <a:lvl8pPr lvl="7" rtl="0" algn="l">
              <a:lnSpc>
                <a:spcPct val="80000"/>
              </a:lnSpc>
              <a:spcBef>
                <a:spcPts val="0"/>
              </a:spcBef>
              <a:spcAft>
                <a:spcPts val="0"/>
              </a:spcAft>
              <a:buSzPts val="3600"/>
              <a:buNone/>
              <a:defRPr sz="3600"/>
            </a:lvl8pPr>
            <a:lvl9pPr lvl="8" rtl="0" algn="l">
              <a:lnSpc>
                <a:spcPct val="80000"/>
              </a:lnSpc>
              <a:spcBef>
                <a:spcPts val="0"/>
              </a:spcBef>
              <a:spcAft>
                <a:spcPts val="0"/>
              </a:spcAft>
              <a:buSzPts val="3600"/>
              <a:buNone/>
              <a:defRPr sz="3600"/>
            </a:lvl9pPr>
          </a:lstStyle>
          <a:p/>
        </p:txBody>
      </p:sp>
      <p:sp>
        <p:nvSpPr>
          <p:cNvPr id="104" name="Google Shape;104;p18"/>
          <p:cNvSpPr txBox="1"/>
          <p:nvPr>
            <p:ph idx="1" type="subTitle"/>
          </p:nvPr>
        </p:nvSpPr>
        <p:spPr>
          <a:xfrm>
            <a:off x="2012775" y="2553550"/>
            <a:ext cx="5109300" cy="303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dk1"/>
              </a:buClr>
              <a:buSzPts val="1800"/>
              <a:buNone/>
              <a:defRPr sz="1800"/>
            </a:lvl1pPr>
            <a:lvl2pPr lvl="1" rtl="0" algn="l">
              <a:lnSpc>
                <a:spcPct val="115000"/>
              </a:lnSpc>
              <a:spcBef>
                <a:spcPts val="0"/>
              </a:spcBef>
              <a:spcAft>
                <a:spcPts val="0"/>
              </a:spcAft>
              <a:buClr>
                <a:schemeClr val="dk1"/>
              </a:buClr>
              <a:buSzPts val="1800"/>
              <a:buNone/>
              <a:defRPr sz="1800"/>
            </a:lvl2pPr>
            <a:lvl3pPr lvl="2" rtl="0" algn="l">
              <a:lnSpc>
                <a:spcPct val="115000"/>
              </a:lnSpc>
              <a:spcBef>
                <a:spcPts val="0"/>
              </a:spcBef>
              <a:spcAft>
                <a:spcPts val="0"/>
              </a:spcAft>
              <a:buClr>
                <a:schemeClr val="dk1"/>
              </a:buClr>
              <a:buSzPts val="1800"/>
              <a:buNone/>
              <a:defRPr sz="1800"/>
            </a:lvl3pPr>
            <a:lvl4pPr lvl="3" rtl="0" algn="l">
              <a:lnSpc>
                <a:spcPct val="115000"/>
              </a:lnSpc>
              <a:spcBef>
                <a:spcPts val="0"/>
              </a:spcBef>
              <a:spcAft>
                <a:spcPts val="0"/>
              </a:spcAft>
              <a:buClr>
                <a:schemeClr val="dk1"/>
              </a:buClr>
              <a:buSzPts val="1800"/>
              <a:buNone/>
              <a:defRPr sz="1800"/>
            </a:lvl4pPr>
            <a:lvl5pPr lvl="4" rtl="0" algn="l">
              <a:lnSpc>
                <a:spcPct val="115000"/>
              </a:lnSpc>
              <a:spcBef>
                <a:spcPts val="0"/>
              </a:spcBef>
              <a:spcAft>
                <a:spcPts val="0"/>
              </a:spcAft>
              <a:buClr>
                <a:schemeClr val="dk1"/>
              </a:buClr>
              <a:buSzPts val="1800"/>
              <a:buNone/>
              <a:defRPr sz="1800"/>
            </a:lvl5pPr>
            <a:lvl6pPr lvl="5" rtl="0" algn="l">
              <a:lnSpc>
                <a:spcPct val="115000"/>
              </a:lnSpc>
              <a:spcBef>
                <a:spcPts val="0"/>
              </a:spcBef>
              <a:spcAft>
                <a:spcPts val="0"/>
              </a:spcAft>
              <a:buClr>
                <a:schemeClr val="dk1"/>
              </a:buClr>
              <a:buSzPts val="1800"/>
              <a:buNone/>
              <a:defRPr sz="1800"/>
            </a:lvl6pPr>
            <a:lvl7pPr lvl="6" rtl="0" algn="l">
              <a:lnSpc>
                <a:spcPct val="115000"/>
              </a:lnSpc>
              <a:spcBef>
                <a:spcPts val="0"/>
              </a:spcBef>
              <a:spcAft>
                <a:spcPts val="0"/>
              </a:spcAft>
              <a:buClr>
                <a:schemeClr val="dk1"/>
              </a:buClr>
              <a:buSzPts val="1800"/>
              <a:buNone/>
              <a:defRPr sz="1800"/>
            </a:lvl7pPr>
            <a:lvl8pPr lvl="7" rtl="0" algn="l">
              <a:lnSpc>
                <a:spcPct val="115000"/>
              </a:lnSpc>
              <a:spcBef>
                <a:spcPts val="0"/>
              </a:spcBef>
              <a:spcAft>
                <a:spcPts val="0"/>
              </a:spcAft>
              <a:buClr>
                <a:schemeClr val="dk1"/>
              </a:buClr>
              <a:buSzPts val="1800"/>
              <a:buNone/>
              <a:defRPr sz="1800"/>
            </a:lvl8pPr>
            <a:lvl9pPr lvl="8" rtl="0" algn="l">
              <a:lnSpc>
                <a:spcPct val="115000"/>
              </a:lnSpc>
              <a:spcBef>
                <a:spcPts val="0"/>
              </a:spcBef>
              <a:spcAft>
                <a:spcPts val="0"/>
              </a:spcAft>
              <a:buClr>
                <a:schemeClr val="dk1"/>
              </a:buClr>
              <a:buSzPts val="1800"/>
              <a:buNone/>
              <a:defRPr sz="1800"/>
            </a:lvl9pPr>
          </a:lstStyle>
          <a:p/>
        </p:txBody>
      </p:sp>
      <p:sp>
        <p:nvSpPr>
          <p:cNvPr id="105" name="Google Shape;105;p18"/>
          <p:cNvSpPr/>
          <p:nvPr/>
        </p:nvSpPr>
        <p:spPr>
          <a:xfrm>
            <a:off x="0" y="1583250"/>
            <a:ext cx="1739700" cy="1739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6" name="Shape 106"/>
        <p:cNvGrpSpPr/>
        <p:nvPr/>
      </p:nvGrpSpPr>
      <p:grpSpPr>
        <a:xfrm>
          <a:off x="0" y="0"/>
          <a:ext cx="0" cy="0"/>
          <a:chOff x="0" y="0"/>
          <a:chExt cx="0" cy="0"/>
        </a:xfrm>
      </p:grpSpPr>
      <p:sp>
        <p:nvSpPr>
          <p:cNvPr id="107" name="Google Shape;107;p19"/>
          <p:cNvSpPr/>
          <p:nvPr/>
        </p:nvSpPr>
        <p:spPr>
          <a:xfrm>
            <a:off x="-7000" y="-25"/>
            <a:ext cx="9150900" cy="5143500"/>
          </a:xfrm>
          <a:prstGeom prst="frame">
            <a:avLst>
              <a:gd fmla="val 2453" name="adj1"/>
            </a:avLst>
          </a:prstGeom>
          <a:gradFill>
            <a:gsLst>
              <a:gs pos="0">
                <a:srgbClr val="05B3F1">
                  <a:alpha val="20784"/>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9"/>
          <p:cNvSpPr/>
          <p:nvPr/>
        </p:nvSpPr>
        <p:spPr>
          <a:xfrm>
            <a:off x="4337163"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9"/>
          <p:cNvSpPr txBox="1"/>
          <p:nvPr>
            <p:ph idx="12" type="sldNum"/>
          </p:nvPr>
        </p:nvSpPr>
        <p:spPr>
          <a:xfrm>
            <a:off x="4337038" y="4673650"/>
            <a:ext cx="469800" cy="469800"/>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110" name="Shape 110"/>
        <p:cNvGrpSpPr/>
        <p:nvPr/>
      </p:nvGrpSpPr>
      <p:grpSpPr>
        <a:xfrm>
          <a:off x="0" y="0"/>
          <a:ext cx="0" cy="0"/>
          <a:chOff x="0" y="0"/>
          <a:chExt cx="0" cy="0"/>
        </a:xfrm>
      </p:grpSpPr>
      <p:sp>
        <p:nvSpPr>
          <p:cNvPr id="111" name="Google Shape;111;p20"/>
          <p:cNvSpPr/>
          <p:nvPr/>
        </p:nvSpPr>
        <p:spPr>
          <a:xfrm>
            <a:off x="-7000" y="353700"/>
            <a:ext cx="126300" cy="708300"/>
          </a:xfrm>
          <a:prstGeom prst="rect">
            <a:avLst/>
          </a:prstGeom>
          <a:gradFill>
            <a:gsLst>
              <a:gs pos="0">
                <a:srgbClr val="05B3F1">
                  <a:alpha val="20784"/>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0"/>
          <p:cNvSpPr/>
          <p:nvPr/>
        </p:nvSpPr>
        <p:spPr>
          <a:xfrm>
            <a:off x="6095875" y="-3600"/>
            <a:ext cx="3048000" cy="5150700"/>
          </a:xfrm>
          <a:prstGeom prst="rect">
            <a:avLst/>
          </a:prstGeom>
          <a:gradFill>
            <a:gsLst>
              <a:gs pos="0">
                <a:srgbClr val="05B3F1">
                  <a:alpha val="20784"/>
                </a:srgbClr>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0"/>
          <p:cNvSpPr/>
          <p:nvPr/>
        </p:nvSpPr>
        <p:spPr>
          <a:xfrm>
            <a:off x="8674200" y="4673700"/>
            <a:ext cx="469800" cy="469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0"/>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
        <p:nvSpPr>
          <p:cNvPr id="115" name="Google Shape;115;p20"/>
          <p:cNvSpPr txBox="1"/>
          <p:nvPr>
            <p:ph type="title"/>
          </p:nvPr>
        </p:nvSpPr>
        <p:spPr>
          <a:xfrm>
            <a:off x="304800" y="355075"/>
            <a:ext cx="4442400" cy="7083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SzPts val="3000"/>
              <a:buNone/>
              <a:defRPr/>
            </a:lvl1pPr>
            <a:lvl2pPr lvl="1" rtl="0" algn="l">
              <a:lnSpc>
                <a:spcPct val="90000"/>
              </a:lnSpc>
              <a:spcBef>
                <a:spcPts val="0"/>
              </a:spcBef>
              <a:spcAft>
                <a:spcPts val="0"/>
              </a:spcAft>
              <a:buSzPts val="3000"/>
              <a:buNone/>
              <a:defRPr/>
            </a:lvl2pPr>
            <a:lvl3pPr lvl="2" rtl="0" algn="l">
              <a:lnSpc>
                <a:spcPct val="90000"/>
              </a:lnSpc>
              <a:spcBef>
                <a:spcPts val="0"/>
              </a:spcBef>
              <a:spcAft>
                <a:spcPts val="0"/>
              </a:spcAft>
              <a:buSzPts val="3000"/>
              <a:buNone/>
              <a:defRPr/>
            </a:lvl3pPr>
            <a:lvl4pPr lvl="3" rtl="0" algn="l">
              <a:lnSpc>
                <a:spcPct val="90000"/>
              </a:lnSpc>
              <a:spcBef>
                <a:spcPts val="0"/>
              </a:spcBef>
              <a:spcAft>
                <a:spcPts val="0"/>
              </a:spcAft>
              <a:buSzPts val="3000"/>
              <a:buNone/>
              <a:defRPr/>
            </a:lvl4pPr>
            <a:lvl5pPr lvl="4" rtl="0" algn="l">
              <a:lnSpc>
                <a:spcPct val="90000"/>
              </a:lnSpc>
              <a:spcBef>
                <a:spcPts val="0"/>
              </a:spcBef>
              <a:spcAft>
                <a:spcPts val="0"/>
              </a:spcAft>
              <a:buSzPts val="3000"/>
              <a:buNone/>
              <a:defRPr/>
            </a:lvl5pPr>
            <a:lvl6pPr lvl="5" rtl="0" algn="l">
              <a:lnSpc>
                <a:spcPct val="90000"/>
              </a:lnSpc>
              <a:spcBef>
                <a:spcPts val="0"/>
              </a:spcBef>
              <a:spcAft>
                <a:spcPts val="0"/>
              </a:spcAft>
              <a:buSzPts val="3000"/>
              <a:buNone/>
              <a:defRPr/>
            </a:lvl6pPr>
            <a:lvl7pPr lvl="6" rtl="0" algn="l">
              <a:lnSpc>
                <a:spcPct val="90000"/>
              </a:lnSpc>
              <a:spcBef>
                <a:spcPts val="0"/>
              </a:spcBef>
              <a:spcAft>
                <a:spcPts val="0"/>
              </a:spcAft>
              <a:buSzPts val="3000"/>
              <a:buNone/>
              <a:defRPr/>
            </a:lvl7pPr>
            <a:lvl8pPr lvl="7" rtl="0" algn="l">
              <a:lnSpc>
                <a:spcPct val="90000"/>
              </a:lnSpc>
              <a:spcBef>
                <a:spcPts val="0"/>
              </a:spcBef>
              <a:spcAft>
                <a:spcPts val="0"/>
              </a:spcAft>
              <a:buSzPts val="3000"/>
              <a:buNone/>
              <a:defRPr/>
            </a:lvl8pPr>
            <a:lvl9pPr lvl="8" rtl="0" algn="l">
              <a:lnSpc>
                <a:spcPct val="90000"/>
              </a:lnSpc>
              <a:spcBef>
                <a:spcPts val="0"/>
              </a:spcBef>
              <a:spcAft>
                <a:spcPts val="0"/>
              </a:spcAft>
              <a:buSzPts val="3000"/>
              <a:buNone/>
              <a:defRPr/>
            </a:lvl9pPr>
          </a:lstStyle>
          <a:p/>
        </p:txBody>
      </p:sp>
      <p:sp>
        <p:nvSpPr>
          <p:cNvPr id="116" name="Google Shape;116;p20"/>
          <p:cNvSpPr txBox="1"/>
          <p:nvPr>
            <p:ph idx="1" type="body"/>
          </p:nvPr>
        </p:nvSpPr>
        <p:spPr>
          <a:xfrm>
            <a:off x="784150" y="1452350"/>
            <a:ext cx="3963000" cy="3221400"/>
          </a:xfrm>
          <a:prstGeom prst="rect">
            <a:avLst/>
          </a:prstGeom>
          <a:noFill/>
          <a:ln>
            <a:noFill/>
          </a:ln>
        </p:spPr>
        <p:txBody>
          <a:bodyPr anchorCtr="0" anchor="t" bIns="0" lIns="0" spcFirstLastPara="1" rIns="0" wrap="square" tIns="0">
            <a:noAutofit/>
          </a:bodyPr>
          <a:lstStyle>
            <a:lvl1pPr indent="-381000" lvl="0" marL="457200" rtl="0" algn="l">
              <a:lnSpc>
                <a:spcPct val="115000"/>
              </a:lnSpc>
              <a:spcBef>
                <a:spcPts val="600"/>
              </a:spcBef>
              <a:spcAft>
                <a:spcPts val="0"/>
              </a:spcAft>
              <a:buSzPts val="2400"/>
              <a:buChar char="▫"/>
              <a:defRPr/>
            </a:lvl1pPr>
            <a:lvl2pPr indent="-381000" lvl="1" marL="914400" rtl="0" algn="l">
              <a:lnSpc>
                <a:spcPct val="115000"/>
              </a:lnSpc>
              <a:spcBef>
                <a:spcPts val="0"/>
              </a:spcBef>
              <a:spcAft>
                <a:spcPts val="0"/>
              </a:spcAft>
              <a:buSzPts val="2400"/>
              <a:buChar char="▫"/>
              <a:defRPr/>
            </a:lvl2pPr>
            <a:lvl3pPr indent="-381000" lvl="2" marL="1371600" rtl="0" algn="l">
              <a:lnSpc>
                <a:spcPct val="115000"/>
              </a:lnSpc>
              <a:spcBef>
                <a:spcPts val="0"/>
              </a:spcBef>
              <a:spcAft>
                <a:spcPts val="0"/>
              </a:spcAft>
              <a:buSzPts val="2400"/>
              <a:buChar char="▫"/>
              <a:defRPr/>
            </a:lvl3pPr>
            <a:lvl4pPr indent="-381000" lvl="3" marL="1828800" rtl="0" algn="l">
              <a:lnSpc>
                <a:spcPct val="115000"/>
              </a:lnSpc>
              <a:spcBef>
                <a:spcPts val="0"/>
              </a:spcBef>
              <a:spcAft>
                <a:spcPts val="0"/>
              </a:spcAft>
              <a:buSzPts val="2400"/>
              <a:buChar char="▫"/>
              <a:defRPr/>
            </a:lvl4pPr>
            <a:lvl5pPr indent="-381000" lvl="4" marL="2286000" rtl="0" algn="l">
              <a:lnSpc>
                <a:spcPct val="115000"/>
              </a:lnSpc>
              <a:spcBef>
                <a:spcPts val="0"/>
              </a:spcBef>
              <a:spcAft>
                <a:spcPts val="0"/>
              </a:spcAft>
              <a:buSzPts val="2400"/>
              <a:buChar char="▫"/>
              <a:defRPr/>
            </a:lvl5pPr>
            <a:lvl6pPr indent="-381000" lvl="5" marL="2743200" rtl="0" algn="l">
              <a:lnSpc>
                <a:spcPct val="115000"/>
              </a:lnSpc>
              <a:spcBef>
                <a:spcPts val="0"/>
              </a:spcBef>
              <a:spcAft>
                <a:spcPts val="0"/>
              </a:spcAft>
              <a:buSzPts val="2400"/>
              <a:buChar char="▫"/>
              <a:defRPr/>
            </a:lvl6pPr>
            <a:lvl7pPr indent="-381000" lvl="6" marL="3200400" rtl="0" algn="l">
              <a:lnSpc>
                <a:spcPct val="115000"/>
              </a:lnSpc>
              <a:spcBef>
                <a:spcPts val="0"/>
              </a:spcBef>
              <a:spcAft>
                <a:spcPts val="0"/>
              </a:spcAft>
              <a:buSzPts val="2400"/>
              <a:buChar char="▫"/>
              <a:defRPr/>
            </a:lvl7pPr>
            <a:lvl8pPr indent="-381000" lvl="7" marL="3657600" rtl="0" algn="l">
              <a:lnSpc>
                <a:spcPct val="115000"/>
              </a:lnSpc>
              <a:spcBef>
                <a:spcPts val="0"/>
              </a:spcBef>
              <a:spcAft>
                <a:spcPts val="0"/>
              </a:spcAft>
              <a:buSzPts val="2400"/>
              <a:buChar char="▫"/>
              <a:defRPr/>
            </a:lvl8pPr>
            <a:lvl9pPr indent="-381000" lvl="8" marL="4114800" rtl="0" algn="l">
              <a:lnSpc>
                <a:spcPct val="115000"/>
              </a:lnSpc>
              <a:spcBef>
                <a:spcPts val="0"/>
              </a:spcBef>
              <a:spcAft>
                <a:spcPts val="0"/>
              </a:spcAft>
              <a:buSzPts val="24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17" name="Shape 117"/>
        <p:cNvGrpSpPr/>
        <p:nvPr/>
      </p:nvGrpSpPr>
      <p:grpSpPr>
        <a:xfrm>
          <a:off x="0" y="0"/>
          <a:ext cx="0" cy="0"/>
          <a:chOff x="0" y="0"/>
          <a:chExt cx="0" cy="0"/>
        </a:xfrm>
      </p:grpSpPr>
      <p:sp>
        <p:nvSpPr>
          <p:cNvPr id="118" name="Google Shape;118;p21"/>
          <p:cNvSpPr/>
          <p:nvPr/>
        </p:nvSpPr>
        <p:spPr>
          <a:xfrm>
            <a:off x="-7000" y="353700"/>
            <a:ext cx="126300" cy="708300"/>
          </a:xfrm>
          <a:prstGeom prst="rect">
            <a:avLst/>
          </a:prstGeom>
          <a:gradFill>
            <a:gsLst>
              <a:gs pos="0">
                <a:srgbClr val="05B3F1">
                  <a:alpha val="20784"/>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1"/>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1"/>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SzPts val="3000"/>
              <a:buNone/>
              <a:defRPr/>
            </a:lvl1pPr>
            <a:lvl2pPr lvl="1" rtl="0" algn="l">
              <a:lnSpc>
                <a:spcPct val="90000"/>
              </a:lnSpc>
              <a:spcBef>
                <a:spcPts val="0"/>
              </a:spcBef>
              <a:spcAft>
                <a:spcPts val="0"/>
              </a:spcAft>
              <a:buSzPts val="3000"/>
              <a:buNone/>
              <a:defRPr/>
            </a:lvl2pPr>
            <a:lvl3pPr lvl="2" rtl="0" algn="l">
              <a:lnSpc>
                <a:spcPct val="90000"/>
              </a:lnSpc>
              <a:spcBef>
                <a:spcPts val="0"/>
              </a:spcBef>
              <a:spcAft>
                <a:spcPts val="0"/>
              </a:spcAft>
              <a:buSzPts val="3000"/>
              <a:buNone/>
              <a:defRPr/>
            </a:lvl3pPr>
            <a:lvl4pPr lvl="3" rtl="0" algn="l">
              <a:lnSpc>
                <a:spcPct val="90000"/>
              </a:lnSpc>
              <a:spcBef>
                <a:spcPts val="0"/>
              </a:spcBef>
              <a:spcAft>
                <a:spcPts val="0"/>
              </a:spcAft>
              <a:buSzPts val="3000"/>
              <a:buNone/>
              <a:defRPr/>
            </a:lvl4pPr>
            <a:lvl5pPr lvl="4" rtl="0" algn="l">
              <a:lnSpc>
                <a:spcPct val="90000"/>
              </a:lnSpc>
              <a:spcBef>
                <a:spcPts val="0"/>
              </a:spcBef>
              <a:spcAft>
                <a:spcPts val="0"/>
              </a:spcAft>
              <a:buSzPts val="3000"/>
              <a:buNone/>
              <a:defRPr/>
            </a:lvl5pPr>
            <a:lvl6pPr lvl="5" rtl="0" algn="l">
              <a:lnSpc>
                <a:spcPct val="90000"/>
              </a:lnSpc>
              <a:spcBef>
                <a:spcPts val="0"/>
              </a:spcBef>
              <a:spcAft>
                <a:spcPts val="0"/>
              </a:spcAft>
              <a:buSzPts val="3000"/>
              <a:buNone/>
              <a:defRPr/>
            </a:lvl6pPr>
            <a:lvl7pPr lvl="6" rtl="0" algn="l">
              <a:lnSpc>
                <a:spcPct val="90000"/>
              </a:lnSpc>
              <a:spcBef>
                <a:spcPts val="0"/>
              </a:spcBef>
              <a:spcAft>
                <a:spcPts val="0"/>
              </a:spcAft>
              <a:buSzPts val="3000"/>
              <a:buNone/>
              <a:defRPr/>
            </a:lvl7pPr>
            <a:lvl8pPr lvl="7" rtl="0" algn="l">
              <a:lnSpc>
                <a:spcPct val="90000"/>
              </a:lnSpc>
              <a:spcBef>
                <a:spcPts val="0"/>
              </a:spcBef>
              <a:spcAft>
                <a:spcPts val="0"/>
              </a:spcAft>
              <a:buSzPts val="3000"/>
              <a:buNone/>
              <a:defRPr/>
            </a:lvl8pPr>
            <a:lvl9pPr lvl="8" rtl="0" algn="l">
              <a:lnSpc>
                <a:spcPct val="90000"/>
              </a:lnSpc>
              <a:spcBef>
                <a:spcPts val="0"/>
              </a:spcBef>
              <a:spcAft>
                <a:spcPts val="0"/>
              </a:spcAft>
              <a:buSzPts val="3000"/>
              <a:buNone/>
              <a:defRPr/>
            </a:lvl9pPr>
          </a:lstStyle>
          <a:p/>
        </p:txBody>
      </p:sp>
      <p:sp>
        <p:nvSpPr>
          <p:cNvPr id="121" name="Google Shape;121;p21"/>
          <p:cNvSpPr txBox="1"/>
          <p:nvPr>
            <p:ph idx="1" type="body"/>
          </p:nvPr>
        </p:nvSpPr>
        <p:spPr>
          <a:xfrm>
            <a:off x="1136000" y="1200150"/>
            <a:ext cx="6872100" cy="3473400"/>
          </a:xfrm>
          <a:prstGeom prst="rect">
            <a:avLst/>
          </a:prstGeom>
          <a:noFill/>
          <a:ln>
            <a:noFill/>
          </a:ln>
        </p:spPr>
        <p:txBody>
          <a:bodyPr anchorCtr="0" anchor="t" bIns="0" lIns="0" spcFirstLastPara="1" rIns="0" wrap="square" tIns="0">
            <a:noAutofit/>
          </a:bodyPr>
          <a:lstStyle>
            <a:lvl1pPr indent="-381000" lvl="0" marL="457200" rtl="0" algn="l">
              <a:lnSpc>
                <a:spcPct val="115000"/>
              </a:lnSpc>
              <a:spcBef>
                <a:spcPts val="600"/>
              </a:spcBef>
              <a:spcAft>
                <a:spcPts val="0"/>
              </a:spcAft>
              <a:buSzPts val="2400"/>
              <a:buChar char="▫"/>
              <a:defRPr/>
            </a:lvl1pPr>
            <a:lvl2pPr indent="-381000" lvl="1" marL="914400" rtl="0" algn="l">
              <a:lnSpc>
                <a:spcPct val="115000"/>
              </a:lnSpc>
              <a:spcBef>
                <a:spcPts val="0"/>
              </a:spcBef>
              <a:spcAft>
                <a:spcPts val="0"/>
              </a:spcAft>
              <a:buSzPts val="2400"/>
              <a:buChar char="▫"/>
              <a:defRPr/>
            </a:lvl2pPr>
            <a:lvl3pPr indent="-381000" lvl="2" marL="1371600" rtl="0" algn="l">
              <a:lnSpc>
                <a:spcPct val="115000"/>
              </a:lnSpc>
              <a:spcBef>
                <a:spcPts val="0"/>
              </a:spcBef>
              <a:spcAft>
                <a:spcPts val="0"/>
              </a:spcAft>
              <a:buSzPts val="2400"/>
              <a:buChar char="▫"/>
              <a:defRPr/>
            </a:lvl3pPr>
            <a:lvl4pPr indent="-381000" lvl="3" marL="1828800" rtl="0" algn="l">
              <a:lnSpc>
                <a:spcPct val="115000"/>
              </a:lnSpc>
              <a:spcBef>
                <a:spcPts val="0"/>
              </a:spcBef>
              <a:spcAft>
                <a:spcPts val="0"/>
              </a:spcAft>
              <a:buSzPts val="2400"/>
              <a:buChar char="▫"/>
              <a:defRPr/>
            </a:lvl4pPr>
            <a:lvl5pPr indent="-381000" lvl="4" marL="2286000" rtl="0" algn="l">
              <a:lnSpc>
                <a:spcPct val="115000"/>
              </a:lnSpc>
              <a:spcBef>
                <a:spcPts val="0"/>
              </a:spcBef>
              <a:spcAft>
                <a:spcPts val="0"/>
              </a:spcAft>
              <a:buSzPts val="2400"/>
              <a:buChar char="▫"/>
              <a:defRPr/>
            </a:lvl5pPr>
            <a:lvl6pPr indent="-381000" lvl="5" marL="2743200" rtl="0" algn="l">
              <a:lnSpc>
                <a:spcPct val="115000"/>
              </a:lnSpc>
              <a:spcBef>
                <a:spcPts val="0"/>
              </a:spcBef>
              <a:spcAft>
                <a:spcPts val="0"/>
              </a:spcAft>
              <a:buSzPts val="2400"/>
              <a:buChar char="▫"/>
              <a:defRPr/>
            </a:lvl6pPr>
            <a:lvl7pPr indent="-381000" lvl="6" marL="3200400" rtl="0" algn="l">
              <a:lnSpc>
                <a:spcPct val="115000"/>
              </a:lnSpc>
              <a:spcBef>
                <a:spcPts val="0"/>
              </a:spcBef>
              <a:spcAft>
                <a:spcPts val="0"/>
              </a:spcAft>
              <a:buSzPts val="2400"/>
              <a:buChar char="▫"/>
              <a:defRPr/>
            </a:lvl7pPr>
            <a:lvl8pPr indent="-381000" lvl="7" marL="3657600" rtl="0" algn="l">
              <a:lnSpc>
                <a:spcPct val="115000"/>
              </a:lnSpc>
              <a:spcBef>
                <a:spcPts val="0"/>
              </a:spcBef>
              <a:spcAft>
                <a:spcPts val="0"/>
              </a:spcAft>
              <a:buSzPts val="2400"/>
              <a:buChar char="▫"/>
              <a:defRPr/>
            </a:lvl8pPr>
            <a:lvl9pPr indent="-381000" lvl="8" marL="4114800" rtl="0" algn="l">
              <a:lnSpc>
                <a:spcPct val="115000"/>
              </a:lnSpc>
              <a:spcBef>
                <a:spcPts val="0"/>
              </a:spcBef>
              <a:spcAft>
                <a:spcPts val="0"/>
              </a:spcAft>
              <a:buSzPts val="2400"/>
              <a:buChar char="▫"/>
              <a:defRPr/>
            </a:lvl9pPr>
          </a:lstStyle>
          <a:p/>
        </p:txBody>
      </p:sp>
      <p:sp>
        <p:nvSpPr>
          <p:cNvPr id="122" name="Google Shape;122;p21"/>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13" name="Shape 13"/>
        <p:cNvGrpSpPr/>
        <p:nvPr/>
      </p:nvGrpSpPr>
      <p:grpSpPr>
        <a:xfrm>
          <a:off x="0" y="0"/>
          <a:ext cx="0" cy="0"/>
          <a:chOff x="0" y="0"/>
          <a:chExt cx="0" cy="0"/>
        </a:xfrm>
      </p:grpSpPr>
      <p:sp>
        <p:nvSpPr>
          <p:cNvPr id="14" name="Google Shape;14;p3"/>
          <p:cNvSpPr/>
          <p:nvPr/>
        </p:nvSpPr>
        <p:spPr>
          <a:xfrm>
            <a:off x="0" y="1583350"/>
            <a:ext cx="7404300" cy="1739700"/>
          </a:xfrm>
          <a:prstGeom prst="rect">
            <a:avLst/>
          </a:prstGeom>
          <a:solidFill>
            <a:schemeClr val="lt1"/>
          </a:solidFill>
          <a:ln>
            <a:noFill/>
          </a:ln>
          <a:effectLst>
            <a:outerShdw blurRad="271463" rotWithShape="0" algn="bl" dist="66675">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txBox="1"/>
          <p:nvPr>
            <p:ph type="ctrTitle"/>
          </p:nvPr>
        </p:nvSpPr>
        <p:spPr>
          <a:xfrm>
            <a:off x="2012775" y="2049850"/>
            <a:ext cx="5109300" cy="483000"/>
          </a:xfrm>
          <a:prstGeom prst="rect">
            <a:avLst/>
          </a:prstGeom>
        </p:spPr>
        <p:txBody>
          <a:bodyPr anchorCtr="0" anchor="b" bIns="0" lIns="0" spcFirstLastPara="1" rIns="0" wrap="square" tIns="0">
            <a:noAutofit/>
          </a:bodyPr>
          <a:lstStyle>
            <a:lvl1pPr lvl="0" rtl="0">
              <a:lnSpc>
                <a:spcPct val="80000"/>
              </a:lnSpc>
              <a:spcBef>
                <a:spcPts val="0"/>
              </a:spcBef>
              <a:spcAft>
                <a:spcPts val="0"/>
              </a:spcAft>
              <a:buSzPts val="3600"/>
              <a:buNone/>
              <a:defRPr sz="3600"/>
            </a:lvl1pPr>
            <a:lvl2pPr lvl="1" rtl="0">
              <a:lnSpc>
                <a:spcPct val="80000"/>
              </a:lnSpc>
              <a:spcBef>
                <a:spcPts val="0"/>
              </a:spcBef>
              <a:spcAft>
                <a:spcPts val="0"/>
              </a:spcAft>
              <a:buSzPts val="3600"/>
              <a:buNone/>
              <a:defRPr sz="3600"/>
            </a:lvl2pPr>
            <a:lvl3pPr lvl="2" rtl="0">
              <a:lnSpc>
                <a:spcPct val="80000"/>
              </a:lnSpc>
              <a:spcBef>
                <a:spcPts val="0"/>
              </a:spcBef>
              <a:spcAft>
                <a:spcPts val="0"/>
              </a:spcAft>
              <a:buSzPts val="3600"/>
              <a:buNone/>
              <a:defRPr sz="3600"/>
            </a:lvl3pPr>
            <a:lvl4pPr lvl="3" rtl="0">
              <a:lnSpc>
                <a:spcPct val="80000"/>
              </a:lnSpc>
              <a:spcBef>
                <a:spcPts val="0"/>
              </a:spcBef>
              <a:spcAft>
                <a:spcPts val="0"/>
              </a:spcAft>
              <a:buSzPts val="3600"/>
              <a:buNone/>
              <a:defRPr sz="3600"/>
            </a:lvl4pPr>
            <a:lvl5pPr lvl="4" rtl="0">
              <a:lnSpc>
                <a:spcPct val="80000"/>
              </a:lnSpc>
              <a:spcBef>
                <a:spcPts val="0"/>
              </a:spcBef>
              <a:spcAft>
                <a:spcPts val="0"/>
              </a:spcAft>
              <a:buSzPts val="3600"/>
              <a:buNone/>
              <a:defRPr sz="3600"/>
            </a:lvl5pPr>
            <a:lvl6pPr lvl="5" rtl="0">
              <a:lnSpc>
                <a:spcPct val="80000"/>
              </a:lnSpc>
              <a:spcBef>
                <a:spcPts val="0"/>
              </a:spcBef>
              <a:spcAft>
                <a:spcPts val="0"/>
              </a:spcAft>
              <a:buSzPts val="3600"/>
              <a:buNone/>
              <a:defRPr sz="3600"/>
            </a:lvl6pPr>
            <a:lvl7pPr lvl="6" rtl="0">
              <a:lnSpc>
                <a:spcPct val="80000"/>
              </a:lnSpc>
              <a:spcBef>
                <a:spcPts val="0"/>
              </a:spcBef>
              <a:spcAft>
                <a:spcPts val="0"/>
              </a:spcAft>
              <a:buSzPts val="3600"/>
              <a:buNone/>
              <a:defRPr sz="3600"/>
            </a:lvl7pPr>
            <a:lvl8pPr lvl="7" rtl="0">
              <a:lnSpc>
                <a:spcPct val="80000"/>
              </a:lnSpc>
              <a:spcBef>
                <a:spcPts val="0"/>
              </a:spcBef>
              <a:spcAft>
                <a:spcPts val="0"/>
              </a:spcAft>
              <a:buSzPts val="3600"/>
              <a:buNone/>
              <a:defRPr sz="3600"/>
            </a:lvl8pPr>
            <a:lvl9pPr lvl="8" rtl="0">
              <a:lnSpc>
                <a:spcPct val="80000"/>
              </a:lnSpc>
              <a:spcBef>
                <a:spcPts val="0"/>
              </a:spcBef>
              <a:spcAft>
                <a:spcPts val="0"/>
              </a:spcAft>
              <a:buSzPts val="3600"/>
              <a:buNone/>
              <a:defRPr sz="3600"/>
            </a:lvl9pPr>
          </a:lstStyle>
          <a:p/>
        </p:txBody>
      </p:sp>
      <p:sp>
        <p:nvSpPr>
          <p:cNvPr id="16" name="Google Shape;16;p3"/>
          <p:cNvSpPr txBox="1"/>
          <p:nvPr>
            <p:ph idx="1" type="subTitle"/>
          </p:nvPr>
        </p:nvSpPr>
        <p:spPr>
          <a:xfrm>
            <a:off x="2012775" y="2553550"/>
            <a:ext cx="5109300" cy="3030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800"/>
              <a:buNone/>
              <a:defRPr sz="1800"/>
            </a:lvl1pPr>
            <a:lvl2pPr lvl="1" rtl="0">
              <a:spcBef>
                <a:spcPts val="0"/>
              </a:spcBef>
              <a:spcAft>
                <a:spcPts val="0"/>
              </a:spcAft>
              <a:buClr>
                <a:schemeClr val="dk1"/>
              </a:buClr>
              <a:buSzPts val="1800"/>
              <a:buNone/>
              <a:defRPr sz="1800"/>
            </a:lvl2pPr>
            <a:lvl3pPr lvl="2" rtl="0">
              <a:spcBef>
                <a:spcPts val="0"/>
              </a:spcBef>
              <a:spcAft>
                <a:spcPts val="0"/>
              </a:spcAft>
              <a:buClr>
                <a:schemeClr val="dk1"/>
              </a:buClr>
              <a:buSzPts val="1800"/>
              <a:buNone/>
              <a:defRPr sz="1800"/>
            </a:lvl3pPr>
            <a:lvl4pPr lvl="3" rtl="0">
              <a:spcBef>
                <a:spcPts val="0"/>
              </a:spcBef>
              <a:spcAft>
                <a:spcPts val="0"/>
              </a:spcAft>
              <a:buClr>
                <a:schemeClr val="dk1"/>
              </a:buClr>
              <a:buSzPts val="1800"/>
              <a:buNone/>
              <a:defRPr sz="1800"/>
            </a:lvl4pPr>
            <a:lvl5pPr lvl="4" rtl="0">
              <a:spcBef>
                <a:spcPts val="0"/>
              </a:spcBef>
              <a:spcAft>
                <a:spcPts val="0"/>
              </a:spcAft>
              <a:buClr>
                <a:schemeClr val="dk1"/>
              </a:buClr>
              <a:buSzPts val="1800"/>
              <a:buNone/>
              <a:defRPr sz="1800"/>
            </a:lvl5pPr>
            <a:lvl6pPr lvl="5" rtl="0">
              <a:spcBef>
                <a:spcPts val="0"/>
              </a:spcBef>
              <a:spcAft>
                <a:spcPts val="0"/>
              </a:spcAft>
              <a:buClr>
                <a:schemeClr val="dk1"/>
              </a:buClr>
              <a:buSzPts val="1800"/>
              <a:buNone/>
              <a:defRPr sz="1800"/>
            </a:lvl6pPr>
            <a:lvl7pPr lvl="6" rtl="0">
              <a:spcBef>
                <a:spcPts val="0"/>
              </a:spcBef>
              <a:spcAft>
                <a:spcPts val="0"/>
              </a:spcAft>
              <a:buClr>
                <a:schemeClr val="dk1"/>
              </a:buClr>
              <a:buSzPts val="1800"/>
              <a:buNone/>
              <a:defRPr sz="1800"/>
            </a:lvl7pPr>
            <a:lvl8pPr lvl="7" rtl="0">
              <a:spcBef>
                <a:spcPts val="0"/>
              </a:spcBef>
              <a:spcAft>
                <a:spcPts val="0"/>
              </a:spcAft>
              <a:buClr>
                <a:schemeClr val="dk1"/>
              </a:buClr>
              <a:buSzPts val="1800"/>
              <a:buNone/>
              <a:defRPr sz="1800"/>
            </a:lvl8pPr>
            <a:lvl9pPr lvl="8" rtl="0">
              <a:spcBef>
                <a:spcPts val="0"/>
              </a:spcBef>
              <a:spcAft>
                <a:spcPts val="0"/>
              </a:spcAft>
              <a:buClr>
                <a:schemeClr val="dk1"/>
              </a:buClr>
              <a:buSzPts val="1800"/>
              <a:buNone/>
              <a:defRPr sz="1800"/>
            </a:lvl9pPr>
          </a:lstStyle>
          <a:p/>
        </p:txBody>
      </p:sp>
      <p:sp>
        <p:nvSpPr>
          <p:cNvPr id="17" name="Google Shape;17;p3"/>
          <p:cNvSpPr/>
          <p:nvPr/>
        </p:nvSpPr>
        <p:spPr>
          <a:xfrm>
            <a:off x="0" y="1583250"/>
            <a:ext cx="1739700" cy="1739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123" name="Shape 123"/>
        <p:cNvGrpSpPr/>
        <p:nvPr/>
      </p:nvGrpSpPr>
      <p:grpSpPr>
        <a:xfrm>
          <a:off x="0" y="0"/>
          <a:ext cx="0" cy="0"/>
          <a:chOff x="0" y="0"/>
          <a:chExt cx="0" cy="0"/>
        </a:xfrm>
      </p:grpSpPr>
      <p:sp>
        <p:nvSpPr>
          <p:cNvPr id="124" name="Google Shape;124;p22"/>
          <p:cNvSpPr/>
          <p:nvPr/>
        </p:nvSpPr>
        <p:spPr>
          <a:xfrm>
            <a:off x="0" y="0"/>
            <a:ext cx="3048000" cy="5143500"/>
          </a:xfrm>
          <a:prstGeom prst="rect">
            <a:avLst/>
          </a:prstGeom>
          <a:gradFill>
            <a:gsLst>
              <a:gs pos="0">
                <a:srgbClr val="05B3F1">
                  <a:alpha val="0"/>
                </a:srgbClr>
              </a:gs>
              <a:gs pos="100000">
                <a:schemeClr val="accent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2"/>
          <p:cNvSpPr/>
          <p:nvPr/>
        </p:nvSpPr>
        <p:spPr>
          <a:xfrm>
            <a:off x="0" y="2946600"/>
            <a:ext cx="6096000" cy="1739700"/>
          </a:xfrm>
          <a:prstGeom prst="rect">
            <a:avLst/>
          </a:prstGeom>
          <a:solidFill>
            <a:schemeClr val="lt1"/>
          </a:solidFill>
          <a:ln>
            <a:noFill/>
          </a:ln>
          <a:effectLst>
            <a:outerShdw blurRad="271463" rotWithShape="0" algn="bl" dist="66675">
              <a:schemeClr val="dk1">
                <a:alpha val="29409"/>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2"/>
          <p:cNvSpPr txBox="1"/>
          <p:nvPr>
            <p:ph type="ctrTitle"/>
          </p:nvPr>
        </p:nvSpPr>
        <p:spPr>
          <a:xfrm>
            <a:off x="244750" y="3059700"/>
            <a:ext cx="5647800" cy="1503600"/>
          </a:xfrm>
          <a:prstGeom prst="rect">
            <a:avLst/>
          </a:prstGeom>
          <a:noFill/>
          <a:ln>
            <a:noFill/>
          </a:ln>
        </p:spPr>
        <p:txBody>
          <a:bodyPr anchorCtr="0" anchor="ctr" bIns="0" lIns="0" spcFirstLastPara="1" rIns="0" wrap="square" tIns="0">
            <a:noAutofit/>
          </a:bodyPr>
          <a:lstStyle>
            <a:lvl1pPr lvl="0" rtl="0" algn="l">
              <a:lnSpc>
                <a:spcPct val="80000"/>
              </a:lnSpc>
              <a:spcBef>
                <a:spcPts val="0"/>
              </a:spcBef>
              <a:spcAft>
                <a:spcPts val="0"/>
              </a:spcAft>
              <a:buSzPts val="4800"/>
              <a:buNone/>
              <a:defRPr sz="4800"/>
            </a:lvl1pPr>
            <a:lvl2pPr lvl="1" rtl="0" algn="l">
              <a:lnSpc>
                <a:spcPct val="80000"/>
              </a:lnSpc>
              <a:spcBef>
                <a:spcPts val="0"/>
              </a:spcBef>
              <a:spcAft>
                <a:spcPts val="0"/>
              </a:spcAft>
              <a:buSzPts val="4800"/>
              <a:buNone/>
              <a:defRPr sz="4800"/>
            </a:lvl2pPr>
            <a:lvl3pPr lvl="2" rtl="0" algn="l">
              <a:lnSpc>
                <a:spcPct val="80000"/>
              </a:lnSpc>
              <a:spcBef>
                <a:spcPts val="0"/>
              </a:spcBef>
              <a:spcAft>
                <a:spcPts val="0"/>
              </a:spcAft>
              <a:buSzPts val="4800"/>
              <a:buNone/>
              <a:defRPr sz="4800"/>
            </a:lvl3pPr>
            <a:lvl4pPr lvl="3" rtl="0" algn="l">
              <a:lnSpc>
                <a:spcPct val="80000"/>
              </a:lnSpc>
              <a:spcBef>
                <a:spcPts val="0"/>
              </a:spcBef>
              <a:spcAft>
                <a:spcPts val="0"/>
              </a:spcAft>
              <a:buSzPts val="4800"/>
              <a:buNone/>
              <a:defRPr sz="4800"/>
            </a:lvl4pPr>
            <a:lvl5pPr lvl="4" rtl="0" algn="l">
              <a:lnSpc>
                <a:spcPct val="80000"/>
              </a:lnSpc>
              <a:spcBef>
                <a:spcPts val="0"/>
              </a:spcBef>
              <a:spcAft>
                <a:spcPts val="0"/>
              </a:spcAft>
              <a:buSzPts val="4800"/>
              <a:buNone/>
              <a:defRPr sz="4800"/>
            </a:lvl5pPr>
            <a:lvl6pPr lvl="5" rtl="0" algn="l">
              <a:lnSpc>
                <a:spcPct val="80000"/>
              </a:lnSpc>
              <a:spcBef>
                <a:spcPts val="0"/>
              </a:spcBef>
              <a:spcAft>
                <a:spcPts val="0"/>
              </a:spcAft>
              <a:buSzPts val="4800"/>
              <a:buNone/>
              <a:defRPr sz="4800"/>
            </a:lvl6pPr>
            <a:lvl7pPr lvl="6" rtl="0" algn="l">
              <a:lnSpc>
                <a:spcPct val="80000"/>
              </a:lnSpc>
              <a:spcBef>
                <a:spcPts val="0"/>
              </a:spcBef>
              <a:spcAft>
                <a:spcPts val="0"/>
              </a:spcAft>
              <a:buSzPts val="4800"/>
              <a:buNone/>
              <a:defRPr sz="4800"/>
            </a:lvl7pPr>
            <a:lvl8pPr lvl="7" rtl="0" algn="l">
              <a:lnSpc>
                <a:spcPct val="80000"/>
              </a:lnSpc>
              <a:spcBef>
                <a:spcPts val="0"/>
              </a:spcBef>
              <a:spcAft>
                <a:spcPts val="0"/>
              </a:spcAft>
              <a:buSzPts val="4800"/>
              <a:buNone/>
              <a:defRPr sz="4800"/>
            </a:lvl8pPr>
            <a:lvl9pPr lvl="8" rtl="0" algn="l">
              <a:lnSpc>
                <a:spcPct val="80000"/>
              </a:lnSpc>
              <a:spcBef>
                <a:spcPts val="0"/>
              </a:spcBef>
              <a:spcAft>
                <a:spcPts val="0"/>
              </a:spcAft>
              <a:buSzPts val="4800"/>
              <a:buNone/>
              <a:defRPr sz="48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blipFill>
          <a:blip r:embed="rId2">
            <a:alphaModFix/>
          </a:blip>
          <a:stretch>
            <a:fillRect/>
          </a:stretch>
        </a:blipFill>
      </p:bgPr>
    </p:bg>
    <p:spTree>
      <p:nvGrpSpPr>
        <p:cNvPr id="127" name="Shape 127"/>
        <p:cNvGrpSpPr/>
        <p:nvPr/>
      </p:nvGrpSpPr>
      <p:grpSpPr>
        <a:xfrm>
          <a:off x="0" y="0"/>
          <a:ext cx="0" cy="0"/>
          <a:chOff x="0" y="0"/>
          <a:chExt cx="0" cy="0"/>
        </a:xfrm>
      </p:grpSpPr>
      <p:sp>
        <p:nvSpPr>
          <p:cNvPr id="128" name="Google Shape;128;p23"/>
          <p:cNvSpPr/>
          <p:nvPr/>
        </p:nvSpPr>
        <p:spPr>
          <a:xfrm>
            <a:off x="4337263"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3"/>
          <p:cNvSpPr txBox="1"/>
          <p:nvPr>
            <p:ph idx="12" type="sldNum"/>
          </p:nvPr>
        </p:nvSpPr>
        <p:spPr>
          <a:xfrm>
            <a:off x="4337138" y="4673650"/>
            <a:ext cx="469800" cy="469800"/>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
        <p:nvSpPr>
          <p:cNvPr id="130" name="Google Shape;130;p23"/>
          <p:cNvSpPr/>
          <p:nvPr/>
        </p:nvSpPr>
        <p:spPr>
          <a:xfrm>
            <a:off x="469875" y="469800"/>
            <a:ext cx="8204100" cy="4203900"/>
          </a:xfrm>
          <a:prstGeom prst="rect">
            <a:avLst/>
          </a:prstGeom>
          <a:gradFill>
            <a:gsLst>
              <a:gs pos="0">
                <a:srgbClr val="05B3F1">
                  <a:alpha val="20784"/>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3"/>
          <p:cNvSpPr txBox="1"/>
          <p:nvPr>
            <p:ph idx="1" type="body"/>
          </p:nvPr>
        </p:nvSpPr>
        <p:spPr>
          <a:xfrm>
            <a:off x="1346350" y="1385300"/>
            <a:ext cx="6451500" cy="819900"/>
          </a:xfrm>
          <a:prstGeom prst="rect">
            <a:avLst/>
          </a:prstGeom>
          <a:noFill/>
          <a:ln>
            <a:noFill/>
          </a:ln>
          <a:effectLst>
            <a:outerShdw blurRad="42863" rotWithShape="0" algn="bl" dir="5400000" dist="9525">
              <a:srgbClr val="1C4587">
                <a:alpha val="40000"/>
              </a:srgbClr>
            </a:outerShdw>
          </a:effectLst>
        </p:spPr>
        <p:txBody>
          <a:bodyPr anchorCtr="0" anchor="t" bIns="0" lIns="0" spcFirstLastPara="1" rIns="0" wrap="square" tIns="0">
            <a:noAutofit/>
          </a:bodyPr>
          <a:lstStyle>
            <a:lvl1pPr indent="-431800" lvl="0" marL="457200" rtl="0" algn="ctr">
              <a:lnSpc>
                <a:spcPct val="115000"/>
              </a:lnSpc>
              <a:spcBef>
                <a:spcPts val="600"/>
              </a:spcBef>
              <a:spcAft>
                <a:spcPts val="0"/>
              </a:spcAft>
              <a:buClr>
                <a:schemeClr val="lt1"/>
              </a:buClr>
              <a:buSzPts val="3200"/>
              <a:buChar char="▫"/>
              <a:defRPr b="1" sz="3200">
                <a:solidFill>
                  <a:schemeClr val="lt1"/>
                </a:solidFill>
              </a:defRPr>
            </a:lvl1pPr>
            <a:lvl2pPr indent="-431800" lvl="1" marL="914400" rtl="0" algn="ctr">
              <a:lnSpc>
                <a:spcPct val="115000"/>
              </a:lnSpc>
              <a:spcBef>
                <a:spcPts val="0"/>
              </a:spcBef>
              <a:spcAft>
                <a:spcPts val="0"/>
              </a:spcAft>
              <a:buClr>
                <a:schemeClr val="lt1"/>
              </a:buClr>
              <a:buSzPts val="3200"/>
              <a:buChar char="▫"/>
              <a:defRPr b="1" sz="3200">
                <a:solidFill>
                  <a:schemeClr val="lt1"/>
                </a:solidFill>
              </a:defRPr>
            </a:lvl2pPr>
            <a:lvl3pPr indent="-431800" lvl="2" marL="1371600" rtl="0" algn="ctr">
              <a:lnSpc>
                <a:spcPct val="115000"/>
              </a:lnSpc>
              <a:spcBef>
                <a:spcPts val="0"/>
              </a:spcBef>
              <a:spcAft>
                <a:spcPts val="0"/>
              </a:spcAft>
              <a:buClr>
                <a:schemeClr val="lt1"/>
              </a:buClr>
              <a:buSzPts val="3200"/>
              <a:buChar char="▫"/>
              <a:defRPr b="1" sz="3200">
                <a:solidFill>
                  <a:schemeClr val="lt1"/>
                </a:solidFill>
              </a:defRPr>
            </a:lvl3pPr>
            <a:lvl4pPr indent="-431800" lvl="3" marL="1828800" rtl="0" algn="ctr">
              <a:lnSpc>
                <a:spcPct val="115000"/>
              </a:lnSpc>
              <a:spcBef>
                <a:spcPts val="0"/>
              </a:spcBef>
              <a:spcAft>
                <a:spcPts val="0"/>
              </a:spcAft>
              <a:buClr>
                <a:schemeClr val="lt1"/>
              </a:buClr>
              <a:buSzPts val="3200"/>
              <a:buChar char="▫"/>
              <a:defRPr b="1" sz="3200">
                <a:solidFill>
                  <a:schemeClr val="lt1"/>
                </a:solidFill>
              </a:defRPr>
            </a:lvl4pPr>
            <a:lvl5pPr indent="-431800" lvl="4" marL="2286000" rtl="0" algn="ctr">
              <a:lnSpc>
                <a:spcPct val="115000"/>
              </a:lnSpc>
              <a:spcBef>
                <a:spcPts val="0"/>
              </a:spcBef>
              <a:spcAft>
                <a:spcPts val="0"/>
              </a:spcAft>
              <a:buClr>
                <a:schemeClr val="lt1"/>
              </a:buClr>
              <a:buSzPts val="3200"/>
              <a:buChar char="▫"/>
              <a:defRPr b="1" sz="3200">
                <a:solidFill>
                  <a:schemeClr val="lt1"/>
                </a:solidFill>
              </a:defRPr>
            </a:lvl5pPr>
            <a:lvl6pPr indent="-431800" lvl="5" marL="2743200" rtl="0" algn="ctr">
              <a:lnSpc>
                <a:spcPct val="115000"/>
              </a:lnSpc>
              <a:spcBef>
                <a:spcPts val="0"/>
              </a:spcBef>
              <a:spcAft>
                <a:spcPts val="0"/>
              </a:spcAft>
              <a:buClr>
                <a:schemeClr val="lt1"/>
              </a:buClr>
              <a:buSzPts val="3200"/>
              <a:buChar char="▫"/>
              <a:defRPr b="1" sz="3200">
                <a:solidFill>
                  <a:schemeClr val="lt1"/>
                </a:solidFill>
              </a:defRPr>
            </a:lvl6pPr>
            <a:lvl7pPr indent="-431800" lvl="6" marL="3200400" rtl="0" algn="ctr">
              <a:lnSpc>
                <a:spcPct val="115000"/>
              </a:lnSpc>
              <a:spcBef>
                <a:spcPts val="0"/>
              </a:spcBef>
              <a:spcAft>
                <a:spcPts val="0"/>
              </a:spcAft>
              <a:buClr>
                <a:schemeClr val="lt1"/>
              </a:buClr>
              <a:buSzPts val="3200"/>
              <a:buChar char="▫"/>
              <a:defRPr b="1" sz="3200">
                <a:solidFill>
                  <a:schemeClr val="lt1"/>
                </a:solidFill>
              </a:defRPr>
            </a:lvl7pPr>
            <a:lvl8pPr indent="-431800" lvl="7" marL="3657600" rtl="0" algn="ctr">
              <a:lnSpc>
                <a:spcPct val="115000"/>
              </a:lnSpc>
              <a:spcBef>
                <a:spcPts val="0"/>
              </a:spcBef>
              <a:spcAft>
                <a:spcPts val="0"/>
              </a:spcAft>
              <a:buClr>
                <a:schemeClr val="lt1"/>
              </a:buClr>
              <a:buSzPts val="3200"/>
              <a:buChar char="▫"/>
              <a:defRPr b="1" sz="3200">
                <a:solidFill>
                  <a:schemeClr val="lt1"/>
                </a:solidFill>
              </a:defRPr>
            </a:lvl8pPr>
            <a:lvl9pPr indent="-431800" lvl="8" marL="4114800" rtl="0" algn="ctr">
              <a:lnSpc>
                <a:spcPct val="115000"/>
              </a:lnSpc>
              <a:spcBef>
                <a:spcPts val="0"/>
              </a:spcBef>
              <a:spcAft>
                <a:spcPts val="0"/>
              </a:spcAft>
              <a:buClr>
                <a:schemeClr val="lt1"/>
              </a:buClr>
              <a:buSzPts val="3200"/>
              <a:buChar char="▫"/>
              <a:defRPr b="1" sz="3200">
                <a:solidFill>
                  <a:schemeClr val="lt1"/>
                </a:solidFill>
              </a:defRPr>
            </a:lvl9pPr>
          </a:lstStyle>
          <a:p/>
        </p:txBody>
      </p:sp>
      <p:sp>
        <p:nvSpPr>
          <p:cNvPr id="132" name="Google Shape;132;p23"/>
          <p:cNvSpPr txBox="1"/>
          <p:nvPr/>
        </p:nvSpPr>
        <p:spPr>
          <a:xfrm>
            <a:off x="3593400" y="476569"/>
            <a:ext cx="1957200" cy="653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600"/>
              <a:buFont typeface="Arial"/>
              <a:buNone/>
            </a:pPr>
            <a:r>
              <a:rPr b="1" i="0" lang="en" sz="9600" u="none" cap="none" strike="noStrike">
                <a:solidFill>
                  <a:schemeClr val="lt1"/>
                </a:solidFill>
                <a:latin typeface="Arial"/>
                <a:ea typeface="Arial"/>
                <a:cs typeface="Arial"/>
                <a:sym typeface="Arial"/>
              </a:rPr>
              <a:t>“</a:t>
            </a:r>
            <a:endParaRPr b="1" i="0" sz="96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33" name="Shape 133"/>
        <p:cNvGrpSpPr/>
        <p:nvPr/>
      </p:nvGrpSpPr>
      <p:grpSpPr>
        <a:xfrm>
          <a:off x="0" y="0"/>
          <a:ext cx="0" cy="0"/>
          <a:chOff x="0" y="0"/>
          <a:chExt cx="0" cy="0"/>
        </a:xfrm>
      </p:grpSpPr>
      <p:sp>
        <p:nvSpPr>
          <p:cNvPr id="134" name="Google Shape;134;p24"/>
          <p:cNvSpPr/>
          <p:nvPr/>
        </p:nvSpPr>
        <p:spPr>
          <a:xfrm>
            <a:off x="-7000" y="353700"/>
            <a:ext cx="126300" cy="708300"/>
          </a:xfrm>
          <a:prstGeom prst="rect">
            <a:avLst/>
          </a:prstGeom>
          <a:gradFill>
            <a:gsLst>
              <a:gs pos="0">
                <a:srgbClr val="05B3F1">
                  <a:alpha val="20784"/>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24"/>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4"/>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SzPts val="3000"/>
              <a:buNone/>
              <a:defRPr/>
            </a:lvl1pPr>
            <a:lvl2pPr lvl="1" rtl="0" algn="l">
              <a:lnSpc>
                <a:spcPct val="90000"/>
              </a:lnSpc>
              <a:spcBef>
                <a:spcPts val="0"/>
              </a:spcBef>
              <a:spcAft>
                <a:spcPts val="0"/>
              </a:spcAft>
              <a:buSzPts val="3000"/>
              <a:buNone/>
              <a:defRPr/>
            </a:lvl2pPr>
            <a:lvl3pPr lvl="2" rtl="0" algn="l">
              <a:lnSpc>
                <a:spcPct val="90000"/>
              </a:lnSpc>
              <a:spcBef>
                <a:spcPts val="0"/>
              </a:spcBef>
              <a:spcAft>
                <a:spcPts val="0"/>
              </a:spcAft>
              <a:buSzPts val="3000"/>
              <a:buNone/>
              <a:defRPr/>
            </a:lvl3pPr>
            <a:lvl4pPr lvl="3" rtl="0" algn="l">
              <a:lnSpc>
                <a:spcPct val="90000"/>
              </a:lnSpc>
              <a:spcBef>
                <a:spcPts val="0"/>
              </a:spcBef>
              <a:spcAft>
                <a:spcPts val="0"/>
              </a:spcAft>
              <a:buSzPts val="3000"/>
              <a:buNone/>
              <a:defRPr/>
            </a:lvl4pPr>
            <a:lvl5pPr lvl="4" rtl="0" algn="l">
              <a:lnSpc>
                <a:spcPct val="90000"/>
              </a:lnSpc>
              <a:spcBef>
                <a:spcPts val="0"/>
              </a:spcBef>
              <a:spcAft>
                <a:spcPts val="0"/>
              </a:spcAft>
              <a:buSzPts val="3000"/>
              <a:buNone/>
              <a:defRPr/>
            </a:lvl5pPr>
            <a:lvl6pPr lvl="5" rtl="0" algn="l">
              <a:lnSpc>
                <a:spcPct val="90000"/>
              </a:lnSpc>
              <a:spcBef>
                <a:spcPts val="0"/>
              </a:spcBef>
              <a:spcAft>
                <a:spcPts val="0"/>
              </a:spcAft>
              <a:buSzPts val="3000"/>
              <a:buNone/>
              <a:defRPr/>
            </a:lvl6pPr>
            <a:lvl7pPr lvl="6" rtl="0" algn="l">
              <a:lnSpc>
                <a:spcPct val="90000"/>
              </a:lnSpc>
              <a:spcBef>
                <a:spcPts val="0"/>
              </a:spcBef>
              <a:spcAft>
                <a:spcPts val="0"/>
              </a:spcAft>
              <a:buSzPts val="3000"/>
              <a:buNone/>
              <a:defRPr/>
            </a:lvl7pPr>
            <a:lvl8pPr lvl="7" rtl="0" algn="l">
              <a:lnSpc>
                <a:spcPct val="90000"/>
              </a:lnSpc>
              <a:spcBef>
                <a:spcPts val="0"/>
              </a:spcBef>
              <a:spcAft>
                <a:spcPts val="0"/>
              </a:spcAft>
              <a:buSzPts val="3000"/>
              <a:buNone/>
              <a:defRPr/>
            </a:lvl8pPr>
            <a:lvl9pPr lvl="8" rtl="0" algn="l">
              <a:lnSpc>
                <a:spcPct val="90000"/>
              </a:lnSpc>
              <a:spcBef>
                <a:spcPts val="0"/>
              </a:spcBef>
              <a:spcAft>
                <a:spcPts val="0"/>
              </a:spcAft>
              <a:buSzPts val="3000"/>
              <a:buNone/>
              <a:defRPr/>
            </a:lvl9pPr>
          </a:lstStyle>
          <a:p/>
        </p:txBody>
      </p:sp>
      <p:sp>
        <p:nvSpPr>
          <p:cNvPr id="137" name="Google Shape;137;p24"/>
          <p:cNvSpPr txBox="1"/>
          <p:nvPr>
            <p:ph idx="1" type="body"/>
          </p:nvPr>
        </p:nvSpPr>
        <p:spPr>
          <a:xfrm>
            <a:off x="1136000" y="1200150"/>
            <a:ext cx="3254700" cy="3473400"/>
          </a:xfrm>
          <a:prstGeom prst="rect">
            <a:avLst/>
          </a:prstGeom>
          <a:noFill/>
          <a:ln>
            <a:noFill/>
          </a:ln>
        </p:spPr>
        <p:txBody>
          <a:bodyPr anchorCtr="0" anchor="t" bIns="0" lIns="0" spcFirstLastPara="1" rIns="0" wrap="square" tIns="0">
            <a:noAutofit/>
          </a:bodyPr>
          <a:lstStyle>
            <a:lvl1pPr indent="-355600" lvl="0" marL="457200" rtl="0" algn="l">
              <a:lnSpc>
                <a:spcPct val="115000"/>
              </a:lnSpc>
              <a:spcBef>
                <a:spcPts val="600"/>
              </a:spcBef>
              <a:spcAft>
                <a:spcPts val="0"/>
              </a:spcAft>
              <a:buSzPts val="2000"/>
              <a:buChar char="▫"/>
              <a:defRPr sz="2000"/>
            </a:lvl1pPr>
            <a:lvl2pPr indent="-355600" lvl="1" marL="914400" rtl="0" algn="l">
              <a:lnSpc>
                <a:spcPct val="115000"/>
              </a:lnSpc>
              <a:spcBef>
                <a:spcPts val="0"/>
              </a:spcBef>
              <a:spcAft>
                <a:spcPts val="0"/>
              </a:spcAft>
              <a:buSzPts val="2000"/>
              <a:buChar char="▫"/>
              <a:defRPr sz="2000"/>
            </a:lvl2pPr>
            <a:lvl3pPr indent="-355600" lvl="2" marL="1371600" rtl="0" algn="l">
              <a:lnSpc>
                <a:spcPct val="115000"/>
              </a:lnSpc>
              <a:spcBef>
                <a:spcPts val="0"/>
              </a:spcBef>
              <a:spcAft>
                <a:spcPts val="0"/>
              </a:spcAft>
              <a:buSzPts val="2000"/>
              <a:buChar char="▫"/>
              <a:defRPr sz="2000"/>
            </a:lvl3pPr>
            <a:lvl4pPr indent="-355600" lvl="3" marL="1828800" rtl="0" algn="l">
              <a:lnSpc>
                <a:spcPct val="115000"/>
              </a:lnSpc>
              <a:spcBef>
                <a:spcPts val="0"/>
              </a:spcBef>
              <a:spcAft>
                <a:spcPts val="0"/>
              </a:spcAft>
              <a:buSzPts val="2000"/>
              <a:buChar char="▫"/>
              <a:defRPr sz="2000"/>
            </a:lvl4pPr>
            <a:lvl5pPr indent="-355600" lvl="4" marL="2286000" rtl="0" algn="l">
              <a:lnSpc>
                <a:spcPct val="115000"/>
              </a:lnSpc>
              <a:spcBef>
                <a:spcPts val="0"/>
              </a:spcBef>
              <a:spcAft>
                <a:spcPts val="0"/>
              </a:spcAft>
              <a:buSzPts val="2000"/>
              <a:buChar char="▫"/>
              <a:defRPr sz="2000"/>
            </a:lvl5pPr>
            <a:lvl6pPr indent="-355600" lvl="5" marL="2743200" rtl="0" algn="l">
              <a:lnSpc>
                <a:spcPct val="115000"/>
              </a:lnSpc>
              <a:spcBef>
                <a:spcPts val="0"/>
              </a:spcBef>
              <a:spcAft>
                <a:spcPts val="0"/>
              </a:spcAft>
              <a:buSzPts val="2000"/>
              <a:buChar char="▫"/>
              <a:defRPr sz="2000"/>
            </a:lvl6pPr>
            <a:lvl7pPr indent="-355600" lvl="6" marL="3200400" rtl="0" algn="l">
              <a:lnSpc>
                <a:spcPct val="115000"/>
              </a:lnSpc>
              <a:spcBef>
                <a:spcPts val="0"/>
              </a:spcBef>
              <a:spcAft>
                <a:spcPts val="0"/>
              </a:spcAft>
              <a:buSzPts val="2000"/>
              <a:buChar char="▫"/>
              <a:defRPr sz="2000"/>
            </a:lvl7pPr>
            <a:lvl8pPr indent="-355600" lvl="7" marL="3657600" rtl="0" algn="l">
              <a:lnSpc>
                <a:spcPct val="115000"/>
              </a:lnSpc>
              <a:spcBef>
                <a:spcPts val="0"/>
              </a:spcBef>
              <a:spcAft>
                <a:spcPts val="0"/>
              </a:spcAft>
              <a:buSzPts val="2000"/>
              <a:buChar char="▫"/>
              <a:defRPr sz="2000"/>
            </a:lvl8pPr>
            <a:lvl9pPr indent="-355600" lvl="8" marL="4114800" rtl="0" algn="l">
              <a:lnSpc>
                <a:spcPct val="115000"/>
              </a:lnSpc>
              <a:spcBef>
                <a:spcPts val="0"/>
              </a:spcBef>
              <a:spcAft>
                <a:spcPts val="0"/>
              </a:spcAft>
              <a:buSzPts val="2000"/>
              <a:buChar char="▫"/>
              <a:defRPr sz="2000"/>
            </a:lvl9pPr>
          </a:lstStyle>
          <a:p/>
        </p:txBody>
      </p:sp>
      <p:sp>
        <p:nvSpPr>
          <p:cNvPr id="138" name="Google Shape;138;p24"/>
          <p:cNvSpPr txBox="1"/>
          <p:nvPr>
            <p:ph idx="2" type="body"/>
          </p:nvPr>
        </p:nvSpPr>
        <p:spPr>
          <a:xfrm>
            <a:off x="4753180" y="1200150"/>
            <a:ext cx="3254700" cy="3473400"/>
          </a:xfrm>
          <a:prstGeom prst="rect">
            <a:avLst/>
          </a:prstGeom>
          <a:noFill/>
          <a:ln>
            <a:noFill/>
          </a:ln>
        </p:spPr>
        <p:txBody>
          <a:bodyPr anchorCtr="0" anchor="t" bIns="0" lIns="0" spcFirstLastPara="1" rIns="0" wrap="square" tIns="0">
            <a:noAutofit/>
          </a:bodyPr>
          <a:lstStyle>
            <a:lvl1pPr indent="-355600" lvl="0" marL="457200" rtl="0" algn="l">
              <a:lnSpc>
                <a:spcPct val="115000"/>
              </a:lnSpc>
              <a:spcBef>
                <a:spcPts val="600"/>
              </a:spcBef>
              <a:spcAft>
                <a:spcPts val="0"/>
              </a:spcAft>
              <a:buSzPts val="2000"/>
              <a:buChar char="▫"/>
              <a:defRPr sz="2000"/>
            </a:lvl1pPr>
            <a:lvl2pPr indent="-355600" lvl="1" marL="914400" rtl="0" algn="l">
              <a:lnSpc>
                <a:spcPct val="115000"/>
              </a:lnSpc>
              <a:spcBef>
                <a:spcPts val="0"/>
              </a:spcBef>
              <a:spcAft>
                <a:spcPts val="0"/>
              </a:spcAft>
              <a:buSzPts val="2000"/>
              <a:buChar char="▫"/>
              <a:defRPr sz="2000"/>
            </a:lvl2pPr>
            <a:lvl3pPr indent="-355600" lvl="2" marL="1371600" rtl="0" algn="l">
              <a:lnSpc>
                <a:spcPct val="115000"/>
              </a:lnSpc>
              <a:spcBef>
                <a:spcPts val="0"/>
              </a:spcBef>
              <a:spcAft>
                <a:spcPts val="0"/>
              </a:spcAft>
              <a:buSzPts val="2000"/>
              <a:buChar char="▫"/>
              <a:defRPr sz="2000"/>
            </a:lvl3pPr>
            <a:lvl4pPr indent="-355600" lvl="3" marL="1828800" rtl="0" algn="l">
              <a:lnSpc>
                <a:spcPct val="115000"/>
              </a:lnSpc>
              <a:spcBef>
                <a:spcPts val="0"/>
              </a:spcBef>
              <a:spcAft>
                <a:spcPts val="0"/>
              </a:spcAft>
              <a:buSzPts val="2000"/>
              <a:buChar char="▫"/>
              <a:defRPr sz="2000"/>
            </a:lvl4pPr>
            <a:lvl5pPr indent="-355600" lvl="4" marL="2286000" rtl="0" algn="l">
              <a:lnSpc>
                <a:spcPct val="115000"/>
              </a:lnSpc>
              <a:spcBef>
                <a:spcPts val="0"/>
              </a:spcBef>
              <a:spcAft>
                <a:spcPts val="0"/>
              </a:spcAft>
              <a:buSzPts val="2000"/>
              <a:buChar char="▫"/>
              <a:defRPr sz="2000"/>
            </a:lvl5pPr>
            <a:lvl6pPr indent="-355600" lvl="5" marL="2743200" rtl="0" algn="l">
              <a:lnSpc>
                <a:spcPct val="115000"/>
              </a:lnSpc>
              <a:spcBef>
                <a:spcPts val="0"/>
              </a:spcBef>
              <a:spcAft>
                <a:spcPts val="0"/>
              </a:spcAft>
              <a:buSzPts val="2000"/>
              <a:buChar char="▫"/>
              <a:defRPr sz="2000"/>
            </a:lvl6pPr>
            <a:lvl7pPr indent="-355600" lvl="6" marL="3200400" rtl="0" algn="l">
              <a:lnSpc>
                <a:spcPct val="115000"/>
              </a:lnSpc>
              <a:spcBef>
                <a:spcPts val="0"/>
              </a:spcBef>
              <a:spcAft>
                <a:spcPts val="0"/>
              </a:spcAft>
              <a:buSzPts val="2000"/>
              <a:buChar char="▫"/>
              <a:defRPr sz="2000"/>
            </a:lvl7pPr>
            <a:lvl8pPr indent="-355600" lvl="7" marL="3657600" rtl="0" algn="l">
              <a:lnSpc>
                <a:spcPct val="115000"/>
              </a:lnSpc>
              <a:spcBef>
                <a:spcPts val="0"/>
              </a:spcBef>
              <a:spcAft>
                <a:spcPts val="0"/>
              </a:spcAft>
              <a:buSzPts val="2000"/>
              <a:buChar char="▫"/>
              <a:defRPr sz="2000"/>
            </a:lvl8pPr>
            <a:lvl9pPr indent="-355600" lvl="8" marL="4114800" rtl="0" algn="l">
              <a:lnSpc>
                <a:spcPct val="115000"/>
              </a:lnSpc>
              <a:spcBef>
                <a:spcPts val="0"/>
              </a:spcBef>
              <a:spcAft>
                <a:spcPts val="0"/>
              </a:spcAft>
              <a:buSzPts val="2000"/>
              <a:buChar char="▫"/>
              <a:defRPr sz="2000"/>
            </a:lvl9pPr>
          </a:lstStyle>
          <a:p/>
        </p:txBody>
      </p:sp>
      <p:sp>
        <p:nvSpPr>
          <p:cNvPr id="139" name="Google Shape;139;p24"/>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40" name="Shape 140"/>
        <p:cNvGrpSpPr/>
        <p:nvPr/>
      </p:nvGrpSpPr>
      <p:grpSpPr>
        <a:xfrm>
          <a:off x="0" y="0"/>
          <a:ext cx="0" cy="0"/>
          <a:chOff x="0" y="0"/>
          <a:chExt cx="0" cy="0"/>
        </a:xfrm>
      </p:grpSpPr>
      <p:sp>
        <p:nvSpPr>
          <p:cNvPr id="141" name="Google Shape;141;p25"/>
          <p:cNvSpPr/>
          <p:nvPr/>
        </p:nvSpPr>
        <p:spPr>
          <a:xfrm>
            <a:off x="-7000" y="353700"/>
            <a:ext cx="126300" cy="708300"/>
          </a:xfrm>
          <a:prstGeom prst="rect">
            <a:avLst/>
          </a:prstGeom>
          <a:gradFill>
            <a:gsLst>
              <a:gs pos="0">
                <a:srgbClr val="05B3F1">
                  <a:alpha val="20784"/>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25"/>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5"/>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SzPts val="3000"/>
              <a:buNone/>
              <a:defRPr/>
            </a:lvl1pPr>
            <a:lvl2pPr lvl="1" rtl="0" algn="l">
              <a:lnSpc>
                <a:spcPct val="90000"/>
              </a:lnSpc>
              <a:spcBef>
                <a:spcPts val="0"/>
              </a:spcBef>
              <a:spcAft>
                <a:spcPts val="0"/>
              </a:spcAft>
              <a:buSzPts val="3000"/>
              <a:buNone/>
              <a:defRPr/>
            </a:lvl2pPr>
            <a:lvl3pPr lvl="2" rtl="0" algn="l">
              <a:lnSpc>
                <a:spcPct val="90000"/>
              </a:lnSpc>
              <a:spcBef>
                <a:spcPts val="0"/>
              </a:spcBef>
              <a:spcAft>
                <a:spcPts val="0"/>
              </a:spcAft>
              <a:buSzPts val="3000"/>
              <a:buNone/>
              <a:defRPr/>
            </a:lvl3pPr>
            <a:lvl4pPr lvl="3" rtl="0" algn="l">
              <a:lnSpc>
                <a:spcPct val="90000"/>
              </a:lnSpc>
              <a:spcBef>
                <a:spcPts val="0"/>
              </a:spcBef>
              <a:spcAft>
                <a:spcPts val="0"/>
              </a:spcAft>
              <a:buSzPts val="3000"/>
              <a:buNone/>
              <a:defRPr/>
            </a:lvl4pPr>
            <a:lvl5pPr lvl="4" rtl="0" algn="l">
              <a:lnSpc>
                <a:spcPct val="90000"/>
              </a:lnSpc>
              <a:spcBef>
                <a:spcPts val="0"/>
              </a:spcBef>
              <a:spcAft>
                <a:spcPts val="0"/>
              </a:spcAft>
              <a:buSzPts val="3000"/>
              <a:buNone/>
              <a:defRPr/>
            </a:lvl5pPr>
            <a:lvl6pPr lvl="5" rtl="0" algn="l">
              <a:lnSpc>
                <a:spcPct val="90000"/>
              </a:lnSpc>
              <a:spcBef>
                <a:spcPts val="0"/>
              </a:spcBef>
              <a:spcAft>
                <a:spcPts val="0"/>
              </a:spcAft>
              <a:buSzPts val="3000"/>
              <a:buNone/>
              <a:defRPr/>
            </a:lvl6pPr>
            <a:lvl7pPr lvl="6" rtl="0" algn="l">
              <a:lnSpc>
                <a:spcPct val="90000"/>
              </a:lnSpc>
              <a:spcBef>
                <a:spcPts val="0"/>
              </a:spcBef>
              <a:spcAft>
                <a:spcPts val="0"/>
              </a:spcAft>
              <a:buSzPts val="3000"/>
              <a:buNone/>
              <a:defRPr/>
            </a:lvl7pPr>
            <a:lvl8pPr lvl="7" rtl="0" algn="l">
              <a:lnSpc>
                <a:spcPct val="90000"/>
              </a:lnSpc>
              <a:spcBef>
                <a:spcPts val="0"/>
              </a:spcBef>
              <a:spcAft>
                <a:spcPts val="0"/>
              </a:spcAft>
              <a:buSzPts val="3000"/>
              <a:buNone/>
              <a:defRPr/>
            </a:lvl8pPr>
            <a:lvl9pPr lvl="8" rtl="0" algn="l">
              <a:lnSpc>
                <a:spcPct val="90000"/>
              </a:lnSpc>
              <a:spcBef>
                <a:spcPts val="0"/>
              </a:spcBef>
              <a:spcAft>
                <a:spcPts val="0"/>
              </a:spcAft>
              <a:buSzPts val="3000"/>
              <a:buNone/>
              <a:defRPr/>
            </a:lvl9pPr>
          </a:lstStyle>
          <a:p/>
        </p:txBody>
      </p:sp>
      <p:sp>
        <p:nvSpPr>
          <p:cNvPr id="144" name="Google Shape;144;p25"/>
          <p:cNvSpPr txBox="1"/>
          <p:nvPr>
            <p:ph idx="1" type="body"/>
          </p:nvPr>
        </p:nvSpPr>
        <p:spPr>
          <a:xfrm>
            <a:off x="1136000" y="1200150"/>
            <a:ext cx="2134800" cy="3473400"/>
          </a:xfrm>
          <a:prstGeom prst="rect">
            <a:avLst/>
          </a:prstGeom>
          <a:noFill/>
          <a:ln>
            <a:noFill/>
          </a:ln>
        </p:spPr>
        <p:txBody>
          <a:bodyPr anchorCtr="0" anchor="t" bIns="0" lIns="0" spcFirstLastPara="1" rIns="0" wrap="square" tIns="0">
            <a:noAutofit/>
          </a:bodyPr>
          <a:lstStyle>
            <a:lvl1pPr indent="-330200" lvl="0" marL="457200" rtl="0" algn="l">
              <a:lnSpc>
                <a:spcPct val="115000"/>
              </a:lnSpc>
              <a:spcBef>
                <a:spcPts val="600"/>
              </a:spcBef>
              <a:spcAft>
                <a:spcPts val="0"/>
              </a:spcAft>
              <a:buSzPts val="1600"/>
              <a:buChar char="▫"/>
              <a:defRPr sz="16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145" name="Google Shape;145;p25"/>
          <p:cNvSpPr txBox="1"/>
          <p:nvPr>
            <p:ph idx="2" type="body"/>
          </p:nvPr>
        </p:nvSpPr>
        <p:spPr>
          <a:xfrm>
            <a:off x="3472501" y="1200150"/>
            <a:ext cx="2134800" cy="3473400"/>
          </a:xfrm>
          <a:prstGeom prst="rect">
            <a:avLst/>
          </a:prstGeom>
          <a:noFill/>
          <a:ln>
            <a:noFill/>
          </a:ln>
        </p:spPr>
        <p:txBody>
          <a:bodyPr anchorCtr="0" anchor="t" bIns="0" lIns="0" spcFirstLastPara="1" rIns="0" wrap="square" tIns="0">
            <a:noAutofit/>
          </a:bodyPr>
          <a:lstStyle>
            <a:lvl1pPr indent="-330200" lvl="0" marL="457200" rtl="0" algn="l">
              <a:lnSpc>
                <a:spcPct val="115000"/>
              </a:lnSpc>
              <a:spcBef>
                <a:spcPts val="600"/>
              </a:spcBef>
              <a:spcAft>
                <a:spcPts val="0"/>
              </a:spcAft>
              <a:buSzPts val="1600"/>
              <a:buChar char="▫"/>
              <a:defRPr sz="16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146" name="Google Shape;146;p25"/>
          <p:cNvSpPr txBox="1"/>
          <p:nvPr>
            <p:ph idx="3" type="body"/>
          </p:nvPr>
        </p:nvSpPr>
        <p:spPr>
          <a:xfrm>
            <a:off x="5809002" y="1200150"/>
            <a:ext cx="2134800" cy="3473400"/>
          </a:xfrm>
          <a:prstGeom prst="rect">
            <a:avLst/>
          </a:prstGeom>
          <a:noFill/>
          <a:ln>
            <a:noFill/>
          </a:ln>
        </p:spPr>
        <p:txBody>
          <a:bodyPr anchorCtr="0" anchor="t" bIns="0" lIns="0" spcFirstLastPara="1" rIns="0" wrap="square" tIns="0">
            <a:noAutofit/>
          </a:bodyPr>
          <a:lstStyle>
            <a:lvl1pPr indent="-330200" lvl="0" marL="457200" rtl="0" algn="l">
              <a:lnSpc>
                <a:spcPct val="115000"/>
              </a:lnSpc>
              <a:spcBef>
                <a:spcPts val="600"/>
              </a:spcBef>
              <a:spcAft>
                <a:spcPts val="0"/>
              </a:spcAft>
              <a:buSzPts val="1600"/>
              <a:buChar char="▫"/>
              <a:defRPr sz="16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147" name="Google Shape;147;p25"/>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8" name="Shape 148"/>
        <p:cNvGrpSpPr/>
        <p:nvPr/>
      </p:nvGrpSpPr>
      <p:grpSpPr>
        <a:xfrm>
          <a:off x="0" y="0"/>
          <a:ext cx="0" cy="0"/>
          <a:chOff x="0" y="0"/>
          <a:chExt cx="0" cy="0"/>
        </a:xfrm>
      </p:grpSpPr>
      <p:sp>
        <p:nvSpPr>
          <p:cNvPr id="149" name="Google Shape;149;p26"/>
          <p:cNvSpPr/>
          <p:nvPr/>
        </p:nvSpPr>
        <p:spPr>
          <a:xfrm>
            <a:off x="-7000" y="353700"/>
            <a:ext cx="126300" cy="708300"/>
          </a:xfrm>
          <a:prstGeom prst="rect">
            <a:avLst/>
          </a:prstGeom>
          <a:gradFill>
            <a:gsLst>
              <a:gs pos="0">
                <a:srgbClr val="05B3F1">
                  <a:alpha val="20784"/>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6"/>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26"/>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SzPts val="3000"/>
              <a:buNone/>
              <a:defRPr/>
            </a:lvl1pPr>
            <a:lvl2pPr lvl="1" rtl="0" algn="l">
              <a:lnSpc>
                <a:spcPct val="90000"/>
              </a:lnSpc>
              <a:spcBef>
                <a:spcPts val="0"/>
              </a:spcBef>
              <a:spcAft>
                <a:spcPts val="0"/>
              </a:spcAft>
              <a:buSzPts val="3000"/>
              <a:buNone/>
              <a:defRPr/>
            </a:lvl2pPr>
            <a:lvl3pPr lvl="2" rtl="0" algn="l">
              <a:lnSpc>
                <a:spcPct val="90000"/>
              </a:lnSpc>
              <a:spcBef>
                <a:spcPts val="0"/>
              </a:spcBef>
              <a:spcAft>
                <a:spcPts val="0"/>
              </a:spcAft>
              <a:buSzPts val="3000"/>
              <a:buNone/>
              <a:defRPr/>
            </a:lvl3pPr>
            <a:lvl4pPr lvl="3" rtl="0" algn="l">
              <a:lnSpc>
                <a:spcPct val="90000"/>
              </a:lnSpc>
              <a:spcBef>
                <a:spcPts val="0"/>
              </a:spcBef>
              <a:spcAft>
                <a:spcPts val="0"/>
              </a:spcAft>
              <a:buSzPts val="3000"/>
              <a:buNone/>
              <a:defRPr/>
            </a:lvl4pPr>
            <a:lvl5pPr lvl="4" rtl="0" algn="l">
              <a:lnSpc>
                <a:spcPct val="90000"/>
              </a:lnSpc>
              <a:spcBef>
                <a:spcPts val="0"/>
              </a:spcBef>
              <a:spcAft>
                <a:spcPts val="0"/>
              </a:spcAft>
              <a:buSzPts val="3000"/>
              <a:buNone/>
              <a:defRPr/>
            </a:lvl5pPr>
            <a:lvl6pPr lvl="5" rtl="0" algn="l">
              <a:lnSpc>
                <a:spcPct val="90000"/>
              </a:lnSpc>
              <a:spcBef>
                <a:spcPts val="0"/>
              </a:spcBef>
              <a:spcAft>
                <a:spcPts val="0"/>
              </a:spcAft>
              <a:buSzPts val="3000"/>
              <a:buNone/>
              <a:defRPr/>
            </a:lvl6pPr>
            <a:lvl7pPr lvl="6" rtl="0" algn="l">
              <a:lnSpc>
                <a:spcPct val="90000"/>
              </a:lnSpc>
              <a:spcBef>
                <a:spcPts val="0"/>
              </a:spcBef>
              <a:spcAft>
                <a:spcPts val="0"/>
              </a:spcAft>
              <a:buSzPts val="3000"/>
              <a:buNone/>
              <a:defRPr/>
            </a:lvl7pPr>
            <a:lvl8pPr lvl="7" rtl="0" algn="l">
              <a:lnSpc>
                <a:spcPct val="90000"/>
              </a:lnSpc>
              <a:spcBef>
                <a:spcPts val="0"/>
              </a:spcBef>
              <a:spcAft>
                <a:spcPts val="0"/>
              </a:spcAft>
              <a:buSzPts val="3000"/>
              <a:buNone/>
              <a:defRPr/>
            </a:lvl8pPr>
            <a:lvl9pPr lvl="8" rtl="0" algn="l">
              <a:lnSpc>
                <a:spcPct val="90000"/>
              </a:lnSpc>
              <a:spcBef>
                <a:spcPts val="0"/>
              </a:spcBef>
              <a:spcAft>
                <a:spcPts val="0"/>
              </a:spcAft>
              <a:buSzPts val="3000"/>
              <a:buNone/>
              <a:defRPr/>
            </a:lvl9pPr>
          </a:lstStyle>
          <a:p/>
        </p:txBody>
      </p:sp>
      <p:sp>
        <p:nvSpPr>
          <p:cNvPr id="152" name="Google Shape;152;p26"/>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3" name="Shape 153"/>
        <p:cNvGrpSpPr/>
        <p:nvPr/>
      </p:nvGrpSpPr>
      <p:grpSpPr>
        <a:xfrm>
          <a:off x="0" y="0"/>
          <a:ext cx="0" cy="0"/>
          <a:chOff x="0" y="0"/>
          <a:chExt cx="0" cy="0"/>
        </a:xfrm>
      </p:grpSpPr>
      <p:sp>
        <p:nvSpPr>
          <p:cNvPr id="154" name="Google Shape;154;p27"/>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27"/>
          <p:cNvSpPr txBox="1"/>
          <p:nvPr>
            <p:ph idx="1" type="body"/>
          </p:nvPr>
        </p:nvSpPr>
        <p:spPr>
          <a:xfrm>
            <a:off x="264125" y="4435200"/>
            <a:ext cx="8422500" cy="708300"/>
          </a:xfrm>
          <a:prstGeom prst="rect">
            <a:avLst/>
          </a:prstGeom>
          <a:noFill/>
          <a:ln>
            <a:noFill/>
          </a:ln>
        </p:spPr>
        <p:txBody>
          <a:bodyPr anchorCtr="0" anchor="ctr" bIns="0" lIns="0" spcFirstLastPara="1" rIns="0" wrap="square" tIns="0">
            <a:noAutofit/>
          </a:bodyPr>
          <a:lstStyle>
            <a:lvl1pPr indent="-228600" lvl="0" marL="457200" rtl="0" algn="l">
              <a:lnSpc>
                <a:spcPct val="115000"/>
              </a:lnSpc>
              <a:spcBef>
                <a:spcPts val="360"/>
              </a:spcBef>
              <a:spcAft>
                <a:spcPts val="0"/>
              </a:spcAft>
              <a:buSzPts val="1400"/>
              <a:buNone/>
              <a:defRPr sz="1400"/>
            </a:lvl1pPr>
          </a:lstStyle>
          <a:p/>
        </p:txBody>
      </p:sp>
      <p:sp>
        <p:nvSpPr>
          <p:cNvPr id="156" name="Google Shape;156;p27"/>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
        <p:nvSpPr>
          <p:cNvPr id="157" name="Google Shape;157;p27"/>
          <p:cNvSpPr/>
          <p:nvPr/>
        </p:nvSpPr>
        <p:spPr>
          <a:xfrm>
            <a:off x="-7000" y="4435200"/>
            <a:ext cx="126300" cy="708300"/>
          </a:xfrm>
          <a:prstGeom prst="rect">
            <a:avLst/>
          </a:prstGeom>
          <a:gradFill>
            <a:gsLst>
              <a:gs pos="0">
                <a:srgbClr val="05B3F1">
                  <a:alpha val="20784"/>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rgbClr val="FFFFFF"/>
        </a:solidFill>
      </p:bgPr>
    </p:bg>
    <p:spTree>
      <p:nvGrpSpPr>
        <p:cNvPr id="158" name="Shape 158"/>
        <p:cNvGrpSpPr/>
        <p:nvPr/>
      </p:nvGrpSpPr>
      <p:grpSpPr>
        <a:xfrm>
          <a:off x="0" y="0"/>
          <a:ext cx="0" cy="0"/>
          <a:chOff x="0" y="0"/>
          <a:chExt cx="0" cy="0"/>
        </a:xfrm>
      </p:grpSpPr>
      <p:sp>
        <p:nvSpPr>
          <p:cNvPr id="159" name="Google Shape;159;p2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8"/>
          <p:cNvSpPr/>
          <p:nvPr/>
        </p:nvSpPr>
        <p:spPr>
          <a:xfrm flipH="1">
            <a:off x="3225000" y="1448425"/>
            <a:ext cx="5919000" cy="36951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8"/>
          <p:cNvSpPr/>
          <p:nvPr/>
        </p:nvSpPr>
        <p:spPr>
          <a:xfrm flipH="1">
            <a:off x="3397800" y="1448425"/>
            <a:ext cx="5746200" cy="3695100"/>
          </a:xfrm>
          <a:prstGeom prst="rtTriangle">
            <a:avLst/>
          </a:pr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8"/>
          <p:cNvSpPr/>
          <p:nvPr/>
        </p:nvSpPr>
        <p:spPr>
          <a:xfrm flipH="1">
            <a:off x="3836700" y="1448475"/>
            <a:ext cx="5307300" cy="36951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8"/>
          <p:cNvSpPr txBox="1"/>
          <p:nvPr>
            <p:ph type="ctrTitle"/>
          </p:nvPr>
        </p:nvSpPr>
        <p:spPr>
          <a:xfrm>
            <a:off x="335250" y="932100"/>
            <a:ext cx="5508300" cy="16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5200"/>
              <a:buNone/>
              <a:defRPr b="1" sz="5200">
                <a:solidFill>
                  <a:schemeClr val="dk1"/>
                </a:solidFill>
              </a:defRPr>
            </a:lvl1pPr>
            <a:lvl2pPr lvl="1" rtl="0" algn="l">
              <a:lnSpc>
                <a:spcPct val="100000"/>
              </a:lnSpc>
              <a:spcBef>
                <a:spcPts val="0"/>
              </a:spcBef>
              <a:spcAft>
                <a:spcPts val="0"/>
              </a:spcAft>
              <a:buClr>
                <a:schemeClr val="dk1"/>
              </a:buClr>
              <a:buSzPts val="5200"/>
              <a:buNone/>
              <a:defRPr b="1" sz="5200">
                <a:solidFill>
                  <a:schemeClr val="dk1"/>
                </a:solidFill>
              </a:defRPr>
            </a:lvl2pPr>
            <a:lvl3pPr lvl="2" rtl="0" algn="l">
              <a:lnSpc>
                <a:spcPct val="100000"/>
              </a:lnSpc>
              <a:spcBef>
                <a:spcPts val="0"/>
              </a:spcBef>
              <a:spcAft>
                <a:spcPts val="0"/>
              </a:spcAft>
              <a:buClr>
                <a:schemeClr val="dk1"/>
              </a:buClr>
              <a:buSzPts val="5200"/>
              <a:buNone/>
              <a:defRPr b="1" sz="5200">
                <a:solidFill>
                  <a:schemeClr val="dk1"/>
                </a:solidFill>
              </a:defRPr>
            </a:lvl3pPr>
            <a:lvl4pPr lvl="3" rtl="0" algn="l">
              <a:lnSpc>
                <a:spcPct val="100000"/>
              </a:lnSpc>
              <a:spcBef>
                <a:spcPts val="0"/>
              </a:spcBef>
              <a:spcAft>
                <a:spcPts val="0"/>
              </a:spcAft>
              <a:buClr>
                <a:schemeClr val="dk1"/>
              </a:buClr>
              <a:buSzPts val="5200"/>
              <a:buNone/>
              <a:defRPr b="1" sz="5200">
                <a:solidFill>
                  <a:schemeClr val="dk1"/>
                </a:solidFill>
              </a:defRPr>
            </a:lvl4pPr>
            <a:lvl5pPr lvl="4" rtl="0" algn="l">
              <a:lnSpc>
                <a:spcPct val="100000"/>
              </a:lnSpc>
              <a:spcBef>
                <a:spcPts val="0"/>
              </a:spcBef>
              <a:spcAft>
                <a:spcPts val="0"/>
              </a:spcAft>
              <a:buClr>
                <a:schemeClr val="dk1"/>
              </a:buClr>
              <a:buSzPts val="5200"/>
              <a:buNone/>
              <a:defRPr b="1" sz="5200">
                <a:solidFill>
                  <a:schemeClr val="dk1"/>
                </a:solidFill>
              </a:defRPr>
            </a:lvl5pPr>
            <a:lvl6pPr lvl="5" rtl="0" algn="l">
              <a:lnSpc>
                <a:spcPct val="100000"/>
              </a:lnSpc>
              <a:spcBef>
                <a:spcPts val="0"/>
              </a:spcBef>
              <a:spcAft>
                <a:spcPts val="0"/>
              </a:spcAft>
              <a:buClr>
                <a:schemeClr val="dk1"/>
              </a:buClr>
              <a:buSzPts val="5200"/>
              <a:buNone/>
              <a:defRPr b="1" sz="5200">
                <a:solidFill>
                  <a:schemeClr val="dk1"/>
                </a:solidFill>
              </a:defRPr>
            </a:lvl6pPr>
            <a:lvl7pPr lvl="6" rtl="0" algn="l">
              <a:lnSpc>
                <a:spcPct val="100000"/>
              </a:lnSpc>
              <a:spcBef>
                <a:spcPts val="0"/>
              </a:spcBef>
              <a:spcAft>
                <a:spcPts val="0"/>
              </a:spcAft>
              <a:buClr>
                <a:schemeClr val="dk1"/>
              </a:buClr>
              <a:buSzPts val="5200"/>
              <a:buNone/>
              <a:defRPr b="1" sz="5200">
                <a:solidFill>
                  <a:schemeClr val="dk1"/>
                </a:solidFill>
              </a:defRPr>
            </a:lvl7pPr>
            <a:lvl8pPr lvl="7" rtl="0" algn="l">
              <a:lnSpc>
                <a:spcPct val="100000"/>
              </a:lnSpc>
              <a:spcBef>
                <a:spcPts val="0"/>
              </a:spcBef>
              <a:spcAft>
                <a:spcPts val="0"/>
              </a:spcAft>
              <a:buClr>
                <a:schemeClr val="dk1"/>
              </a:buClr>
              <a:buSzPts val="5200"/>
              <a:buNone/>
              <a:defRPr b="1" sz="5200">
                <a:solidFill>
                  <a:schemeClr val="dk1"/>
                </a:solidFill>
              </a:defRPr>
            </a:lvl8pPr>
            <a:lvl9pPr lvl="8" rtl="0" algn="l">
              <a:lnSpc>
                <a:spcPct val="100000"/>
              </a:lnSpc>
              <a:spcBef>
                <a:spcPts val="0"/>
              </a:spcBef>
              <a:spcAft>
                <a:spcPts val="0"/>
              </a:spcAft>
              <a:buClr>
                <a:schemeClr val="dk1"/>
              </a:buClr>
              <a:buSzPts val="5200"/>
              <a:buNone/>
              <a:defRPr b="1" sz="5200">
                <a:solidFill>
                  <a:schemeClr val="dk1"/>
                </a:solidFill>
              </a:defRPr>
            </a:lvl9pPr>
          </a:lstStyle>
          <a:p/>
        </p:txBody>
      </p:sp>
      <p:sp>
        <p:nvSpPr>
          <p:cNvPr id="164" name="Google Shape;164;p28"/>
          <p:cNvSpPr txBox="1"/>
          <p:nvPr>
            <p:ph idx="1" type="subTitle"/>
          </p:nvPr>
        </p:nvSpPr>
        <p:spPr>
          <a:xfrm>
            <a:off x="335250" y="2727850"/>
            <a:ext cx="3914700" cy="1612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dk2"/>
              </a:buClr>
              <a:buSzPts val="2400"/>
              <a:buNone/>
              <a:defRPr sz="2400">
                <a:solidFill>
                  <a:schemeClr val="dk2"/>
                </a:solidFill>
              </a:defRPr>
            </a:lvl1pPr>
            <a:lvl2pPr lvl="1" rtl="0" algn="l">
              <a:lnSpc>
                <a:spcPct val="100000"/>
              </a:lnSpc>
              <a:spcBef>
                <a:spcPts val="0"/>
              </a:spcBef>
              <a:spcAft>
                <a:spcPts val="0"/>
              </a:spcAft>
              <a:buClr>
                <a:schemeClr val="dk2"/>
              </a:buClr>
              <a:buSzPts val="2400"/>
              <a:buNone/>
              <a:defRPr sz="2400">
                <a:solidFill>
                  <a:schemeClr val="dk2"/>
                </a:solidFill>
              </a:defRPr>
            </a:lvl2pPr>
            <a:lvl3pPr lvl="2" rtl="0" algn="l">
              <a:lnSpc>
                <a:spcPct val="100000"/>
              </a:lnSpc>
              <a:spcBef>
                <a:spcPts val="0"/>
              </a:spcBef>
              <a:spcAft>
                <a:spcPts val="0"/>
              </a:spcAft>
              <a:buClr>
                <a:schemeClr val="dk2"/>
              </a:buClr>
              <a:buSzPts val="2400"/>
              <a:buNone/>
              <a:defRPr sz="2400">
                <a:solidFill>
                  <a:schemeClr val="dk2"/>
                </a:solidFill>
              </a:defRPr>
            </a:lvl3pPr>
            <a:lvl4pPr lvl="3" rtl="0" algn="l">
              <a:lnSpc>
                <a:spcPct val="100000"/>
              </a:lnSpc>
              <a:spcBef>
                <a:spcPts val="0"/>
              </a:spcBef>
              <a:spcAft>
                <a:spcPts val="0"/>
              </a:spcAft>
              <a:buClr>
                <a:schemeClr val="dk2"/>
              </a:buClr>
              <a:buSzPts val="2400"/>
              <a:buNone/>
              <a:defRPr sz="2400">
                <a:solidFill>
                  <a:schemeClr val="dk2"/>
                </a:solidFill>
              </a:defRPr>
            </a:lvl4pPr>
            <a:lvl5pPr lvl="4" rtl="0" algn="l">
              <a:lnSpc>
                <a:spcPct val="100000"/>
              </a:lnSpc>
              <a:spcBef>
                <a:spcPts val="0"/>
              </a:spcBef>
              <a:spcAft>
                <a:spcPts val="0"/>
              </a:spcAft>
              <a:buClr>
                <a:schemeClr val="dk2"/>
              </a:buClr>
              <a:buSzPts val="2400"/>
              <a:buNone/>
              <a:defRPr sz="2400">
                <a:solidFill>
                  <a:schemeClr val="dk2"/>
                </a:solidFill>
              </a:defRPr>
            </a:lvl5pPr>
            <a:lvl6pPr lvl="5" rtl="0" algn="l">
              <a:lnSpc>
                <a:spcPct val="100000"/>
              </a:lnSpc>
              <a:spcBef>
                <a:spcPts val="0"/>
              </a:spcBef>
              <a:spcAft>
                <a:spcPts val="0"/>
              </a:spcAft>
              <a:buClr>
                <a:schemeClr val="dk2"/>
              </a:buClr>
              <a:buSzPts val="2400"/>
              <a:buNone/>
              <a:defRPr sz="2400">
                <a:solidFill>
                  <a:schemeClr val="dk2"/>
                </a:solidFill>
              </a:defRPr>
            </a:lvl6pPr>
            <a:lvl7pPr lvl="6" rtl="0" algn="l">
              <a:lnSpc>
                <a:spcPct val="100000"/>
              </a:lnSpc>
              <a:spcBef>
                <a:spcPts val="0"/>
              </a:spcBef>
              <a:spcAft>
                <a:spcPts val="0"/>
              </a:spcAft>
              <a:buClr>
                <a:schemeClr val="dk2"/>
              </a:buClr>
              <a:buSzPts val="2400"/>
              <a:buNone/>
              <a:defRPr sz="2400">
                <a:solidFill>
                  <a:schemeClr val="dk2"/>
                </a:solidFill>
              </a:defRPr>
            </a:lvl7pPr>
            <a:lvl8pPr lvl="7" rtl="0" algn="l">
              <a:lnSpc>
                <a:spcPct val="100000"/>
              </a:lnSpc>
              <a:spcBef>
                <a:spcPts val="0"/>
              </a:spcBef>
              <a:spcAft>
                <a:spcPts val="0"/>
              </a:spcAft>
              <a:buClr>
                <a:schemeClr val="dk2"/>
              </a:buClr>
              <a:buSzPts val="2400"/>
              <a:buNone/>
              <a:defRPr sz="2400">
                <a:solidFill>
                  <a:schemeClr val="dk2"/>
                </a:solidFill>
              </a:defRPr>
            </a:lvl8pPr>
            <a:lvl9pPr lvl="8" rtl="0" algn="l">
              <a:lnSpc>
                <a:spcPct val="100000"/>
              </a:lnSpc>
              <a:spcBef>
                <a:spcPts val="0"/>
              </a:spcBef>
              <a:spcAft>
                <a:spcPts val="0"/>
              </a:spcAft>
              <a:buClr>
                <a:schemeClr val="dk2"/>
              </a:buClr>
              <a:buSzPts val="2400"/>
              <a:buNone/>
              <a:defRPr sz="2400">
                <a:solidFill>
                  <a:schemeClr val="dk2"/>
                </a:solidFill>
              </a:defRPr>
            </a:lvl9pPr>
          </a:lstStyle>
          <a:p/>
        </p:txBody>
      </p:sp>
      <p:sp>
        <p:nvSpPr>
          <p:cNvPr id="165" name="Google Shape;165;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DM Sans"/>
                <a:ea typeface="DM Sans"/>
                <a:cs typeface="DM Sans"/>
                <a:sym typeface="DM Sans"/>
              </a:defRPr>
            </a:lvl1pPr>
            <a:lvl2pPr indent="0" lvl="1" marL="0" marR="0" rtl="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DM Sans"/>
                <a:ea typeface="DM Sans"/>
                <a:cs typeface="DM Sans"/>
                <a:sym typeface="DM Sans"/>
              </a:defRPr>
            </a:lvl2pPr>
            <a:lvl3pPr indent="0" lvl="2" marL="0" marR="0" rtl="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DM Sans"/>
                <a:ea typeface="DM Sans"/>
                <a:cs typeface="DM Sans"/>
                <a:sym typeface="DM Sans"/>
              </a:defRPr>
            </a:lvl3pPr>
            <a:lvl4pPr indent="0" lvl="3" marL="0" marR="0" rtl="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DM Sans"/>
                <a:ea typeface="DM Sans"/>
                <a:cs typeface="DM Sans"/>
                <a:sym typeface="DM Sans"/>
              </a:defRPr>
            </a:lvl4pPr>
            <a:lvl5pPr indent="0" lvl="4" marL="0" marR="0" rtl="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DM Sans"/>
                <a:ea typeface="DM Sans"/>
                <a:cs typeface="DM Sans"/>
                <a:sym typeface="DM Sans"/>
              </a:defRPr>
            </a:lvl5pPr>
            <a:lvl6pPr indent="0" lvl="5" marL="0" marR="0" rtl="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DM Sans"/>
                <a:ea typeface="DM Sans"/>
                <a:cs typeface="DM Sans"/>
                <a:sym typeface="DM Sans"/>
              </a:defRPr>
            </a:lvl6pPr>
            <a:lvl7pPr indent="0" lvl="6" marL="0" marR="0" rtl="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DM Sans"/>
                <a:ea typeface="DM Sans"/>
                <a:cs typeface="DM Sans"/>
                <a:sym typeface="DM Sans"/>
              </a:defRPr>
            </a:lvl7pPr>
            <a:lvl8pPr indent="0" lvl="7" marL="0" marR="0" rtl="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DM Sans"/>
                <a:ea typeface="DM Sans"/>
                <a:cs typeface="DM Sans"/>
                <a:sym typeface="DM Sans"/>
              </a:defRPr>
            </a:lvl8pPr>
            <a:lvl9pPr indent="0" lvl="8" marL="0" marR="0" rtl="0" algn="r">
              <a:lnSpc>
                <a:spcPct val="100000"/>
              </a:lnSpc>
              <a:spcBef>
                <a:spcPts val="0"/>
              </a:spcBef>
              <a:spcAft>
                <a:spcPts val="0"/>
              </a:spcAft>
              <a:buClr>
                <a:schemeClr val="lt1"/>
              </a:buClr>
              <a:buSzPts val="1000"/>
              <a:buFont typeface="Arial"/>
              <a:buNone/>
              <a:defRPr b="1" i="0" sz="1000" u="none" cap="none" strike="noStrike">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66" name="Shape 166"/>
        <p:cNvGrpSpPr/>
        <p:nvPr/>
      </p:nvGrpSpPr>
      <p:grpSpPr>
        <a:xfrm>
          <a:off x="0" y="0"/>
          <a:ext cx="0" cy="0"/>
          <a:chOff x="0" y="0"/>
          <a:chExt cx="0" cy="0"/>
        </a:xfrm>
      </p:grpSpPr>
      <p:cxnSp>
        <p:nvCxnSpPr>
          <p:cNvPr id="167" name="Google Shape;167;p29"/>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68" name="Google Shape;168;p29"/>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Clr>
                <a:schemeClr val="lt1"/>
              </a:buClr>
              <a:buSzPts val="4800"/>
              <a:buNone/>
              <a:defRPr sz="4800">
                <a:solidFill>
                  <a:schemeClr val="lt1"/>
                </a:solidFill>
              </a:defRPr>
            </a:lvl1pPr>
            <a:lvl2pPr lvl="1" rtl="0" algn="l">
              <a:lnSpc>
                <a:spcPct val="90000"/>
              </a:lnSpc>
              <a:spcBef>
                <a:spcPts val="0"/>
              </a:spcBef>
              <a:spcAft>
                <a:spcPts val="0"/>
              </a:spcAft>
              <a:buClr>
                <a:schemeClr val="lt1"/>
              </a:buClr>
              <a:buSzPts val="4800"/>
              <a:buNone/>
              <a:defRPr sz="4800">
                <a:solidFill>
                  <a:schemeClr val="lt1"/>
                </a:solidFill>
              </a:defRPr>
            </a:lvl2pPr>
            <a:lvl3pPr lvl="2" rtl="0" algn="l">
              <a:lnSpc>
                <a:spcPct val="90000"/>
              </a:lnSpc>
              <a:spcBef>
                <a:spcPts val="0"/>
              </a:spcBef>
              <a:spcAft>
                <a:spcPts val="0"/>
              </a:spcAft>
              <a:buClr>
                <a:schemeClr val="lt1"/>
              </a:buClr>
              <a:buSzPts val="4800"/>
              <a:buNone/>
              <a:defRPr sz="4800">
                <a:solidFill>
                  <a:schemeClr val="lt1"/>
                </a:solidFill>
              </a:defRPr>
            </a:lvl3pPr>
            <a:lvl4pPr lvl="3" rtl="0" algn="l">
              <a:lnSpc>
                <a:spcPct val="90000"/>
              </a:lnSpc>
              <a:spcBef>
                <a:spcPts val="0"/>
              </a:spcBef>
              <a:spcAft>
                <a:spcPts val="0"/>
              </a:spcAft>
              <a:buClr>
                <a:schemeClr val="lt1"/>
              </a:buClr>
              <a:buSzPts val="4800"/>
              <a:buNone/>
              <a:defRPr sz="4800">
                <a:solidFill>
                  <a:schemeClr val="lt1"/>
                </a:solidFill>
              </a:defRPr>
            </a:lvl4pPr>
            <a:lvl5pPr lvl="4" rtl="0" algn="l">
              <a:lnSpc>
                <a:spcPct val="90000"/>
              </a:lnSpc>
              <a:spcBef>
                <a:spcPts val="0"/>
              </a:spcBef>
              <a:spcAft>
                <a:spcPts val="0"/>
              </a:spcAft>
              <a:buClr>
                <a:schemeClr val="lt1"/>
              </a:buClr>
              <a:buSzPts val="4800"/>
              <a:buNone/>
              <a:defRPr sz="4800">
                <a:solidFill>
                  <a:schemeClr val="lt1"/>
                </a:solidFill>
              </a:defRPr>
            </a:lvl5pPr>
            <a:lvl6pPr lvl="5" rtl="0" algn="l">
              <a:lnSpc>
                <a:spcPct val="90000"/>
              </a:lnSpc>
              <a:spcBef>
                <a:spcPts val="0"/>
              </a:spcBef>
              <a:spcAft>
                <a:spcPts val="0"/>
              </a:spcAft>
              <a:buClr>
                <a:schemeClr val="lt1"/>
              </a:buClr>
              <a:buSzPts val="4800"/>
              <a:buNone/>
              <a:defRPr sz="4800">
                <a:solidFill>
                  <a:schemeClr val="lt1"/>
                </a:solidFill>
              </a:defRPr>
            </a:lvl6pPr>
            <a:lvl7pPr lvl="6" rtl="0" algn="l">
              <a:lnSpc>
                <a:spcPct val="90000"/>
              </a:lnSpc>
              <a:spcBef>
                <a:spcPts val="0"/>
              </a:spcBef>
              <a:spcAft>
                <a:spcPts val="0"/>
              </a:spcAft>
              <a:buClr>
                <a:schemeClr val="lt1"/>
              </a:buClr>
              <a:buSzPts val="4800"/>
              <a:buNone/>
              <a:defRPr sz="4800">
                <a:solidFill>
                  <a:schemeClr val="lt1"/>
                </a:solidFill>
              </a:defRPr>
            </a:lvl7pPr>
            <a:lvl8pPr lvl="7" rtl="0" algn="l">
              <a:lnSpc>
                <a:spcPct val="90000"/>
              </a:lnSpc>
              <a:spcBef>
                <a:spcPts val="0"/>
              </a:spcBef>
              <a:spcAft>
                <a:spcPts val="0"/>
              </a:spcAft>
              <a:buClr>
                <a:schemeClr val="lt1"/>
              </a:buClr>
              <a:buSzPts val="4800"/>
              <a:buNone/>
              <a:defRPr sz="4800">
                <a:solidFill>
                  <a:schemeClr val="lt1"/>
                </a:solidFill>
              </a:defRPr>
            </a:lvl8pPr>
            <a:lvl9pPr lvl="8" rtl="0" algn="l">
              <a:lnSpc>
                <a:spcPct val="90000"/>
              </a:lnSpc>
              <a:spcBef>
                <a:spcPts val="0"/>
              </a:spcBef>
              <a:spcAft>
                <a:spcPts val="0"/>
              </a:spcAft>
              <a:buClr>
                <a:schemeClr val="lt1"/>
              </a:buClr>
              <a:buSzPts val="4800"/>
              <a:buNone/>
              <a:defRPr sz="4800">
                <a:solidFill>
                  <a:schemeClr val="lt1"/>
                </a:solidFill>
              </a:defRPr>
            </a:lvl9pPr>
          </a:lstStyle>
          <a:p/>
        </p:txBody>
      </p:sp>
      <p:sp>
        <p:nvSpPr>
          <p:cNvPr id="169" name="Google Shape;169;p2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1pPr>
            <a:lvl2pPr indent="0" lvl="1" marL="0" marR="0" rtl="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2pPr>
            <a:lvl3pPr indent="0" lvl="2" marL="0" marR="0" rtl="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3pPr>
            <a:lvl4pPr indent="0" lvl="3" marL="0" marR="0" rtl="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4pPr>
            <a:lvl5pPr indent="0" lvl="4" marL="0" marR="0" rtl="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5pPr>
            <a:lvl6pPr indent="0" lvl="5" marL="0" marR="0" rtl="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6pPr>
            <a:lvl7pPr indent="0" lvl="6" marL="0" marR="0" rtl="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7pPr>
            <a:lvl8pPr indent="0" lvl="7" marL="0" marR="0" rtl="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8pPr>
            <a:lvl9pPr indent="0" lvl="8" marL="0" marR="0" rtl="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70" name="Shape 170"/>
        <p:cNvGrpSpPr/>
        <p:nvPr/>
      </p:nvGrpSpPr>
      <p:grpSpPr>
        <a:xfrm>
          <a:off x="0" y="0"/>
          <a:ext cx="0" cy="0"/>
          <a:chOff x="0" y="0"/>
          <a:chExt cx="0" cy="0"/>
        </a:xfrm>
      </p:grpSpPr>
      <p:sp>
        <p:nvSpPr>
          <p:cNvPr id="171" name="Google Shape;171;p30"/>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2" name="Google Shape;172;p3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73" name="Google Shape;173;p30"/>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3600"/>
              <a:buNone/>
              <a:defRPr sz="3600">
                <a:solidFill>
                  <a:schemeClr val="dk1"/>
                </a:solidFill>
              </a:defRPr>
            </a:lvl1pPr>
            <a:lvl2pPr lvl="1" rtl="0" algn="ctr">
              <a:lnSpc>
                <a:spcPct val="90000"/>
              </a:lnSpc>
              <a:spcBef>
                <a:spcPts val="0"/>
              </a:spcBef>
              <a:spcAft>
                <a:spcPts val="0"/>
              </a:spcAft>
              <a:buClr>
                <a:schemeClr val="dk1"/>
              </a:buClr>
              <a:buSzPts val="3600"/>
              <a:buNone/>
              <a:defRPr sz="3600">
                <a:solidFill>
                  <a:schemeClr val="dk1"/>
                </a:solidFill>
              </a:defRPr>
            </a:lvl2pPr>
            <a:lvl3pPr lvl="2" rtl="0" algn="ctr">
              <a:lnSpc>
                <a:spcPct val="90000"/>
              </a:lnSpc>
              <a:spcBef>
                <a:spcPts val="0"/>
              </a:spcBef>
              <a:spcAft>
                <a:spcPts val="0"/>
              </a:spcAft>
              <a:buClr>
                <a:schemeClr val="dk1"/>
              </a:buClr>
              <a:buSzPts val="3600"/>
              <a:buNone/>
              <a:defRPr sz="3600">
                <a:solidFill>
                  <a:schemeClr val="dk1"/>
                </a:solidFill>
              </a:defRPr>
            </a:lvl3pPr>
            <a:lvl4pPr lvl="3" rtl="0" algn="ctr">
              <a:lnSpc>
                <a:spcPct val="90000"/>
              </a:lnSpc>
              <a:spcBef>
                <a:spcPts val="0"/>
              </a:spcBef>
              <a:spcAft>
                <a:spcPts val="0"/>
              </a:spcAft>
              <a:buClr>
                <a:schemeClr val="dk1"/>
              </a:buClr>
              <a:buSzPts val="3600"/>
              <a:buNone/>
              <a:defRPr sz="3600">
                <a:solidFill>
                  <a:schemeClr val="dk1"/>
                </a:solidFill>
              </a:defRPr>
            </a:lvl4pPr>
            <a:lvl5pPr lvl="4" rtl="0" algn="ctr">
              <a:lnSpc>
                <a:spcPct val="90000"/>
              </a:lnSpc>
              <a:spcBef>
                <a:spcPts val="0"/>
              </a:spcBef>
              <a:spcAft>
                <a:spcPts val="0"/>
              </a:spcAft>
              <a:buClr>
                <a:schemeClr val="dk1"/>
              </a:buClr>
              <a:buSzPts val="3600"/>
              <a:buNone/>
              <a:defRPr sz="3600">
                <a:solidFill>
                  <a:schemeClr val="dk1"/>
                </a:solidFill>
              </a:defRPr>
            </a:lvl5pPr>
            <a:lvl6pPr lvl="5" rtl="0" algn="ctr">
              <a:lnSpc>
                <a:spcPct val="90000"/>
              </a:lnSpc>
              <a:spcBef>
                <a:spcPts val="0"/>
              </a:spcBef>
              <a:spcAft>
                <a:spcPts val="0"/>
              </a:spcAft>
              <a:buClr>
                <a:schemeClr val="dk1"/>
              </a:buClr>
              <a:buSzPts val="3600"/>
              <a:buNone/>
              <a:defRPr sz="3600">
                <a:solidFill>
                  <a:schemeClr val="dk1"/>
                </a:solidFill>
              </a:defRPr>
            </a:lvl6pPr>
            <a:lvl7pPr lvl="6" rtl="0" algn="ctr">
              <a:lnSpc>
                <a:spcPct val="90000"/>
              </a:lnSpc>
              <a:spcBef>
                <a:spcPts val="0"/>
              </a:spcBef>
              <a:spcAft>
                <a:spcPts val="0"/>
              </a:spcAft>
              <a:buClr>
                <a:schemeClr val="dk1"/>
              </a:buClr>
              <a:buSzPts val="3600"/>
              <a:buNone/>
              <a:defRPr sz="3600">
                <a:solidFill>
                  <a:schemeClr val="dk1"/>
                </a:solidFill>
              </a:defRPr>
            </a:lvl7pPr>
            <a:lvl8pPr lvl="7" rtl="0" algn="ctr">
              <a:lnSpc>
                <a:spcPct val="90000"/>
              </a:lnSpc>
              <a:spcBef>
                <a:spcPts val="0"/>
              </a:spcBef>
              <a:spcAft>
                <a:spcPts val="0"/>
              </a:spcAft>
              <a:buClr>
                <a:schemeClr val="dk1"/>
              </a:buClr>
              <a:buSzPts val="3600"/>
              <a:buNone/>
              <a:defRPr sz="3600">
                <a:solidFill>
                  <a:schemeClr val="dk1"/>
                </a:solidFill>
              </a:defRPr>
            </a:lvl8pPr>
            <a:lvl9pPr lvl="8" rtl="0" algn="ctr">
              <a:lnSpc>
                <a:spcPct val="90000"/>
              </a:lnSpc>
              <a:spcBef>
                <a:spcPts val="0"/>
              </a:spcBef>
              <a:spcAft>
                <a:spcPts val="0"/>
              </a:spcAft>
              <a:buClr>
                <a:schemeClr val="dk1"/>
              </a:buClr>
              <a:buSzPts val="3600"/>
              <a:buNone/>
              <a:defRPr sz="3600">
                <a:solidFill>
                  <a:schemeClr val="dk1"/>
                </a:solidFill>
              </a:defRPr>
            </a:lvl9pPr>
          </a:lstStyle>
          <a:p/>
        </p:txBody>
      </p:sp>
      <p:sp>
        <p:nvSpPr>
          <p:cNvPr id="174" name="Google Shape;174;p30"/>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75" name="Google Shape;175;p3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Clr>
                <a:schemeClr val="lt1"/>
              </a:buClr>
              <a:buSzPts val="1800"/>
              <a:buChar char="▫"/>
              <a:defRPr>
                <a:solidFill>
                  <a:schemeClr val="lt1"/>
                </a:solidFill>
              </a:defRPr>
            </a:lvl1pPr>
            <a:lvl2pPr indent="-317500" lvl="1" marL="914400" rtl="0" algn="l">
              <a:lnSpc>
                <a:spcPct val="115000"/>
              </a:lnSpc>
              <a:spcBef>
                <a:spcPts val="1600"/>
              </a:spcBef>
              <a:spcAft>
                <a:spcPts val="0"/>
              </a:spcAft>
              <a:buClr>
                <a:schemeClr val="lt1"/>
              </a:buClr>
              <a:buSzPts val="1400"/>
              <a:buChar char="▫"/>
              <a:defRPr>
                <a:solidFill>
                  <a:schemeClr val="lt1"/>
                </a:solidFill>
              </a:defRPr>
            </a:lvl2pPr>
            <a:lvl3pPr indent="-317500" lvl="2" marL="1371600" rtl="0" algn="l">
              <a:lnSpc>
                <a:spcPct val="115000"/>
              </a:lnSpc>
              <a:spcBef>
                <a:spcPts val="1600"/>
              </a:spcBef>
              <a:spcAft>
                <a:spcPts val="0"/>
              </a:spcAft>
              <a:buClr>
                <a:schemeClr val="lt1"/>
              </a:buClr>
              <a:buSzPts val="1400"/>
              <a:buChar char="▫"/>
              <a:defRPr>
                <a:solidFill>
                  <a:schemeClr val="lt1"/>
                </a:solidFill>
              </a:defRPr>
            </a:lvl3pPr>
            <a:lvl4pPr indent="-317500" lvl="3" marL="1828800" rtl="0" algn="l">
              <a:lnSpc>
                <a:spcPct val="115000"/>
              </a:lnSpc>
              <a:spcBef>
                <a:spcPts val="1600"/>
              </a:spcBef>
              <a:spcAft>
                <a:spcPts val="0"/>
              </a:spcAft>
              <a:buClr>
                <a:schemeClr val="lt1"/>
              </a:buClr>
              <a:buSzPts val="1400"/>
              <a:buChar char="▫"/>
              <a:defRPr>
                <a:solidFill>
                  <a:schemeClr val="lt1"/>
                </a:solidFill>
              </a:defRPr>
            </a:lvl4pPr>
            <a:lvl5pPr indent="-317500" lvl="4" marL="2286000" rtl="0" algn="l">
              <a:lnSpc>
                <a:spcPct val="115000"/>
              </a:lnSpc>
              <a:spcBef>
                <a:spcPts val="1600"/>
              </a:spcBef>
              <a:spcAft>
                <a:spcPts val="0"/>
              </a:spcAft>
              <a:buClr>
                <a:schemeClr val="lt1"/>
              </a:buClr>
              <a:buSzPts val="1400"/>
              <a:buChar char="▫"/>
              <a:defRPr>
                <a:solidFill>
                  <a:schemeClr val="lt1"/>
                </a:solidFill>
              </a:defRPr>
            </a:lvl5pPr>
            <a:lvl6pPr indent="-317500" lvl="5" marL="2743200" rtl="0" algn="l">
              <a:lnSpc>
                <a:spcPct val="115000"/>
              </a:lnSpc>
              <a:spcBef>
                <a:spcPts val="1600"/>
              </a:spcBef>
              <a:spcAft>
                <a:spcPts val="0"/>
              </a:spcAft>
              <a:buClr>
                <a:schemeClr val="lt1"/>
              </a:buClr>
              <a:buSzPts val="1400"/>
              <a:buChar char="▫"/>
              <a:defRPr>
                <a:solidFill>
                  <a:schemeClr val="lt1"/>
                </a:solidFill>
              </a:defRPr>
            </a:lvl6pPr>
            <a:lvl7pPr indent="-317500" lvl="6" marL="3200400" rtl="0" algn="l">
              <a:lnSpc>
                <a:spcPct val="115000"/>
              </a:lnSpc>
              <a:spcBef>
                <a:spcPts val="1600"/>
              </a:spcBef>
              <a:spcAft>
                <a:spcPts val="0"/>
              </a:spcAft>
              <a:buClr>
                <a:schemeClr val="lt1"/>
              </a:buClr>
              <a:buSzPts val="1400"/>
              <a:buChar char="▫"/>
              <a:defRPr>
                <a:solidFill>
                  <a:schemeClr val="lt1"/>
                </a:solidFill>
              </a:defRPr>
            </a:lvl7pPr>
            <a:lvl8pPr indent="-317500" lvl="7" marL="3657600" rtl="0" algn="l">
              <a:lnSpc>
                <a:spcPct val="115000"/>
              </a:lnSpc>
              <a:spcBef>
                <a:spcPts val="1600"/>
              </a:spcBef>
              <a:spcAft>
                <a:spcPts val="0"/>
              </a:spcAft>
              <a:buClr>
                <a:schemeClr val="lt1"/>
              </a:buClr>
              <a:buSzPts val="1400"/>
              <a:buChar char="▫"/>
              <a:defRPr>
                <a:solidFill>
                  <a:schemeClr val="lt1"/>
                </a:solidFill>
              </a:defRPr>
            </a:lvl8pPr>
            <a:lvl9pPr indent="-317500" lvl="8" marL="4114800" rtl="0" algn="l">
              <a:lnSpc>
                <a:spcPct val="115000"/>
              </a:lnSpc>
              <a:spcBef>
                <a:spcPts val="1600"/>
              </a:spcBef>
              <a:spcAft>
                <a:spcPts val="1600"/>
              </a:spcAft>
              <a:buClr>
                <a:schemeClr val="lt1"/>
              </a:buClr>
              <a:buSzPts val="1400"/>
              <a:buChar char="▫"/>
              <a:defRPr>
                <a:solidFill>
                  <a:schemeClr val="lt1"/>
                </a:solidFill>
              </a:defRPr>
            </a:lvl9pPr>
          </a:lstStyle>
          <a:p/>
        </p:txBody>
      </p:sp>
      <p:sp>
        <p:nvSpPr>
          <p:cNvPr id="176" name="Google Shape;176;p3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1pPr>
            <a:lvl2pPr indent="0" lvl="1" marL="0" marR="0" rtl="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2pPr>
            <a:lvl3pPr indent="0" lvl="2" marL="0" marR="0" rtl="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3pPr>
            <a:lvl4pPr indent="0" lvl="3" marL="0" marR="0" rtl="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4pPr>
            <a:lvl5pPr indent="0" lvl="4" marL="0" marR="0" rtl="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5pPr>
            <a:lvl6pPr indent="0" lvl="5" marL="0" marR="0" rtl="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6pPr>
            <a:lvl7pPr indent="0" lvl="6" marL="0" marR="0" rtl="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7pPr>
            <a:lvl8pPr indent="0" lvl="7" marL="0" marR="0" rtl="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8pPr>
            <a:lvl9pPr indent="0" lvl="8" marL="0" marR="0" rtl="0" algn="l">
              <a:lnSpc>
                <a:spcPct val="100000"/>
              </a:lnSpc>
              <a:spcBef>
                <a:spcPts val="0"/>
              </a:spcBef>
              <a:spcAft>
                <a:spcPts val="0"/>
              </a:spcAft>
              <a:buClr>
                <a:schemeClr val="lt1"/>
              </a:buClr>
              <a:buSzPts val="1400"/>
              <a:buFont typeface="Arial"/>
              <a:buNone/>
              <a:defRPr b="1" i="0" sz="1100" u="none" cap="none" strike="noStrike">
                <a:solidFill>
                  <a:schemeClr val="lt1"/>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2">
    <p:spTree>
      <p:nvGrpSpPr>
        <p:cNvPr id="177" name="Shape 177"/>
        <p:cNvGrpSpPr/>
        <p:nvPr/>
      </p:nvGrpSpPr>
      <p:grpSpPr>
        <a:xfrm>
          <a:off x="0" y="0"/>
          <a:ext cx="0" cy="0"/>
          <a:chOff x="0" y="0"/>
          <a:chExt cx="0" cy="0"/>
        </a:xfrm>
      </p:grpSpPr>
      <p:sp>
        <p:nvSpPr>
          <p:cNvPr id="178" name="Google Shape;178;p31"/>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SzPts val="3000"/>
              <a:buNone/>
              <a:defRPr/>
            </a:lvl1pPr>
            <a:lvl2pPr lvl="1" rtl="0" algn="ctr">
              <a:lnSpc>
                <a:spcPct val="90000"/>
              </a:lnSpc>
              <a:spcBef>
                <a:spcPts val="0"/>
              </a:spcBef>
              <a:spcAft>
                <a:spcPts val="0"/>
              </a:spcAft>
              <a:buSzPts val="3000"/>
              <a:buNone/>
              <a:defRPr/>
            </a:lvl2pPr>
            <a:lvl3pPr lvl="2" rtl="0" algn="ctr">
              <a:lnSpc>
                <a:spcPct val="90000"/>
              </a:lnSpc>
              <a:spcBef>
                <a:spcPts val="0"/>
              </a:spcBef>
              <a:spcAft>
                <a:spcPts val="0"/>
              </a:spcAft>
              <a:buSzPts val="3000"/>
              <a:buNone/>
              <a:defRPr/>
            </a:lvl3pPr>
            <a:lvl4pPr lvl="3" rtl="0" algn="ctr">
              <a:lnSpc>
                <a:spcPct val="90000"/>
              </a:lnSpc>
              <a:spcBef>
                <a:spcPts val="0"/>
              </a:spcBef>
              <a:spcAft>
                <a:spcPts val="0"/>
              </a:spcAft>
              <a:buSzPts val="3000"/>
              <a:buNone/>
              <a:defRPr/>
            </a:lvl4pPr>
            <a:lvl5pPr lvl="4" rtl="0" algn="ctr">
              <a:lnSpc>
                <a:spcPct val="90000"/>
              </a:lnSpc>
              <a:spcBef>
                <a:spcPts val="0"/>
              </a:spcBef>
              <a:spcAft>
                <a:spcPts val="0"/>
              </a:spcAft>
              <a:buSzPts val="3000"/>
              <a:buNone/>
              <a:defRPr/>
            </a:lvl5pPr>
            <a:lvl6pPr lvl="5" rtl="0" algn="ctr">
              <a:lnSpc>
                <a:spcPct val="90000"/>
              </a:lnSpc>
              <a:spcBef>
                <a:spcPts val="0"/>
              </a:spcBef>
              <a:spcAft>
                <a:spcPts val="0"/>
              </a:spcAft>
              <a:buSzPts val="3000"/>
              <a:buNone/>
              <a:defRPr/>
            </a:lvl6pPr>
            <a:lvl7pPr lvl="6" rtl="0" algn="ctr">
              <a:lnSpc>
                <a:spcPct val="90000"/>
              </a:lnSpc>
              <a:spcBef>
                <a:spcPts val="0"/>
              </a:spcBef>
              <a:spcAft>
                <a:spcPts val="0"/>
              </a:spcAft>
              <a:buSzPts val="3000"/>
              <a:buNone/>
              <a:defRPr/>
            </a:lvl7pPr>
            <a:lvl8pPr lvl="7" rtl="0" algn="ctr">
              <a:lnSpc>
                <a:spcPct val="90000"/>
              </a:lnSpc>
              <a:spcBef>
                <a:spcPts val="0"/>
              </a:spcBef>
              <a:spcAft>
                <a:spcPts val="0"/>
              </a:spcAft>
              <a:buSzPts val="3000"/>
              <a:buNone/>
              <a:defRPr/>
            </a:lvl8pPr>
            <a:lvl9pPr lvl="8" rtl="0" algn="ctr">
              <a:lnSpc>
                <a:spcPct val="90000"/>
              </a:lnSpc>
              <a:spcBef>
                <a:spcPts val="0"/>
              </a:spcBef>
              <a:spcAft>
                <a:spcPts val="0"/>
              </a:spcAft>
              <a:buSzPts val="3000"/>
              <a:buNone/>
              <a:defRPr/>
            </a:lvl9pPr>
          </a:lstStyle>
          <a:p/>
        </p:txBody>
      </p:sp>
      <p:sp>
        <p:nvSpPr>
          <p:cNvPr id="179" name="Google Shape;179;p31"/>
          <p:cNvSpPr txBox="1"/>
          <p:nvPr>
            <p:ph idx="1" type="subTitle"/>
          </p:nvPr>
        </p:nvSpPr>
        <p:spPr>
          <a:xfrm>
            <a:off x="1371600" y="2914650"/>
            <a:ext cx="6400800" cy="1314300"/>
          </a:xfrm>
          <a:prstGeom prst="rect">
            <a:avLst/>
          </a:prstGeom>
          <a:noFill/>
          <a:ln>
            <a:noFill/>
          </a:ln>
        </p:spPr>
        <p:txBody>
          <a:bodyPr anchorCtr="0" anchor="t" bIns="45700" lIns="91425" spcFirstLastPara="1" rIns="91425" wrap="square" tIns="45700">
            <a:noAutofit/>
          </a:bodyPr>
          <a:lstStyle>
            <a:lvl1pPr lvl="0" rtl="0" algn="ctr">
              <a:lnSpc>
                <a:spcPct val="115000"/>
              </a:lnSpc>
              <a:spcBef>
                <a:spcPts val="640"/>
              </a:spcBef>
              <a:spcAft>
                <a:spcPts val="0"/>
              </a:spcAft>
              <a:buClr>
                <a:schemeClr val="dk1"/>
              </a:buClr>
              <a:buSzPts val="3200"/>
              <a:buFont typeface="Arial"/>
              <a:buNone/>
              <a:defRPr/>
            </a:lvl1pPr>
            <a:lvl2pPr lvl="1" rtl="0" algn="ctr">
              <a:lnSpc>
                <a:spcPct val="115000"/>
              </a:lnSpc>
              <a:spcBef>
                <a:spcPts val="560"/>
              </a:spcBef>
              <a:spcAft>
                <a:spcPts val="0"/>
              </a:spcAft>
              <a:buClr>
                <a:schemeClr val="dk1"/>
              </a:buClr>
              <a:buSzPts val="2800"/>
              <a:buFont typeface="Arial"/>
              <a:buNone/>
              <a:defRPr/>
            </a:lvl2pPr>
            <a:lvl3pPr lvl="2" rtl="0" algn="ctr">
              <a:lnSpc>
                <a:spcPct val="115000"/>
              </a:lnSpc>
              <a:spcBef>
                <a:spcPts val="480"/>
              </a:spcBef>
              <a:spcAft>
                <a:spcPts val="0"/>
              </a:spcAft>
              <a:buClr>
                <a:schemeClr val="dk1"/>
              </a:buClr>
              <a:buSzPts val="2400"/>
              <a:buFont typeface="Arial"/>
              <a:buNone/>
              <a:defRPr/>
            </a:lvl3pPr>
            <a:lvl4pPr lvl="3" rtl="0" algn="ctr">
              <a:lnSpc>
                <a:spcPct val="115000"/>
              </a:lnSpc>
              <a:spcBef>
                <a:spcPts val="400"/>
              </a:spcBef>
              <a:spcAft>
                <a:spcPts val="0"/>
              </a:spcAft>
              <a:buClr>
                <a:schemeClr val="dk1"/>
              </a:buClr>
              <a:buSzPts val="2000"/>
              <a:buFont typeface="Arial"/>
              <a:buNone/>
              <a:defRPr/>
            </a:lvl4pPr>
            <a:lvl5pPr lvl="4" rtl="0" algn="ctr">
              <a:lnSpc>
                <a:spcPct val="115000"/>
              </a:lnSpc>
              <a:spcBef>
                <a:spcPts val="400"/>
              </a:spcBef>
              <a:spcAft>
                <a:spcPts val="0"/>
              </a:spcAft>
              <a:buClr>
                <a:schemeClr val="dk1"/>
              </a:buClr>
              <a:buSzPts val="2000"/>
              <a:buFont typeface="Arial"/>
              <a:buNone/>
              <a:defRPr/>
            </a:lvl5pPr>
            <a:lvl6pPr lvl="5" rtl="0" algn="ctr">
              <a:lnSpc>
                <a:spcPct val="115000"/>
              </a:lnSpc>
              <a:spcBef>
                <a:spcPts val="400"/>
              </a:spcBef>
              <a:spcAft>
                <a:spcPts val="0"/>
              </a:spcAft>
              <a:buClr>
                <a:schemeClr val="dk1"/>
              </a:buClr>
              <a:buSzPts val="2000"/>
              <a:buFont typeface="Arial"/>
              <a:buNone/>
              <a:defRPr/>
            </a:lvl6pPr>
            <a:lvl7pPr lvl="6" rtl="0" algn="ctr">
              <a:lnSpc>
                <a:spcPct val="115000"/>
              </a:lnSpc>
              <a:spcBef>
                <a:spcPts val="400"/>
              </a:spcBef>
              <a:spcAft>
                <a:spcPts val="0"/>
              </a:spcAft>
              <a:buClr>
                <a:schemeClr val="dk1"/>
              </a:buClr>
              <a:buSzPts val="2000"/>
              <a:buFont typeface="Arial"/>
              <a:buNone/>
              <a:defRPr/>
            </a:lvl7pPr>
            <a:lvl8pPr lvl="7" rtl="0" algn="ctr">
              <a:lnSpc>
                <a:spcPct val="115000"/>
              </a:lnSpc>
              <a:spcBef>
                <a:spcPts val="400"/>
              </a:spcBef>
              <a:spcAft>
                <a:spcPts val="0"/>
              </a:spcAft>
              <a:buClr>
                <a:schemeClr val="dk1"/>
              </a:buClr>
              <a:buSzPts val="2000"/>
              <a:buFont typeface="Arial"/>
              <a:buNone/>
              <a:defRPr/>
            </a:lvl8pPr>
            <a:lvl9pPr lvl="8" rtl="0" algn="ctr">
              <a:lnSpc>
                <a:spcPct val="115000"/>
              </a:lnSpc>
              <a:spcBef>
                <a:spcPts val="400"/>
              </a:spcBef>
              <a:spcAft>
                <a:spcPts val="0"/>
              </a:spcAft>
              <a:buClr>
                <a:schemeClr val="dk1"/>
              </a:buClr>
              <a:buSzPts val="2000"/>
              <a:buFont typeface="Arial"/>
              <a:buNone/>
              <a:defRPr/>
            </a:lvl9pPr>
          </a:lstStyle>
          <a:p/>
        </p:txBody>
      </p:sp>
      <p:sp>
        <p:nvSpPr>
          <p:cNvPr id="180" name="Google Shape;180;p31"/>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1" name="Google Shape;181;p31"/>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2" name="Google Shape;182;p31"/>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b="1" sz="1100">
              <a:solidFill>
                <a:schemeClr val="accent1"/>
              </a:solidFill>
              <a:latin typeface="DM Sans"/>
              <a:ea typeface="DM Sans"/>
              <a:cs typeface="DM Sans"/>
              <a:sym typeface="DM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4"/>
          <p:cNvSpPr/>
          <p:nvPr/>
        </p:nvSpPr>
        <p:spPr>
          <a:xfrm>
            <a:off x="4337263"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idx="12" type="sldNum"/>
          </p:nvPr>
        </p:nvSpPr>
        <p:spPr>
          <a:xfrm>
            <a:off x="4337138" y="4673650"/>
            <a:ext cx="469800" cy="4698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21" name="Google Shape;21;p4"/>
          <p:cNvSpPr/>
          <p:nvPr/>
        </p:nvSpPr>
        <p:spPr>
          <a:xfrm>
            <a:off x="469875" y="469800"/>
            <a:ext cx="8204100" cy="4203900"/>
          </a:xfrm>
          <a:prstGeom prst="rect">
            <a:avLst/>
          </a:prstGeom>
          <a:gradFill>
            <a:gsLst>
              <a:gs pos="0">
                <a:srgbClr val="05B3F1">
                  <a:alpha val="21568"/>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idx="1" type="body"/>
          </p:nvPr>
        </p:nvSpPr>
        <p:spPr>
          <a:xfrm>
            <a:off x="1346350" y="1385300"/>
            <a:ext cx="6451500" cy="819900"/>
          </a:xfrm>
          <a:prstGeom prst="rect">
            <a:avLst/>
          </a:prstGeom>
          <a:effectLst>
            <a:outerShdw blurRad="42863" rotWithShape="0" algn="bl" dir="5400000" dist="9525">
              <a:srgbClr val="1C4587">
                <a:alpha val="40000"/>
              </a:srgbClr>
            </a:outerShdw>
          </a:effectLst>
        </p:spPr>
        <p:txBody>
          <a:bodyPr anchorCtr="0" anchor="t" bIns="0" lIns="0" spcFirstLastPara="1" rIns="0" wrap="square" tIns="0">
            <a:noAutofit/>
          </a:bodyPr>
          <a:lstStyle>
            <a:lvl1pPr indent="-431800" lvl="0" marL="457200" rtl="0" algn="ctr">
              <a:spcBef>
                <a:spcPts val="600"/>
              </a:spcBef>
              <a:spcAft>
                <a:spcPts val="0"/>
              </a:spcAft>
              <a:buClr>
                <a:schemeClr val="lt1"/>
              </a:buClr>
              <a:buSzPts val="3200"/>
              <a:buChar char="▫"/>
              <a:defRPr b="1" sz="3200">
                <a:solidFill>
                  <a:schemeClr val="lt1"/>
                </a:solidFill>
              </a:defRPr>
            </a:lvl1pPr>
            <a:lvl2pPr indent="-431800" lvl="1" marL="914400" rtl="0" algn="ctr">
              <a:spcBef>
                <a:spcPts val="0"/>
              </a:spcBef>
              <a:spcAft>
                <a:spcPts val="0"/>
              </a:spcAft>
              <a:buClr>
                <a:schemeClr val="lt1"/>
              </a:buClr>
              <a:buSzPts val="3200"/>
              <a:buChar char="▫"/>
              <a:defRPr b="1" sz="3200">
                <a:solidFill>
                  <a:schemeClr val="lt1"/>
                </a:solidFill>
              </a:defRPr>
            </a:lvl2pPr>
            <a:lvl3pPr indent="-431800" lvl="2" marL="1371600" rtl="0" algn="ctr">
              <a:spcBef>
                <a:spcPts val="0"/>
              </a:spcBef>
              <a:spcAft>
                <a:spcPts val="0"/>
              </a:spcAft>
              <a:buClr>
                <a:schemeClr val="lt1"/>
              </a:buClr>
              <a:buSzPts val="3200"/>
              <a:buChar char="▫"/>
              <a:defRPr b="1" sz="3200">
                <a:solidFill>
                  <a:schemeClr val="lt1"/>
                </a:solidFill>
              </a:defRPr>
            </a:lvl3pPr>
            <a:lvl4pPr indent="-431800" lvl="3" marL="1828800" rtl="0" algn="ctr">
              <a:spcBef>
                <a:spcPts val="0"/>
              </a:spcBef>
              <a:spcAft>
                <a:spcPts val="0"/>
              </a:spcAft>
              <a:buClr>
                <a:schemeClr val="lt1"/>
              </a:buClr>
              <a:buSzPts val="3200"/>
              <a:buChar char="▫"/>
              <a:defRPr b="1" sz="3200">
                <a:solidFill>
                  <a:schemeClr val="lt1"/>
                </a:solidFill>
              </a:defRPr>
            </a:lvl4pPr>
            <a:lvl5pPr indent="-431800" lvl="4" marL="2286000" rtl="0" algn="ctr">
              <a:spcBef>
                <a:spcPts val="0"/>
              </a:spcBef>
              <a:spcAft>
                <a:spcPts val="0"/>
              </a:spcAft>
              <a:buClr>
                <a:schemeClr val="lt1"/>
              </a:buClr>
              <a:buSzPts val="3200"/>
              <a:buChar char="▫"/>
              <a:defRPr b="1" sz="3200">
                <a:solidFill>
                  <a:schemeClr val="lt1"/>
                </a:solidFill>
              </a:defRPr>
            </a:lvl5pPr>
            <a:lvl6pPr indent="-431800" lvl="5" marL="2743200" rtl="0" algn="ctr">
              <a:spcBef>
                <a:spcPts val="0"/>
              </a:spcBef>
              <a:spcAft>
                <a:spcPts val="0"/>
              </a:spcAft>
              <a:buClr>
                <a:schemeClr val="lt1"/>
              </a:buClr>
              <a:buSzPts val="3200"/>
              <a:buChar char="▫"/>
              <a:defRPr b="1" sz="3200">
                <a:solidFill>
                  <a:schemeClr val="lt1"/>
                </a:solidFill>
              </a:defRPr>
            </a:lvl6pPr>
            <a:lvl7pPr indent="-431800" lvl="6" marL="3200400" rtl="0" algn="ctr">
              <a:spcBef>
                <a:spcPts val="0"/>
              </a:spcBef>
              <a:spcAft>
                <a:spcPts val="0"/>
              </a:spcAft>
              <a:buClr>
                <a:schemeClr val="lt1"/>
              </a:buClr>
              <a:buSzPts val="3200"/>
              <a:buChar char="▫"/>
              <a:defRPr b="1" sz="3200">
                <a:solidFill>
                  <a:schemeClr val="lt1"/>
                </a:solidFill>
              </a:defRPr>
            </a:lvl7pPr>
            <a:lvl8pPr indent="-431800" lvl="7" marL="3657600" rtl="0" algn="ctr">
              <a:spcBef>
                <a:spcPts val="0"/>
              </a:spcBef>
              <a:spcAft>
                <a:spcPts val="0"/>
              </a:spcAft>
              <a:buClr>
                <a:schemeClr val="lt1"/>
              </a:buClr>
              <a:buSzPts val="3200"/>
              <a:buChar char="▫"/>
              <a:defRPr b="1" sz="3200">
                <a:solidFill>
                  <a:schemeClr val="lt1"/>
                </a:solidFill>
              </a:defRPr>
            </a:lvl8pPr>
            <a:lvl9pPr indent="-431800" lvl="8" marL="4114800" algn="ctr">
              <a:spcBef>
                <a:spcPts val="0"/>
              </a:spcBef>
              <a:spcAft>
                <a:spcPts val="0"/>
              </a:spcAft>
              <a:buClr>
                <a:schemeClr val="lt1"/>
              </a:buClr>
              <a:buSzPts val="3200"/>
              <a:buChar char="▫"/>
              <a:defRPr b="1" sz="3200">
                <a:solidFill>
                  <a:schemeClr val="lt1"/>
                </a:solidFill>
              </a:defRPr>
            </a:lvl9pPr>
          </a:lstStyle>
          <a:p/>
        </p:txBody>
      </p:sp>
      <p:sp>
        <p:nvSpPr>
          <p:cNvPr id="23" name="Google Shape;23;p4"/>
          <p:cNvSpPr txBox="1"/>
          <p:nvPr/>
        </p:nvSpPr>
        <p:spPr>
          <a:xfrm>
            <a:off x="3593400" y="476569"/>
            <a:ext cx="19572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9600">
                <a:solidFill>
                  <a:schemeClr val="lt1"/>
                </a:solidFill>
              </a:rPr>
              <a:t>“</a:t>
            </a:r>
            <a:endParaRPr b="1" sz="9600">
              <a:solidFill>
                <a:schemeClr val="lt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3" name="Shape 183"/>
        <p:cNvGrpSpPr/>
        <p:nvPr/>
      </p:nvGrpSpPr>
      <p:grpSpPr>
        <a:xfrm>
          <a:off x="0" y="0"/>
          <a:ext cx="0" cy="0"/>
          <a:chOff x="0" y="0"/>
          <a:chExt cx="0" cy="0"/>
        </a:xfrm>
      </p:grpSpPr>
      <p:sp>
        <p:nvSpPr>
          <p:cNvPr id="184" name="Google Shape;184;p3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SzPts val="3000"/>
              <a:buNone/>
              <a:defRPr/>
            </a:lvl1pPr>
            <a:lvl2pPr lvl="1" rtl="0" algn="ctr">
              <a:lnSpc>
                <a:spcPct val="90000"/>
              </a:lnSpc>
              <a:spcBef>
                <a:spcPts val="0"/>
              </a:spcBef>
              <a:spcAft>
                <a:spcPts val="0"/>
              </a:spcAft>
              <a:buSzPts val="3000"/>
              <a:buNone/>
              <a:defRPr/>
            </a:lvl2pPr>
            <a:lvl3pPr lvl="2" rtl="0" algn="ctr">
              <a:lnSpc>
                <a:spcPct val="90000"/>
              </a:lnSpc>
              <a:spcBef>
                <a:spcPts val="0"/>
              </a:spcBef>
              <a:spcAft>
                <a:spcPts val="0"/>
              </a:spcAft>
              <a:buSzPts val="3000"/>
              <a:buNone/>
              <a:defRPr/>
            </a:lvl3pPr>
            <a:lvl4pPr lvl="3" rtl="0" algn="ctr">
              <a:lnSpc>
                <a:spcPct val="90000"/>
              </a:lnSpc>
              <a:spcBef>
                <a:spcPts val="0"/>
              </a:spcBef>
              <a:spcAft>
                <a:spcPts val="0"/>
              </a:spcAft>
              <a:buSzPts val="3000"/>
              <a:buNone/>
              <a:defRPr/>
            </a:lvl4pPr>
            <a:lvl5pPr lvl="4" rtl="0" algn="ctr">
              <a:lnSpc>
                <a:spcPct val="90000"/>
              </a:lnSpc>
              <a:spcBef>
                <a:spcPts val="0"/>
              </a:spcBef>
              <a:spcAft>
                <a:spcPts val="0"/>
              </a:spcAft>
              <a:buSzPts val="3000"/>
              <a:buNone/>
              <a:defRPr/>
            </a:lvl5pPr>
            <a:lvl6pPr lvl="5" rtl="0" algn="ctr">
              <a:lnSpc>
                <a:spcPct val="90000"/>
              </a:lnSpc>
              <a:spcBef>
                <a:spcPts val="0"/>
              </a:spcBef>
              <a:spcAft>
                <a:spcPts val="0"/>
              </a:spcAft>
              <a:buSzPts val="3000"/>
              <a:buNone/>
              <a:defRPr/>
            </a:lvl6pPr>
            <a:lvl7pPr lvl="6" rtl="0" algn="ctr">
              <a:lnSpc>
                <a:spcPct val="90000"/>
              </a:lnSpc>
              <a:spcBef>
                <a:spcPts val="0"/>
              </a:spcBef>
              <a:spcAft>
                <a:spcPts val="0"/>
              </a:spcAft>
              <a:buSzPts val="3000"/>
              <a:buNone/>
              <a:defRPr/>
            </a:lvl7pPr>
            <a:lvl8pPr lvl="7" rtl="0" algn="ctr">
              <a:lnSpc>
                <a:spcPct val="90000"/>
              </a:lnSpc>
              <a:spcBef>
                <a:spcPts val="0"/>
              </a:spcBef>
              <a:spcAft>
                <a:spcPts val="0"/>
              </a:spcAft>
              <a:buSzPts val="3000"/>
              <a:buNone/>
              <a:defRPr/>
            </a:lvl8pPr>
            <a:lvl9pPr lvl="8" rtl="0" algn="ctr">
              <a:lnSpc>
                <a:spcPct val="90000"/>
              </a:lnSpc>
              <a:spcBef>
                <a:spcPts val="0"/>
              </a:spcBef>
              <a:spcAft>
                <a:spcPts val="0"/>
              </a:spcAft>
              <a:buSzPts val="3000"/>
              <a:buNone/>
              <a:defRPr/>
            </a:lvl9pPr>
          </a:lstStyle>
          <a:p/>
        </p:txBody>
      </p:sp>
      <p:sp>
        <p:nvSpPr>
          <p:cNvPr id="185" name="Google Shape;185;p32"/>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rtl="0" algn="l">
              <a:lnSpc>
                <a:spcPct val="115000"/>
              </a:lnSpc>
              <a:spcBef>
                <a:spcPts val="360"/>
              </a:spcBef>
              <a:spcAft>
                <a:spcPts val="0"/>
              </a:spcAft>
              <a:buClr>
                <a:schemeClr val="dk1"/>
              </a:buClr>
              <a:buSzPts val="1800"/>
              <a:buChar char="▫"/>
              <a:defRPr/>
            </a:lvl1pPr>
            <a:lvl2pPr indent="-342900" lvl="1" marL="914400" rtl="0" algn="l">
              <a:lnSpc>
                <a:spcPct val="115000"/>
              </a:lnSpc>
              <a:spcBef>
                <a:spcPts val="360"/>
              </a:spcBef>
              <a:spcAft>
                <a:spcPts val="0"/>
              </a:spcAft>
              <a:buClr>
                <a:schemeClr val="dk1"/>
              </a:buClr>
              <a:buSzPts val="1800"/>
              <a:buChar char="▫"/>
              <a:defRPr/>
            </a:lvl2pPr>
            <a:lvl3pPr indent="-342900" lvl="2" marL="1371600" rtl="0" algn="l">
              <a:lnSpc>
                <a:spcPct val="115000"/>
              </a:lnSpc>
              <a:spcBef>
                <a:spcPts val="360"/>
              </a:spcBef>
              <a:spcAft>
                <a:spcPts val="0"/>
              </a:spcAft>
              <a:buClr>
                <a:schemeClr val="dk1"/>
              </a:buClr>
              <a:buSzPts val="1800"/>
              <a:buChar char="▫"/>
              <a:defRPr/>
            </a:lvl3pPr>
            <a:lvl4pPr indent="-342900" lvl="3" marL="1828800" rtl="0" algn="l">
              <a:lnSpc>
                <a:spcPct val="115000"/>
              </a:lnSpc>
              <a:spcBef>
                <a:spcPts val="360"/>
              </a:spcBef>
              <a:spcAft>
                <a:spcPts val="0"/>
              </a:spcAft>
              <a:buClr>
                <a:schemeClr val="dk1"/>
              </a:buClr>
              <a:buSzPts val="1800"/>
              <a:buChar char="▫"/>
              <a:defRPr/>
            </a:lvl4pPr>
            <a:lvl5pPr indent="-342900" lvl="4" marL="2286000" rtl="0" algn="l">
              <a:lnSpc>
                <a:spcPct val="115000"/>
              </a:lnSpc>
              <a:spcBef>
                <a:spcPts val="360"/>
              </a:spcBef>
              <a:spcAft>
                <a:spcPts val="0"/>
              </a:spcAft>
              <a:buClr>
                <a:schemeClr val="dk1"/>
              </a:buClr>
              <a:buSzPts val="1800"/>
              <a:buChar char="▫"/>
              <a:defRPr/>
            </a:lvl5pPr>
            <a:lvl6pPr indent="-342900" lvl="5" marL="2743200" rtl="0" algn="l">
              <a:lnSpc>
                <a:spcPct val="115000"/>
              </a:lnSpc>
              <a:spcBef>
                <a:spcPts val="360"/>
              </a:spcBef>
              <a:spcAft>
                <a:spcPts val="0"/>
              </a:spcAft>
              <a:buClr>
                <a:schemeClr val="dk1"/>
              </a:buClr>
              <a:buSzPts val="1800"/>
              <a:buChar char="▫"/>
              <a:defRPr/>
            </a:lvl6pPr>
            <a:lvl7pPr indent="-342900" lvl="6" marL="3200400" rtl="0" algn="l">
              <a:lnSpc>
                <a:spcPct val="115000"/>
              </a:lnSpc>
              <a:spcBef>
                <a:spcPts val="360"/>
              </a:spcBef>
              <a:spcAft>
                <a:spcPts val="0"/>
              </a:spcAft>
              <a:buClr>
                <a:schemeClr val="dk1"/>
              </a:buClr>
              <a:buSzPts val="1800"/>
              <a:buChar char="▫"/>
              <a:defRPr/>
            </a:lvl7pPr>
            <a:lvl8pPr indent="-342900" lvl="7" marL="3657600" rtl="0" algn="l">
              <a:lnSpc>
                <a:spcPct val="115000"/>
              </a:lnSpc>
              <a:spcBef>
                <a:spcPts val="360"/>
              </a:spcBef>
              <a:spcAft>
                <a:spcPts val="0"/>
              </a:spcAft>
              <a:buClr>
                <a:schemeClr val="dk1"/>
              </a:buClr>
              <a:buSzPts val="1800"/>
              <a:buChar char="▫"/>
              <a:defRPr/>
            </a:lvl8pPr>
            <a:lvl9pPr indent="-342900" lvl="8" marL="4114800" rtl="0" algn="l">
              <a:lnSpc>
                <a:spcPct val="115000"/>
              </a:lnSpc>
              <a:spcBef>
                <a:spcPts val="360"/>
              </a:spcBef>
              <a:spcAft>
                <a:spcPts val="0"/>
              </a:spcAft>
              <a:buClr>
                <a:schemeClr val="dk1"/>
              </a:buClr>
              <a:buSzPts val="1800"/>
              <a:buChar char="▫"/>
              <a:defRPr/>
            </a:lvl9pPr>
          </a:lstStyle>
          <a:p/>
        </p:txBody>
      </p:sp>
      <p:sp>
        <p:nvSpPr>
          <p:cNvPr id="186" name="Google Shape;186;p32"/>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7" name="Google Shape;187;p32"/>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8" name="Google Shape;188;p32"/>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b="1" sz="1100">
              <a:solidFill>
                <a:schemeClr val="accent1"/>
              </a:solidFill>
              <a:latin typeface="DM Sans"/>
              <a:ea typeface="DM Sans"/>
              <a:cs typeface="DM Sans"/>
              <a:sym typeface="DM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4" name="Shape 24"/>
        <p:cNvGrpSpPr/>
        <p:nvPr/>
      </p:nvGrpSpPr>
      <p:grpSpPr>
        <a:xfrm>
          <a:off x="0" y="0"/>
          <a:ext cx="0" cy="0"/>
          <a:chOff x="0" y="0"/>
          <a:chExt cx="0" cy="0"/>
        </a:xfrm>
      </p:grpSpPr>
      <p:sp>
        <p:nvSpPr>
          <p:cNvPr id="25" name="Google Shape;25;p5"/>
          <p:cNvSpPr/>
          <p:nvPr/>
        </p:nvSpPr>
        <p:spPr>
          <a:xfrm>
            <a:off x="-7000" y="353700"/>
            <a:ext cx="126300" cy="708300"/>
          </a:xfrm>
          <a:prstGeom prst="rect">
            <a:avLst/>
          </a:prstGeom>
          <a:gradFill>
            <a:gsLst>
              <a:gs pos="0">
                <a:srgbClr val="05B3F1">
                  <a:alpha val="21568"/>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304800" y="355075"/>
            <a:ext cx="8474700" cy="708300"/>
          </a:xfrm>
          <a:prstGeom prst="rect">
            <a:avLst/>
          </a:prstGeom>
        </p:spPr>
        <p:txBody>
          <a:bodyPr anchorCtr="0" anchor="ctr" bIns="0" lIns="0" spcFirstLastPara="1" rIns="0" wrap="square" tIns="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1136000" y="1200150"/>
            <a:ext cx="6872100" cy="3473400"/>
          </a:xfrm>
          <a:prstGeom prst="rect">
            <a:avLst/>
          </a:prstGeom>
        </p:spPr>
        <p:txBody>
          <a:bodyPr anchorCtr="0" anchor="t" bIns="0" lIns="0" spcFirstLastPara="1" rIns="0" wrap="square" tIns="0">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29" name="Google Shape;29;p5"/>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30" name="Shape 30"/>
        <p:cNvGrpSpPr/>
        <p:nvPr/>
      </p:nvGrpSpPr>
      <p:grpSpPr>
        <a:xfrm>
          <a:off x="0" y="0"/>
          <a:ext cx="0" cy="0"/>
          <a:chOff x="0" y="0"/>
          <a:chExt cx="0" cy="0"/>
        </a:xfrm>
      </p:grpSpPr>
      <p:sp>
        <p:nvSpPr>
          <p:cNvPr id="31" name="Google Shape;31;p6"/>
          <p:cNvSpPr/>
          <p:nvPr/>
        </p:nvSpPr>
        <p:spPr>
          <a:xfrm>
            <a:off x="-7000" y="353700"/>
            <a:ext cx="126300" cy="708300"/>
          </a:xfrm>
          <a:prstGeom prst="rect">
            <a:avLst/>
          </a:prstGeom>
          <a:gradFill>
            <a:gsLst>
              <a:gs pos="0">
                <a:srgbClr val="05B3F1">
                  <a:alpha val="21568"/>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6095875" y="-3600"/>
            <a:ext cx="3048000" cy="5150700"/>
          </a:xfrm>
          <a:prstGeom prst="rect">
            <a:avLst/>
          </a:prstGeom>
          <a:gradFill>
            <a:gsLst>
              <a:gs pos="0">
                <a:srgbClr val="05B3F1">
                  <a:alpha val="21568"/>
                </a:srgbClr>
              </a:gs>
              <a:gs pos="100000">
                <a:schemeClr val="accen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8674200" y="4673700"/>
            <a:ext cx="469800" cy="469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35" name="Google Shape;35;p6"/>
          <p:cNvSpPr txBox="1"/>
          <p:nvPr>
            <p:ph type="title"/>
          </p:nvPr>
        </p:nvSpPr>
        <p:spPr>
          <a:xfrm>
            <a:off x="304800" y="355075"/>
            <a:ext cx="4442400" cy="7083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6" name="Google Shape;36;p6"/>
          <p:cNvSpPr txBox="1"/>
          <p:nvPr>
            <p:ph idx="1" type="body"/>
          </p:nvPr>
        </p:nvSpPr>
        <p:spPr>
          <a:xfrm>
            <a:off x="784150" y="1452350"/>
            <a:ext cx="3963000" cy="3221400"/>
          </a:xfrm>
          <a:prstGeom prst="rect">
            <a:avLst/>
          </a:prstGeom>
        </p:spPr>
        <p:txBody>
          <a:bodyPr anchorCtr="0" anchor="t" bIns="0" lIns="0" spcFirstLastPara="1" rIns="0" wrap="square" tIns="0">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7" name="Shape 37"/>
        <p:cNvGrpSpPr/>
        <p:nvPr/>
      </p:nvGrpSpPr>
      <p:grpSpPr>
        <a:xfrm>
          <a:off x="0" y="0"/>
          <a:ext cx="0" cy="0"/>
          <a:chOff x="0" y="0"/>
          <a:chExt cx="0" cy="0"/>
        </a:xfrm>
      </p:grpSpPr>
      <p:sp>
        <p:nvSpPr>
          <p:cNvPr id="38" name="Google Shape;38;p7"/>
          <p:cNvSpPr/>
          <p:nvPr/>
        </p:nvSpPr>
        <p:spPr>
          <a:xfrm>
            <a:off x="-7000" y="353700"/>
            <a:ext cx="126300" cy="708300"/>
          </a:xfrm>
          <a:prstGeom prst="rect">
            <a:avLst/>
          </a:prstGeom>
          <a:gradFill>
            <a:gsLst>
              <a:gs pos="0">
                <a:srgbClr val="05B3F1">
                  <a:alpha val="21568"/>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7"/>
          <p:cNvSpPr txBox="1"/>
          <p:nvPr>
            <p:ph type="title"/>
          </p:nvPr>
        </p:nvSpPr>
        <p:spPr>
          <a:xfrm>
            <a:off x="304800" y="355075"/>
            <a:ext cx="8474700" cy="708300"/>
          </a:xfrm>
          <a:prstGeom prst="rect">
            <a:avLst/>
          </a:prstGeom>
        </p:spPr>
        <p:txBody>
          <a:bodyPr anchorCtr="0" anchor="ctr" bIns="0" lIns="0" spcFirstLastPara="1" rIns="0" wrap="square" tIns="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1" name="Google Shape;41;p7"/>
          <p:cNvSpPr txBox="1"/>
          <p:nvPr>
            <p:ph idx="1" type="body"/>
          </p:nvPr>
        </p:nvSpPr>
        <p:spPr>
          <a:xfrm>
            <a:off x="1136000" y="1200150"/>
            <a:ext cx="3254700" cy="3473400"/>
          </a:xfrm>
          <a:prstGeom prst="rect">
            <a:avLst/>
          </a:prstGeom>
        </p:spPr>
        <p:txBody>
          <a:bodyPr anchorCtr="0" anchor="t" bIns="0" lIns="0" spcFirstLastPara="1" rIns="0" wrap="square" tIns="0">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42" name="Google Shape;42;p7"/>
          <p:cNvSpPr txBox="1"/>
          <p:nvPr>
            <p:ph idx="2" type="body"/>
          </p:nvPr>
        </p:nvSpPr>
        <p:spPr>
          <a:xfrm>
            <a:off x="4753180" y="1200150"/>
            <a:ext cx="3254700" cy="3473400"/>
          </a:xfrm>
          <a:prstGeom prst="rect">
            <a:avLst/>
          </a:prstGeom>
        </p:spPr>
        <p:txBody>
          <a:bodyPr anchorCtr="0" anchor="t" bIns="0" lIns="0" spcFirstLastPara="1" rIns="0" wrap="square" tIns="0">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43" name="Google Shape;43;p7"/>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4" name="Shape 44"/>
        <p:cNvGrpSpPr/>
        <p:nvPr/>
      </p:nvGrpSpPr>
      <p:grpSpPr>
        <a:xfrm>
          <a:off x="0" y="0"/>
          <a:ext cx="0" cy="0"/>
          <a:chOff x="0" y="0"/>
          <a:chExt cx="0" cy="0"/>
        </a:xfrm>
      </p:grpSpPr>
      <p:sp>
        <p:nvSpPr>
          <p:cNvPr id="45" name="Google Shape;45;p8"/>
          <p:cNvSpPr/>
          <p:nvPr/>
        </p:nvSpPr>
        <p:spPr>
          <a:xfrm>
            <a:off x="-7000" y="353700"/>
            <a:ext cx="126300" cy="708300"/>
          </a:xfrm>
          <a:prstGeom prst="rect">
            <a:avLst/>
          </a:prstGeom>
          <a:gradFill>
            <a:gsLst>
              <a:gs pos="0">
                <a:srgbClr val="05B3F1">
                  <a:alpha val="21568"/>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8"/>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8"/>
          <p:cNvSpPr txBox="1"/>
          <p:nvPr>
            <p:ph type="title"/>
          </p:nvPr>
        </p:nvSpPr>
        <p:spPr>
          <a:xfrm>
            <a:off x="304800" y="355075"/>
            <a:ext cx="8474700" cy="7083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8" name="Google Shape;48;p8"/>
          <p:cNvSpPr txBox="1"/>
          <p:nvPr>
            <p:ph idx="1" type="body"/>
          </p:nvPr>
        </p:nvSpPr>
        <p:spPr>
          <a:xfrm>
            <a:off x="1136000" y="1200150"/>
            <a:ext cx="2134800" cy="3473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9" name="Google Shape;49;p8"/>
          <p:cNvSpPr txBox="1"/>
          <p:nvPr>
            <p:ph idx="2" type="body"/>
          </p:nvPr>
        </p:nvSpPr>
        <p:spPr>
          <a:xfrm>
            <a:off x="3472501" y="1200150"/>
            <a:ext cx="2134800" cy="3473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50" name="Google Shape;50;p8"/>
          <p:cNvSpPr txBox="1"/>
          <p:nvPr>
            <p:ph idx="3" type="body"/>
          </p:nvPr>
        </p:nvSpPr>
        <p:spPr>
          <a:xfrm>
            <a:off x="5809002" y="1200150"/>
            <a:ext cx="2134800" cy="3473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51" name="Google Shape;51;p8"/>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9"/>
          <p:cNvSpPr/>
          <p:nvPr/>
        </p:nvSpPr>
        <p:spPr>
          <a:xfrm>
            <a:off x="-7000" y="353700"/>
            <a:ext cx="126300" cy="708300"/>
          </a:xfrm>
          <a:prstGeom prst="rect">
            <a:avLst/>
          </a:prstGeom>
          <a:gradFill>
            <a:gsLst>
              <a:gs pos="0">
                <a:srgbClr val="05B3F1">
                  <a:alpha val="21568"/>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9"/>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9"/>
          <p:cNvSpPr txBox="1"/>
          <p:nvPr>
            <p:ph type="title"/>
          </p:nvPr>
        </p:nvSpPr>
        <p:spPr>
          <a:xfrm>
            <a:off x="304800" y="355075"/>
            <a:ext cx="8474700" cy="708300"/>
          </a:xfrm>
          <a:prstGeom prst="rect">
            <a:avLst/>
          </a:prstGeom>
        </p:spPr>
        <p:txBody>
          <a:bodyPr anchorCtr="0" anchor="ctr" bIns="0" lIns="0" spcFirstLastPara="1" rIns="0" wrap="square" tIns="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56" name="Google Shape;56;p9"/>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7" name="Shape 57"/>
        <p:cNvGrpSpPr/>
        <p:nvPr/>
      </p:nvGrpSpPr>
      <p:grpSpPr>
        <a:xfrm>
          <a:off x="0" y="0"/>
          <a:ext cx="0" cy="0"/>
          <a:chOff x="0" y="0"/>
          <a:chExt cx="0" cy="0"/>
        </a:xfrm>
      </p:grpSpPr>
      <p:sp>
        <p:nvSpPr>
          <p:cNvPr id="58" name="Google Shape;58;p10"/>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0"/>
          <p:cNvSpPr txBox="1"/>
          <p:nvPr>
            <p:ph idx="1" type="body"/>
          </p:nvPr>
        </p:nvSpPr>
        <p:spPr>
          <a:xfrm>
            <a:off x="264125" y="4435200"/>
            <a:ext cx="8422500" cy="708300"/>
          </a:xfrm>
          <a:prstGeom prst="rect">
            <a:avLst/>
          </a:prstGeom>
        </p:spPr>
        <p:txBody>
          <a:bodyPr anchorCtr="0" anchor="ctr" bIns="0" lIns="0" spcFirstLastPara="1" rIns="0" wrap="square" tIns="0">
            <a:noAutofit/>
          </a:bodyPr>
          <a:lstStyle>
            <a:lvl1pPr indent="-228600" lvl="0" marL="457200">
              <a:spcBef>
                <a:spcPts val="360"/>
              </a:spcBef>
              <a:spcAft>
                <a:spcPts val="0"/>
              </a:spcAft>
              <a:buSzPts val="1400"/>
              <a:buNone/>
              <a:defRPr sz="1400"/>
            </a:lvl1pPr>
          </a:lstStyle>
          <a:p/>
        </p:txBody>
      </p:sp>
      <p:sp>
        <p:nvSpPr>
          <p:cNvPr id="60" name="Google Shape;60;p10"/>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61" name="Google Shape;61;p10"/>
          <p:cNvSpPr/>
          <p:nvPr/>
        </p:nvSpPr>
        <p:spPr>
          <a:xfrm>
            <a:off x="-7000" y="4435200"/>
            <a:ext cx="126300" cy="708300"/>
          </a:xfrm>
          <a:prstGeom prst="rect">
            <a:avLst/>
          </a:prstGeom>
          <a:gradFill>
            <a:gsLst>
              <a:gs pos="0">
                <a:srgbClr val="05B3F1">
                  <a:alpha val="21568"/>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6" Type="http://schemas.openxmlformats.org/officeDocument/2006/relationships/theme" Target="../theme/theme3.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lvl="0" algn="ctr">
              <a:buNone/>
              <a:defRPr b="1" sz="1100">
                <a:solidFill>
                  <a:schemeClr val="accent1"/>
                </a:solidFill>
                <a:latin typeface="DM Sans"/>
                <a:ea typeface="DM Sans"/>
                <a:cs typeface="DM Sans"/>
                <a:sym typeface="DM Sans"/>
              </a:defRPr>
            </a:lvl1pPr>
            <a:lvl2pPr lvl="1" algn="ctr">
              <a:buNone/>
              <a:defRPr b="1" sz="1100">
                <a:solidFill>
                  <a:schemeClr val="accent1"/>
                </a:solidFill>
                <a:latin typeface="DM Sans"/>
                <a:ea typeface="DM Sans"/>
                <a:cs typeface="DM Sans"/>
                <a:sym typeface="DM Sans"/>
              </a:defRPr>
            </a:lvl2pPr>
            <a:lvl3pPr lvl="2" algn="ctr">
              <a:buNone/>
              <a:defRPr b="1" sz="1100">
                <a:solidFill>
                  <a:schemeClr val="accent1"/>
                </a:solidFill>
                <a:latin typeface="DM Sans"/>
                <a:ea typeface="DM Sans"/>
                <a:cs typeface="DM Sans"/>
                <a:sym typeface="DM Sans"/>
              </a:defRPr>
            </a:lvl3pPr>
            <a:lvl4pPr lvl="3" algn="ctr">
              <a:buNone/>
              <a:defRPr b="1" sz="1100">
                <a:solidFill>
                  <a:schemeClr val="accent1"/>
                </a:solidFill>
                <a:latin typeface="DM Sans"/>
                <a:ea typeface="DM Sans"/>
                <a:cs typeface="DM Sans"/>
                <a:sym typeface="DM Sans"/>
              </a:defRPr>
            </a:lvl4pPr>
            <a:lvl5pPr lvl="4" algn="ctr">
              <a:buNone/>
              <a:defRPr b="1" sz="1100">
                <a:solidFill>
                  <a:schemeClr val="accent1"/>
                </a:solidFill>
                <a:latin typeface="DM Sans"/>
                <a:ea typeface="DM Sans"/>
                <a:cs typeface="DM Sans"/>
                <a:sym typeface="DM Sans"/>
              </a:defRPr>
            </a:lvl5pPr>
            <a:lvl6pPr lvl="5" algn="ctr">
              <a:buNone/>
              <a:defRPr b="1" sz="1100">
                <a:solidFill>
                  <a:schemeClr val="accent1"/>
                </a:solidFill>
                <a:latin typeface="DM Sans"/>
                <a:ea typeface="DM Sans"/>
                <a:cs typeface="DM Sans"/>
                <a:sym typeface="DM Sans"/>
              </a:defRPr>
            </a:lvl6pPr>
            <a:lvl7pPr lvl="6" algn="ctr">
              <a:buNone/>
              <a:defRPr b="1" sz="1100">
                <a:solidFill>
                  <a:schemeClr val="accent1"/>
                </a:solidFill>
                <a:latin typeface="DM Sans"/>
                <a:ea typeface="DM Sans"/>
                <a:cs typeface="DM Sans"/>
                <a:sym typeface="DM Sans"/>
              </a:defRPr>
            </a:lvl7pPr>
            <a:lvl8pPr lvl="7" algn="ctr">
              <a:buNone/>
              <a:defRPr b="1" sz="1100">
                <a:solidFill>
                  <a:schemeClr val="accent1"/>
                </a:solidFill>
                <a:latin typeface="DM Sans"/>
                <a:ea typeface="DM Sans"/>
                <a:cs typeface="DM Sans"/>
                <a:sym typeface="DM Sans"/>
              </a:defRPr>
            </a:lvl8pPr>
            <a:lvl9pPr lvl="8" algn="ctr">
              <a:buNone/>
              <a:defRPr b="1" sz="1100">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
        <p:nvSpPr>
          <p:cNvPr id="7" name="Google Shape;7;p1"/>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lvl1pPr lvl="0">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1pPr>
            <a:lvl2pPr lvl="1">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2pPr>
            <a:lvl3pPr lvl="2">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3pPr>
            <a:lvl4pPr lvl="3">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4pPr>
            <a:lvl5pPr lvl="4">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5pPr>
            <a:lvl6pPr lvl="5">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6pPr>
            <a:lvl7pPr lvl="6">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7pPr>
            <a:lvl8pPr lvl="7">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8pPr>
            <a:lvl9pPr lvl="8">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9pPr>
          </a:lstStyle>
          <a:p/>
        </p:txBody>
      </p:sp>
      <p:sp>
        <p:nvSpPr>
          <p:cNvPr id="8" name="Google Shape;8;p1"/>
          <p:cNvSpPr txBox="1"/>
          <p:nvPr>
            <p:ph idx="1" type="body"/>
          </p:nvPr>
        </p:nvSpPr>
        <p:spPr>
          <a:xfrm>
            <a:off x="1136000" y="1200150"/>
            <a:ext cx="6872100" cy="3473400"/>
          </a:xfrm>
          <a:prstGeom prst="rect">
            <a:avLst/>
          </a:prstGeom>
          <a:noFill/>
          <a:ln>
            <a:noFill/>
          </a:ln>
        </p:spPr>
        <p:txBody>
          <a:bodyPr anchorCtr="0" anchor="t" bIns="0" lIns="0" spcFirstLastPara="1" rIns="0" wrap="square" tIns="0">
            <a:noAutofit/>
          </a:bodyPr>
          <a:lstStyle>
            <a:lvl1pPr indent="-381000" lvl="0" marL="457200">
              <a:lnSpc>
                <a:spcPct val="115000"/>
              </a:lnSpc>
              <a:spcBef>
                <a:spcPts val="600"/>
              </a:spcBef>
              <a:spcAft>
                <a:spcPts val="0"/>
              </a:spcAft>
              <a:buClr>
                <a:schemeClr val="accent1"/>
              </a:buClr>
              <a:buSzPts val="2400"/>
              <a:buFont typeface="DM Sans"/>
              <a:buChar char="▫"/>
              <a:defRPr sz="2400">
                <a:solidFill>
                  <a:schemeClr val="dk1"/>
                </a:solidFill>
                <a:latin typeface="DM Sans"/>
                <a:ea typeface="DM Sans"/>
                <a:cs typeface="DM Sans"/>
                <a:sym typeface="DM Sans"/>
              </a:defRPr>
            </a:lvl1pPr>
            <a:lvl2pPr indent="-381000" lvl="1" marL="9144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2pPr>
            <a:lvl3pPr indent="-381000" lvl="2" marL="13716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3pPr>
            <a:lvl4pPr indent="-381000" lvl="3" marL="18288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4pPr>
            <a:lvl5pPr indent="-381000" lvl="4" marL="2286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5pPr>
            <a:lvl6pPr indent="-381000" lvl="5" marL="27432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6pPr>
            <a:lvl7pPr indent="-381000" lvl="6" marL="32004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7pPr>
            <a:lvl8pPr indent="-381000" lvl="7" marL="36576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8pPr>
            <a:lvl9pPr indent="-381000" lvl="8" marL="41148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97" name="Shape 97"/>
        <p:cNvGrpSpPr/>
        <p:nvPr/>
      </p:nvGrpSpPr>
      <p:grpSpPr>
        <a:xfrm>
          <a:off x="0" y="0"/>
          <a:ext cx="0" cy="0"/>
          <a:chOff x="0" y="0"/>
          <a:chExt cx="0" cy="0"/>
        </a:xfrm>
      </p:grpSpPr>
      <p:sp>
        <p:nvSpPr>
          <p:cNvPr id="98" name="Google Shape;98;p17"/>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
        <p:nvSpPr>
          <p:cNvPr id="99" name="Google Shape;99;p17"/>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1pPr>
            <a:lvl2pPr lvl="1"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2pPr>
            <a:lvl3pPr lvl="2"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3pPr>
            <a:lvl4pPr lvl="3"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4pPr>
            <a:lvl5pPr lvl="4"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5pPr>
            <a:lvl6pPr lvl="5"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6pPr>
            <a:lvl7pPr lvl="6"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7pPr>
            <a:lvl8pPr lvl="7"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8pPr>
            <a:lvl9pPr lvl="8"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9pPr>
          </a:lstStyle>
          <a:p/>
        </p:txBody>
      </p:sp>
      <p:sp>
        <p:nvSpPr>
          <p:cNvPr id="100" name="Google Shape;100;p17"/>
          <p:cNvSpPr txBox="1"/>
          <p:nvPr>
            <p:ph idx="1" type="body"/>
          </p:nvPr>
        </p:nvSpPr>
        <p:spPr>
          <a:xfrm>
            <a:off x="1136000" y="1200150"/>
            <a:ext cx="6872100" cy="3473400"/>
          </a:xfrm>
          <a:prstGeom prst="rect">
            <a:avLst/>
          </a:prstGeom>
          <a:noFill/>
          <a:ln>
            <a:noFill/>
          </a:ln>
        </p:spPr>
        <p:txBody>
          <a:bodyPr anchorCtr="0" anchor="t" bIns="0" lIns="0" spcFirstLastPara="1" rIns="0" wrap="square" tIns="0">
            <a:noAutofit/>
          </a:bodyPr>
          <a:lstStyle>
            <a:lvl1pPr indent="-381000" lvl="0" marL="457200" marR="0" rtl="0" algn="l">
              <a:lnSpc>
                <a:spcPct val="115000"/>
              </a:lnSpc>
              <a:spcBef>
                <a:spcPts val="600"/>
              </a:spcBef>
              <a:spcAft>
                <a:spcPts val="0"/>
              </a:spcAft>
              <a:buClr>
                <a:schemeClr val="accent1"/>
              </a:buClr>
              <a:buSzPts val="2400"/>
              <a:buFont typeface="DM Sans"/>
              <a:buChar char="▫"/>
              <a:defRPr b="0" i="0" sz="2400" u="none" cap="none" strike="noStrike">
                <a:solidFill>
                  <a:schemeClr val="dk1"/>
                </a:solidFill>
                <a:latin typeface="DM Sans"/>
                <a:ea typeface="DM Sans"/>
                <a:cs typeface="DM Sans"/>
                <a:sym typeface="DM Sans"/>
              </a:defRPr>
            </a:lvl1pPr>
            <a:lvl2pPr indent="-381000" lvl="1" marL="9144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2pPr>
            <a:lvl3pPr indent="-381000" lvl="2" marL="13716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3pPr>
            <a:lvl4pPr indent="-381000" lvl="3" marL="18288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4pPr>
            <a:lvl5pPr indent="-381000" lvl="4" marL="22860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5pPr>
            <a:lvl6pPr indent="-381000" lvl="5" marL="27432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6pPr>
            <a:lvl7pPr indent="-381000" lvl="6" marL="32004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7pPr>
            <a:lvl8pPr indent="-381000" lvl="7" marL="36576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8pPr>
            <a:lvl9pPr indent="-381000" lvl="8" marL="41148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hyperlink" Target="http://www.youtube.com/watch?v=ec3AUMDjtKQ" TargetMode="Externa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hyperlink" Target="http://www.youtube.com/watch?v=sNNCBCqdHQs" TargetMode="Externa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hyperlink" Target="http://www.youtube.com/watch?v=Zjwz86QCSEc" TargetMode="External"/><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2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2.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 Id="rId3"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 Id="rId3"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 Id="rId3"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 Id="rId3" Type="http://schemas.openxmlformats.org/officeDocument/2006/relationships/image" Target="../media/image3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 Id="rId3"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 Id="rId3" Type="http://schemas.openxmlformats.org/officeDocument/2006/relationships/image" Target="../media/image3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 Id="rId3"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 Id="rId3"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 Id="rId3" Type="http://schemas.openxmlformats.org/officeDocument/2006/relationships/image" Target="../media/image50.png"/><Relationship Id="rId4" Type="http://schemas.openxmlformats.org/officeDocument/2006/relationships/image" Target="../media/image56.png"/><Relationship Id="rId5" Type="http://schemas.openxmlformats.org/officeDocument/2006/relationships/image" Target="../media/image6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 Id="rId3"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 Id="rId3" Type="http://schemas.openxmlformats.org/officeDocument/2006/relationships/hyperlink" Target="http://www.youtube.com/watch?v=yb1yBva3Xas" TargetMode="External"/><Relationship Id="rId4" Type="http://schemas.openxmlformats.org/officeDocument/2006/relationships/image" Target="../media/image4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 Id="rId3" Type="http://schemas.openxmlformats.org/officeDocument/2006/relationships/image" Target="../media/image5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6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4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5.xml"/><Relationship Id="rId3" Type="http://schemas.openxmlformats.org/officeDocument/2006/relationships/image" Target="../media/image4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 Id="rId3" Type="http://schemas.openxmlformats.org/officeDocument/2006/relationships/image" Target="../media/image4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7.xml"/><Relationship Id="rId3" Type="http://schemas.openxmlformats.org/officeDocument/2006/relationships/image" Target="../media/image5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4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6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2.png"/><Relationship Id="rId5"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hyperlink" Target="http://www.youtube.com/watch?v=yKfpBGicqNQ" TargetMode="External"/><Relationship Id="rId4" Type="http://schemas.openxmlformats.org/officeDocument/2006/relationships/image" Target="../media/image54.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hyperlink" Target="http://www.youtube.com/watch?v=bd8O7KY2oLk" TargetMode="External"/><Relationship Id="rId4" Type="http://schemas.openxmlformats.org/officeDocument/2006/relationships/image" Target="../media/image62.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 Id="rId3" Type="http://schemas.openxmlformats.org/officeDocument/2006/relationships/image" Target="../media/image6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 Id="rId3" Type="http://schemas.openxmlformats.org/officeDocument/2006/relationships/image" Target="../media/image4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 Id="rId3" Type="http://schemas.openxmlformats.org/officeDocument/2006/relationships/hyperlink" Target="http://www.youtube.com/watch?v=54lde4Oy_5A" TargetMode="External"/><Relationship Id="rId4" Type="http://schemas.openxmlformats.org/officeDocument/2006/relationships/image" Target="../media/image53.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 Id="rId3" Type="http://schemas.openxmlformats.org/officeDocument/2006/relationships/hyperlink" Target="http://www.youtube.com/watch?v=14gWirURq6I" TargetMode="External"/><Relationship Id="rId4" Type="http://schemas.openxmlformats.org/officeDocument/2006/relationships/image" Target="../media/image55.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 Id="rId3" Type="http://schemas.openxmlformats.org/officeDocument/2006/relationships/hyperlink" Target="http://www.youtube.com/watch?v=_c_lw9p2NBM" TargetMode="External"/><Relationship Id="rId4" Type="http://schemas.openxmlformats.org/officeDocument/2006/relationships/image" Target="../media/image57.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 Id="rId3" Type="http://schemas.openxmlformats.org/officeDocument/2006/relationships/hyperlink" Target="http://www.youtube.com/watch?v=VXYhfy4b5Bg" TargetMode="External"/><Relationship Id="rId4" Type="http://schemas.openxmlformats.org/officeDocument/2006/relationships/image" Target="../media/image51.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 Id="rId3" Type="http://schemas.openxmlformats.org/officeDocument/2006/relationships/image" Target="../media/image5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3"/>
          <p:cNvSpPr txBox="1"/>
          <p:nvPr>
            <p:ph type="ctrTitle"/>
          </p:nvPr>
        </p:nvSpPr>
        <p:spPr>
          <a:xfrm>
            <a:off x="1860000" y="2447450"/>
            <a:ext cx="5424000" cy="419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400"/>
              <a:t>The Neuroscience of</a:t>
            </a:r>
            <a:r>
              <a:rPr lang="en" sz="3400"/>
              <a:t> Trauma &amp; Movement</a:t>
            </a:r>
            <a:endParaRPr sz="3400"/>
          </a:p>
        </p:txBody>
      </p:sp>
      <p:sp>
        <p:nvSpPr>
          <p:cNvPr id="194" name="Google Shape;194;p33"/>
          <p:cNvSpPr txBox="1"/>
          <p:nvPr/>
        </p:nvSpPr>
        <p:spPr>
          <a:xfrm>
            <a:off x="0" y="1588725"/>
            <a:ext cx="1735200" cy="1743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9600">
                <a:solidFill>
                  <a:schemeClr val="accent1"/>
                </a:solidFill>
                <a:latin typeface="DM Sans"/>
                <a:ea typeface="DM Sans"/>
                <a:cs typeface="DM Sans"/>
                <a:sym typeface="DM Sans"/>
              </a:rPr>
              <a:t>2</a:t>
            </a:r>
            <a:endParaRPr b="1" sz="9600">
              <a:solidFill>
                <a:schemeClr val="accent1"/>
              </a:solidFill>
              <a:latin typeface="DM Sans"/>
              <a:ea typeface="DM Sans"/>
              <a:cs typeface="DM Sans"/>
              <a:sym typeface="DM Sans"/>
            </a:endParaRPr>
          </a:p>
        </p:txBody>
      </p:sp>
      <p:pic>
        <p:nvPicPr>
          <p:cNvPr id="195" name="Google Shape;195;p33"/>
          <p:cNvPicPr preferRelativeResize="0"/>
          <p:nvPr/>
        </p:nvPicPr>
        <p:blipFill>
          <a:blip r:embed="rId3">
            <a:alphaModFix/>
          </a:blip>
          <a:stretch>
            <a:fillRect/>
          </a:stretch>
        </p:blipFill>
        <p:spPr>
          <a:xfrm>
            <a:off x="0" y="-7620"/>
            <a:ext cx="9144000" cy="5151120"/>
          </a:xfrm>
          <a:prstGeom prst="rect">
            <a:avLst/>
          </a:prstGeom>
          <a:noFill/>
          <a:ln>
            <a:noFill/>
          </a:ln>
        </p:spPr>
      </p:pic>
      <p:pic>
        <p:nvPicPr>
          <p:cNvPr id="196" name="Google Shape;196;p33"/>
          <p:cNvPicPr preferRelativeResize="0"/>
          <p:nvPr/>
        </p:nvPicPr>
        <p:blipFill>
          <a:blip r:embed="rId4">
            <a:alphaModFix/>
          </a:blip>
          <a:stretch>
            <a:fillRect/>
          </a:stretch>
        </p:blipFill>
        <p:spPr>
          <a:xfrm>
            <a:off x="4474129" y="664229"/>
            <a:ext cx="3799300" cy="2202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36262"/>
            </a:gs>
            <a:gs pos="100000">
              <a:srgbClr val="BB1717"/>
            </a:gs>
          </a:gsLst>
          <a:path path="circle">
            <a:fillToRect b="50%" l="50%" r="50%" t="50%"/>
          </a:path>
          <a:tileRect/>
        </a:gradFill>
      </p:bgPr>
    </p:bg>
    <p:spTree>
      <p:nvGrpSpPr>
        <p:cNvPr id="274" name="Shape 274"/>
        <p:cNvGrpSpPr/>
        <p:nvPr/>
      </p:nvGrpSpPr>
      <p:grpSpPr>
        <a:xfrm>
          <a:off x="0" y="0"/>
          <a:ext cx="0" cy="0"/>
          <a:chOff x="0" y="0"/>
          <a:chExt cx="0" cy="0"/>
        </a:xfrm>
      </p:grpSpPr>
      <p:sp>
        <p:nvSpPr>
          <p:cNvPr id="275" name="Google Shape;275;p42"/>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pic>
        <p:nvPicPr>
          <p:cNvPr descr="Dr. Stephen Porges explains Polyvagal Theory in his interview with PsychAlive.org." id="276" name="Google Shape;276;p42" title="Dr. Stephen Porges: What is the Polyvagal Theory">
            <a:hlinkClick r:id="rId3"/>
          </p:cNvPr>
          <p:cNvPicPr preferRelativeResize="0"/>
          <p:nvPr/>
        </p:nvPicPr>
        <p:blipFill>
          <a:blip r:embed="rId4">
            <a:alphaModFix/>
          </a:blip>
          <a:stretch>
            <a:fillRect/>
          </a:stretch>
        </p:blipFill>
        <p:spPr>
          <a:xfrm>
            <a:off x="2237925" y="921525"/>
            <a:ext cx="4572000" cy="3429000"/>
          </a:xfrm>
          <a:prstGeom prst="rect">
            <a:avLst/>
          </a:prstGeom>
          <a:noFill/>
          <a:ln>
            <a:noFill/>
          </a:ln>
        </p:spPr>
      </p:pic>
      <p:sp>
        <p:nvSpPr>
          <p:cNvPr id="277" name="Google Shape;277;p42"/>
          <p:cNvSpPr txBox="1"/>
          <p:nvPr/>
        </p:nvSpPr>
        <p:spPr>
          <a:xfrm>
            <a:off x="2711925" y="102100"/>
            <a:ext cx="40980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500">
                <a:latin typeface="DM Sans"/>
                <a:ea typeface="DM Sans"/>
                <a:cs typeface="DM Sans"/>
                <a:sym typeface="DM Sans"/>
              </a:rPr>
              <a:t>Stephen Porges </a:t>
            </a:r>
            <a:endParaRPr sz="3500">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281" name="Shape 281"/>
        <p:cNvGrpSpPr/>
        <p:nvPr/>
      </p:nvGrpSpPr>
      <p:grpSpPr>
        <a:xfrm>
          <a:off x="0" y="0"/>
          <a:ext cx="0" cy="0"/>
          <a:chOff x="0" y="0"/>
          <a:chExt cx="0" cy="0"/>
        </a:xfrm>
      </p:grpSpPr>
      <p:sp>
        <p:nvSpPr>
          <p:cNvPr id="282" name="Google Shape;282;p43"/>
          <p:cNvSpPr txBox="1"/>
          <p:nvPr>
            <p:ph type="title"/>
          </p:nvPr>
        </p:nvSpPr>
        <p:spPr>
          <a:xfrm>
            <a:off x="3140925" y="270950"/>
            <a:ext cx="8474700"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rPr lang="en">
                <a:solidFill>
                  <a:schemeClr val="dk1"/>
                </a:solidFill>
              </a:rPr>
              <a:t>Tonic Immobility</a:t>
            </a:r>
            <a:endParaRPr>
              <a:solidFill>
                <a:schemeClr val="dk1"/>
              </a:solidFill>
            </a:endParaRPr>
          </a:p>
        </p:txBody>
      </p:sp>
      <p:sp>
        <p:nvSpPr>
          <p:cNvPr id="283" name="Google Shape;283;p43"/>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pic>
        <p:nvPicPr>
          <p:cNvPr descr="Freeze Response when a Possum is Playing Dead" id="284" name="Google Shape;284;p43" title="Freeze Response when a Possum is Playing Dead">
            <a:hlinkClick r:id="rId3"/>
          </p:cNvPr>
          <p:cNvPicPr preferRelativeResize="0"/>
          <p:nvPr/>
        </p:nvPicPr>
        <p:blipFill>
          <a:blip r:embed="rId4">
            <a:alphaModFix/>
          </a:blip>
          <a:stretch>
            <a:fillRect/>
          </a:stretch>
        </p:blipFill>
        <p:spPr>
          <a:xfrm>
            <a:off x="2286000" y="11904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4"/>
          <p:cNvSpPr txBox="1"/>
          <p:nvPr>
            <p:ph type="title"/>
          </p:nvPr>
        </p:nvSpPr>
        <p:spPr>
          <a:xfrm>
            <a:off x="261325" y="769600"/>
            <a:ext cx="48387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0"/>
              </a:spcAft>
              <a:buNone/>
            </a:pPr>
            <a:r>
              <a:t/>
            </a:r>
            <a:endParaRPr>
              <a:highlight>
                <a:srgbClr val="FFFFFF"/>
              </a:highlight>
            </a:endParaRPr>
          </a:p>
          <a:p>
            <a:pPr indent="0" lvl="0" marL="457200" rtl="0" algn="l">
              <a:lnSpc>
                <a:spcPct val="135000"/>
              </a:lnSpc>
              <a:spcBef>
                <a:spcPts val="1200"/>
              </a:spcBef>
              <a:spcAft>
                <a:spcPts val="1200"/>
              </a:spcAft>
              <a:buNone/>
            </a:pPr>
            <a:r>
              <a:rPr lang="en">
                <a:highlight>
                  <a:srgbClr val="FFFFFF"/>
                </a:highlight>
              </a:rPr>
              <a:t>Where are all these sensations happening?</a:t>
            </a:r>
            <a:endParaRPr/>
          </a:p>
        </p:txBody>
      </p:sp>
      <p:sp>
        <p:nvSpPr>
          <p:cNvPr id="290" name="Google Shape;290;p44"/>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291" name="Google Shape;291;p44"/>
          <p:cNvPicPr preferRelativeResize="0"/>
          <p:nvPr/>
        </p:nvPicPr>
        <p:blipFill>
          <a:blip r:embed="rId3">
            <a:alphaModFix/>
          </a:blip>
          <a:stretch>
            <a:fillRect/>
          </a:stretch>
        </p:blipFill>
        <p:spPr>
          <a:xfrm>
            <a:off x="5406625" y="614125"/>
            <a:ext cx="3602125" cy="3602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5"/>
          <p:cNvSpPr txBox="1"/>
          <p:nvPr>
            <p:ph type="title"/>
          </p:nvPr>
        </p:nvSpPr>
        <p:spPr>
          <a:xfrm>
            <a:off x="-152400" y="431275"/>
            <a:ext cx="5874600" cy="708300"/>
          </a:xfrm>
          <a:prstGeom prst="rect">
            <a:avLst/>
          </a:prstGeom>
          <a:noFill/>
          <a:ln>
            <a:noFill/>
          </a:ln>
        </p:spPr>
        <p:txBody>
          <a:bodyPr anchorCtr="0" anchor="ctr" bIns="0" lIns="0" spcFirstLastPara="1" rIns="0" wrap="square" tIns="0">
            <a:noAutofit/>
          </a:bodyPr>
          <a:lstStyle/>
          <a:p>
            <a:pPr indent="0" lvl="0" marL="457200" rtl="0" algn="l">
              <a:lnSpc>
                <a:spcPct val="135000"/>
              </a:lnSpc>
              <a:spcBef>
                <a:spcPts val="0"/>
              </a:spcBef>
              <a:spcAft>
                <a:spcPts val="1200"/>
              </a:spcAft>
              <a:buSzPts val="3000"/>
              <a:buNone/>
            </a:pPr>
            <a:r>
              <a:rPr lang="en">
                <a:highlight>
                  <a:srgbClr val="FFFFFF"/>
                </a:highlight>
              </a:rPr>
              <a:t>Trauma &amp; Neuroception</a:t>
            </a:r>
            <a:endParaRPr/>
          </a:p>
        </p:txBody>
      </p:sp>
      <p:sp>
        <p:nvSpPr>
          <p:cNvPr id="297" name="Google Shape;297;p45"/>
          <p:cNvSpPr txBox="1"/>
          <p:nvPr>
            <p:ph idx="1" type="body"/>
          </p:nvPr>
        </p:nvSpPr>
        <p:spPr>
          <a:xfrm>
            <a:off x="381175" y="1239250"/>
            <a:ext cx="5150400" cy="3221400"/>
          </a:xfrm>
          <a:prstGeom prst="rect">
            <a:avLst/>
          </a:prstGeom>
          <a:noFill/>
          <a:ln>
            <a:noFill/>
          </a:ln>
        </p:spPr>
        <p:txBody>
          <a:bodyPr anchorCtr="0" anchor="t" bIns="0" lIns="0" spcFirstLastPara="1" rIns="0" wrap="square" tIns="0">
            <a:noAutofit/>
          </a:bodyPr>
          <a:lstStyle/>
          <a:p>
            <a:pPr indent="-368300" lvl="0" marL="457200" rtl="0" algn="l">
              <a:lnSpc>
                <a:spcPct val="115000"/>
              </a:lnSpc>
              <a:spcBef>
                <a:spcPts val="0"/>
              </a:spcBef>
              <a:spcAft>
                <a:spcPts val="0"/>
              </a:spcAft>
              <a:buClr>
                <a:srgbClr val="181818"/>
              </a:buClr>
              <a:buSzPts val="2200"/>
              <a:buFont typeface="Arial"/>
              <a:buChar char="●"/>
            </a:pPr>
            <a:r>
              <a:rPr b="1" lang="en" sz="2200">
                <a:solidFill>
                  <a:srgbClr val="181818"/>
                </a:solidFill>
                <a:highlight>
                  <a:srgbClr val="FFFFFF"/>
                </a:highlight>
              </a:rPr>
              <a:t>Neuroception</a:t>
            </a:r>
            <a:r>
              <a:rPr b="1" lang="en" sz="2200">
                <a:solidFill>
                  <a:srgbClr val="191919"/>
                </a:solidFill>
                <a:highlight>
                  <a:srgbClr val="FFFFFF"/>
                </a:highlight>
              </a:rPr>
              <a:t> </a:t>
            </a:r>
            <a:r>
              <a:rPr lang="en" sz="2200">
                <a:solidFill>
                  <a:srgbClr val="191919"/>
                </a:solidFill>
                <a:highlight>
                  <a:srgbClr val="FFFFFF"/>
                </a:highlight>
              </a:rPr>
              <a:t>is our autonomic nervous system’s response to real or perceived threat or safety- and it happens unconsciously </a:t>
            </a:r>
            <a:r>
              <a:rPr b="1" lang="en" sz="2200">
                <a:solidFill>
                  <a:srgbClr val="191919"/>
                </a:solidFill>
                <a:highlight>
                  <a:srgbClr val="FFFFFF"/>
                </a:highlight>
              </a:rPr>
              <a:t>(based on previous experiences)</a:t>
            </a:r>
            <a:br>
              <a:rPr lang="en" sz="2200">
                <a:solidFill>
                  <a:srgbClr val="191919"/>
                </a:solidFill>
                <a:highlight>
                  <a:srgbClr val="FFFFFF"/>
                </a:highlight>
              </a:rPr>
            </a:br>
            <a:endParaRPr sz="2200">
              <a:solidFill>
                <a:srgbClr val="191919"/>
              </a:solidFill>
              <a:highlight>
                <a:srgbClr val="FFFFFF"/>
              </a:highlight>
            </a:endParaRPr>
          </a:p>
          <a:p>
            <a:pPr indent="-368300" lvl="0" marL="457200" rtl="0" algn="l">
              <a:lnSpc>
                <a:spcPct val="115000"/>
              </a:lnSpc>
              <a:spcBef>
                <a:spcPts val="0"/>
              </a:spcBef>
              <a:spcAft>
                <a:spcPts val="0"/>
              </a:spcAft>
              <a:buClr>
                <a:srgbClr val="181818"/>
              </a:buClr>
              <a:buSzPts val="2200"/>
              <a:buFont typeface="Arial"/>
              <a:buChar char="●"/>
            </a:pPr>
            <a:r>
              <a:rPr b="1" lang="en" sz="2200">
                <a:solidFill>
                  <a:srgbClr val="181818"/>
                </a:solidFill>
                <a:highlight>
                  <a:srgbClr val="FFFFFF"/>
                </a:highlight>
                <a:latin typeface="Arial"/>
                <a:ea typeface="Arial"/>
                <a:cs typeface="Arial"/>
                <a:sym typeface="Arial"/>
              </a:rPr>
              <a:t>Gut feeling</a:t>
            </a:r>
            <a:r>
              <a:rPr lang="en" sz="2200">
                <a:solidFill>
                  <a:srgbClr val="181818"/>
                </a:solidFill>
                <a:highlight>
                  <a:srgbClr val="FFFFFF"/>
                </a:highlight>
                <a:latin typeface="Arial"/>
                <a:ea typeface="Arial"/>
                <a:cs typeface="Arial"/>
                <a:sym typeface="Arial"/>
              </a:rPr>
              <a:t> (Implicit memory, unconsciousness) “the score”</a:t>
            </a:r>
            <a:br>
              <a:rPr lang="en" sz="2200">
                <a:solidFill>
                  <a:srgbClr val="181818"/>
                </a:solidFill>
                <a:highlight>
                  <a:srgbClr val="FFFFFF"/>
                </a:highlight>
                <a:latin typeface="Arial"/>
                <a:ea typeface="Arial"/>
                <a:cs typeface="Arial"/>
                <a:sym typeface="Arial"/>
              </a:rPr>
            </a:br>
            <a:endParaRPr sz="2200">
              <a:solidFill>
                <a:srgbClr val="181818"/>
              </a:solidFill>
              <a:highlight>
                <a:srgbClr val="FFFFFF"/>
              </a:highlight>
              <a:latin typeface="Arial"/>
              <a:ea typeface="Arial"/>
              <a:cs typeface="Arial"/>
              <a:sym typeface="Arial"/>
            </a:endParaRPr>
          </a:p>
          <a:p>
            <a:pPr indent="0" lvl="0" marL="342900" rtl="0" algn="l">
              <a:lnSpc>
                <a:spcPct val="115000"/>
              </a:lnSpc>
              <a:spcBef>
                <a:spcPts val="0"/>
              </a:spcBef>
              <a:spcAft>
                <a:spcPts val="0"/>
              </a:spcAft>
              <a:buNone/>
            </a:pPr>
            <a:r>
              <a:t/>
            </a:r>
            <a:endParaRPr sz="2200">
              <a:solidFill>
                <a:srgbClr val="181818"/>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2400"/>
              <a:buNone/>
            </a:pPr>
            <a:r>
              <a:t/>
            </a:r>
            <a:endParaRPr sz="2200">
              <a:solidFill>
                <a:srgbClr val="000000"/>
              </a:solidFill>
              <a:highlight>
                <a:srgbClr val="FFFFFF"/>
              </a:highlight>
              <a:latin typeface="Arial"/>
              <a:ea typeface="Arial"/>
              <a:cs typeface="Arial"/>
              <a:sym typeface="Arial"/>
            </a:endParaRPr>
          </a:p>
          <a:p>
            <a:pPr indent="0" lvl="0" marL="0" rtl="0" algn="l">
              <a:lnSpc>
                <a:spcPct val="115000"/>
              </a:lnSpc>
              <a:spcBef>
                <a:spcPts val="1200"/>
              </a:spcBef>
              <a:spcAft>
                <a:spcPts val="1200"/>
              </a:spcAft>
              <a:buSzPts val="2400"/>
              <a:buNone/>
            </a:pPr>
            <a:r>
              <a:t/>
            </a:r>
            <a:endParaRPr sz="2200">
              <a:solidFill>
                <a:srgbClr val="181818"/>
              </a:solidFill>
              <a:highlight>
                <a:srgbClr val="FFFFFF"/>
              </a:highlight>
              <a:latin typeface="Arial"/>
              <a:ea typeface="Arial"/>
              <a:cs typeface="Arial"/>
              <a:sym typeface="Arial"/>
            </a:endParaRPr>
          </a:p>
        </p:txBody>
      </p:sp>
      <p:sp>
        <p:nvSpPr>
          <p:cNvPr id="298" name="Google Shape;298;p45"/>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299" name="Google Shape;299;p45"/>
          <p:cNvPicPr preferRelativeResize="0"/>
          <p:nvPr/>
        </p:nvPicPr>
        <p:blipFill>
          <a:blip r:embed="rId3">
            <a:alphaModFix/>
          </a:blip>
          <a:stretch>
            <a:fillRect/>
          </a:stretch>
        </p:blipFill>
        <p:spPr>
          <a:xfrm>
            <a:off x="5925525" y="967200"/>
            <a:ext cx="2962275" cy="1543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6"/>
          <p:cNvSpPr txBox="1"/>
          <p:nvPr>
            <p:ph type="title"/>
          </p:nvPr>
        </p:nvSpPr>
        <p:spPr>
          <a:xfrm>
            <a:off x="-152400" y="431275"/>
            <a:ext cx="5874600" cy="708300"/>
          </a:xfrm>
          <a:prstGeom prst="rect">
            <a:avLst/>
          </a:prstGeom>
          <a:noFill/>
          <a:ln>
            <a:noFill/>
          </a:ln>
        </p:spPr>
        <p:txBody>
          <a:bodyPr anchorCtr="0" anchor="ctr" bIns="0" lIns="0" spcFirstLastPara="1" rIns="0" wrap="square" tIns="0">
            <a:noAutofit/>
          </a:bodyPr>
          <a:lstStyle/>
          <a:p>
            <a:pPr indent="0" lvl="0" marL="457200" rtl="0" algn="l">
              <a:lnSpc>
                <a:spcPct val="135000"/>
              </a:lnSpc>
              <a:spcBef>
                <a:spcPts val="0"/>
              </a:spcBef>
              <a:spcAft>
                <a:spcPts val="1200"/>
              </a:spcAft>
              <a:buSzPts val="3000"/>
              <a:buNone/>
            </a:pPr>
            <a:r>
              <a:rPr lang="en">
                <a:highlight>
                  <a:srgbClr val="FFFFFF"/>
                </a:highlight>
              </a:rPr>
              <a:t>How to Treat Trauma/Freeze</a:t>
            </a:r>
            <a:endParaRPr/>
          </a:p>
        </p:txBody>
      </p:sp>
      <p:sp>
        <p:nvSpPr>
          <p:cNvPr id="305" name="Google Shape;305;p46"/>
          <p:cNvSpPr txBox="1"/>
          <p:nvPr>
            <p:ph idx="1" type="body"/>
          </p:nvPr>
        </p:nvSpPr>
        <p:spPr>
          <a:xfrm>
            <a:off x="381175" y="1239250"/>
            <a:ext cx="5150400" cy="3221400"/>
          </a:xfrm>
          <a:prstGeom prst="rect">
            <a:avLst/>
          </a:prstGeom>
          <a:noFill/>
          <a:ln>
            <a:noFill/>
          </a:ln>
        </p:spPr>
        <p:txBody>
          <a:bodyPr anchorCtr="0" anchor="t" bIns="0" lIns="0" spcFirstLastPara="1" rIns="0" wrap="square" tIns="0">
            <a:noAutofit/>
          </a:bodyPr>
          <a:lstStyle/>
          <a:p>
            <a:pPr indent="-368300" lvl="0" marL="457200" rtl="0" algn="l">
              <a:lnSpc>
                <a:spcPct val="115000"/>
              </a:lnSpc>
              <a:spcBef>
                <a:spcPts val="0"/>
              </a:spcBef>
              <a:spcAft>
                <a:spcPts val="0"/>
              </a:spcAft>
              <a:buClr>
                <a:srgbClr val="181818"/>
              </a:buClr>
              <a:buSzPts val="2200"/>
              <a:buFont typeface="Arial"/>
              <a:buChar char="●"/>
            </a:pPr>
            <a:r>
              <a:rPr lang="en" sz="2200">
                <a:solidFill>
                  <a:srgbClr val="181818"/>
                </a:solidFill>
                <a:highlight>
                  <a:srgbClr val="FFFFFF"/>
                </a:highlight>
                <a:latin typeface="Arial"/>
                <a:ea typeface="Arial"/>
                <a:cs typeface="Arial"/>
                <a:sym typeface="Arial"/>
              </a:rPr>
              <a:t>After trauma there is a split (repression), of the event. Neuroception can be misleading. </a:t>
            </a:r>
            <a:endParaRPr sz="2200">
              <a:solidFill>
                <a:srgbClr val="181818"/>
              </a:solidFill>
              <a:highlight>
                <a:srgbClr val="FFFFFF"/>
              </a:highlight>
              <a:latin typeface="Arial"/>
              <a:ea typeface="Arial"/>
              <a:cs typeface="Arial"/>
              <a:sym typeface="Arial"/>
            </a:endParaRPr>
          </a:p>
          <a:p>
            <a:pPr indent="0" lvl="0" marL="342900" rtl="0" algn="l">
              <a:lnSpc>
                <a:spcPct val="115000"/>
              </a:lnSpc>
              <a:spcBef>
                <a:spcPts val="0"/>
              </a:spcBef>
              <a:spcAft>
                <a:spcPts val="0"/>
              </a:spcAft>
              <a:buNone/>
            </a:pPr>
            <a:r>
              <a:t/>
            </a:r>
            <a:endParaRPr sz="2200">
              <a:solidFill>
                <a:srgbClr val="181818"/>
              </a:solidFill>
              <a:highlight>
                <a:srgbClr val="FFFFFF"/>
              </a:highlight>
              <a:latin typeface="Arial"/>
              <a:ea typeface="Arial"/>
              <a:cs typeface="Arial"/>
              <a:sym typeface="Arial"/>
            </a:endParaRPr>
          </a:p>
          <a:p>
            <a:pPr indent="-368300" lvl="0" marL="457200" rtl="0" algn="l">
              <a:lnSpc>
                <a:spcPct val="115000"/>
              </a:lnSpc>
              <a:spcBef>
                <a:spcPts val="0"/>
              </a:spcBef>
              <a:spcAft>
                <a:spcPts val="0"/>
              </a:spcAft>
              <a:buClr>
                <a:srgbClr val="181818"/>
              </a:buClr>
              <a:buSzPts val="2200"/>
              <a:buFont typeface="Arial"/>
              <a:buChar char="●"/>
            </a:pPr>
            <a:r>
              <a:rPr lang="en" sz="2200">
                <a:solidFill>
                  <a:srgbClr val="181818"/>
                </a:solidFill>
                <a:highlight>
                  <a:srgbClr val="FFFFFF"/>
                </a:highlight>
                <a:latin typeface="Arial"/>
                <a:ea typeface="Arial"/>
                <a:cs typeface="Arial"/>
                <a:sym typeface="Arial"/>
              </a:rPr>
              <a:t>Person is left with sensation cut off from awareness (yet very powerful) and is embodied in somatic self.</a:t>
            </a:r>
            <a:br>
              <a:rPr lang="en" sz="2200">
                <a:solidFill>
                  <a:srgbClr val="181818"/>
                </a:solidFill>
                <a:highlight>
                  <a:srgbClr val="FFFFFF"/>
                </a:highlight>
                <a:latin typeface="Arial"/>
                <a:ea typeface="Arial"/>
                <a:cs typeface="Arial"/>
                <a:sym typeface="Arial"/>
              </a:rPr>
            </a:br>
            <a:endParaRPr sz="2200">
              <a:solidFill>
                <a:srgbClr val="181818"/>
              </a:solidFill>
              <a:highlight>
                <a:srgbClr val="FFFFFF"/>
              </a:highlight>
              <a:latin typeface="Arial"/>
              <a:ea typeface="Arial"/>
              <a:cs typeface="Arial"/>
              <a:sym typeface="Arial"/>
            </a:endParaRPr>
          </a:p>
          <a:p>
            <a:pPr indent="0" lvl="0" marL="342900" rtl="0" algn="l">
              <a:lnSpc>
                <a:spcPct val="115000"/>
              </a:lnSpc>
              <a:spcBef>
                <a:spcPts val="0"/>
              </a:spcBef>
              <a:spcAft>
                <a:spcPts val="0"/>
              </a:spcAft>
              <a:buNone/>
            </a:pPr>
            <a:r>
              <a:t/>
            </a:r>
            <a:endParaRPr sz="2200">
              <a:solidFill>
                <a:srgbClr val="181818"/>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2400"/>
              <a:buNone/>
            </a:pPr>
            <a:r>
              <a:t/>
            </a:r>
            <a:endParaRPr sz="2200">
              <a:solidFill>
                <a:srgbClr val="000000"/>
              </a:solidFill>
              <a:highlight>
                <a:srgbClr val="FFFFFF"/>
              </a:highlight>
              <a:latin typeface="Arial"/>
              <a:ea typeface="Arial"/>
              <a:cs typeface="Arial"/>
              <a:sym typeface="Arial"/>
            </a:endParaRPr>
          </a:p>
          <a:p>
            <a:pPr indent="0" lvl="0" marL="0" rtl="0" algn="l">
              <a:lnSpc>
                <a:spcPct val="115000"/>
              </a:lnSpc>
              <a:spcBef>
                <a:spcPts val="1200"/>
              </a:spcBef>
              <a:spcAft>
                <a:spcPts val="1200"/>
              </a:spcAft>
              <a:buSzPts val="2400"/>
              <a:buNone/>
            </a:pPr>
            <a:r>
              <a:t/>
            </a:r>
            <a:endParaRPr sz="2200">
              <a:solidFill>
                <a:srgbClr val="181818"/>
              </a:solidFill>
              <a:highlight>
                <a:srgbClr val="FFFFFF"/>
              </a:highlight>
              <a:latin typeface="Arial"/>
              <a:ea typeface="Arial"/>
              <a:cs typeface="Arial"/>
              <a:sym typeface="Arial"/>
            </a:endParaRPr>
          </a:p>
        </p:txBody>
      </p:sp>
      <p:sp>
        <p:nvSpPr>
          <p:cNvPr id="306" name="Google Shape;306;p46"/>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307" name="Google Shape;307;p46"/>
          <p:cNvPicPr preferRelativeResize="0"/>
          <p:nvPr/>
        </p:nvPicPr>
        <p:blipFill rotWithShape="1">
          <a:blip r:embed="rId3">
            <a:alphaModFix/>
          </a:blip>
          <a:srcRect b="0" l="0" r="0" t="0"/>
          <a:stretch/>
        </p:blipFill>
        <p:spPr>
          <a:xfrm>
            <a:off x="5915925" y="1021650"/>
            <a:ext cx="2952750" cy="2301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7"/>
          <p:cNvSpPr txBox="1"/>
          <p:nvPr>
            <p:ph type="title"/>
          </p:nvPr>
        </p:nvSpPr>
        <p:spPr>
          <a:xfrm>
            <a:off x="-152400" y="431275"/>
            <a:ext cx="5874600" cy="708300"/>
          </a:xfrm>
          <a:prstGeom prst="rect">
            <a:avLst/>
          </a:prstGeom>
          <a:noFill/>
          <a:ln>
            <a:noFill/>
          </a:ln>
        </p:spPr>
        <p:txBody>
          <a:bodyPr anchorCtr="0" anchor="ctr" bIns="0" lIns="0" spcFirstLastPara="1" rIns="0" wrap="square" tIns="0">
            <a:noAutofit/>
          </a:bodyPr>
          <a:lstStyle/>
          <a:p>
            <a:pPr indent="0" lvl="0" marL="457200" rtl="0" algn="l">
              <a:lnSpc>
                <a:spcPct val="135000"/>
              </a:lnSpc>
              <a:spcBef>
                <a:spcPts val="0"/>
              </a:spcBef>
              <a:spcAft>
                <a:spcPts val="1200"/>
              </a:spcAft>
              <a:buSzPts val="3000"/>
              <a:buNone/>
            </a:pPr>
            <a:r>
              <a:rPr lang="en">
                <a:highlight>
                  <a:srgbClr val="FFFFFF"/>
                </a:highlight>
              </a:rPr>
              <a:t>How to Treat Trauma/Freeze</a:t>
            </a:r>
            <a:endParaRPr/>
          </a:p>
        </p:txBody>
      </p:sp>
      <p:sp>
        <p:nvSpPr>
          <p:cNvPr id="313" name="Google Shape;313;p47"/>
          <p:cNvSpPr txBox="1"/>
          <p:nvPr>
            <p:ph idx="1" type="body"/>
          </p:nvPr>
        </p:nvSpPr>
        <p:spPr>
          <a:xfrm>
            <a:off x="381175" y="1239250"/>
            <a:ext cx="5150400" cy="3221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sz="2200">
              <a:solidFill>
                <a:srgbClr val="181818"/>
              </a:solidFill>
              <a:highlight>
                <a:schemeClr val="lt1"/>
              </a:highlight>
              <a:latin typeface="Arial"/>
              <a:ea typeface="Arial"/>
              <a:cs typeface="Arial"/>
              <a:sym typeface="Arial"/>
            </a:endParaRPr>
          </a:p>
          <a:p>
            <a:pPr indent="-292100" lvl="0" marL="342900" rtl="0" algn="l">
              <a:spcBef>
                <a:spcPts val="0"/>
              </a:spcBef>
              <a:spcAft>
                <a:spcPts val="0"/>
              </a:spcAft>
              <a:buClr>
                <a:srgbClr val="181818"/>
              </a:buClr>
              <a:buSzPts val="2200"/>
              <a:buFont typeface="Arial"/>
              <a:buChar char="●"/>
            </a:pPr>
            <a:r>
              <a:rPr lang="en" sz="2200">
                <a:solidFill>
                  <a:srgbClr val="181818"/>
                </a:solidFill>
                <a:highlight>
                  <a:schemeClr val="lt1"/>
                </a:highlight>
                <a:latin typeface="Arial"/>
                <a:ea typeface="Arial"/>
                <a:cs typeface="Arial"/>
                <a:sym typeface="Arial"/>
              </a:rPr>
              <a:t>In order to change, people need to become aware of their sensations and the way that their bodies interact with the world around them (Interoception)</a:t>
            </a:r>
            <a:br>
              <a:rPr lang="en" sz="2200">
                <a:solidFill>
                  <a:srgbClr val="181818"/>
                </a:solidFill>
                <a:highlight>
                  <a:schemeClr val="lt1"/>
                </a:highlight>
                <a:latin typeface="Arial"/>
                <a:ea typeface="Arial"/>
                <a:cs typeface="Arial"/>
                <a:sym typeface="Arial"/>
              </a:rPr>
            </a:br>
            <a:endParaRPr sz="2200">
              <a:solidFill>
                <a:srgbClr val="181818"/>
              </a:solidFill>
              <a:highlight>
                <a:schemeClr val="lt1"/>
              </a:highlight>
              <a:latin typeface="Arial"/>
              <a:ea typeface="Arial"/>
              <a:cs typeface="Arial"/>
              <a:sym typeface="Arial"/>
            </a:endParaRPr>
          </a:p>
          <a:p>
            <a:pPr indent="-368300" lvl="0" marL="457200" rtl="0" algn="l">
              <a:lnSpc>
                <a:spcPct val="115000"/>
              </a:lnSpc>
              <a:spcBef>
                <a:spcPts val="0"/>
              </a:spcBef>
              <a:spcAft>
                <a:spcPts val="0"/>
              </a:spcAft>
              <a:buClr>
                <a:srgbClr val="181818"/>
              </a:buClr>
              <a:buSzPts val="2200"/>
              <a:buFont typeface="Arial"/>
              <a:buChar char="●"/>
            </a:pPr>
            <a:r>
              <a:rPr lang="en" sz="2200">
                <a:solidFill>
                  <a:srgbClr val="181818"/>
                </a:solidFill>
                <a:highlight>
                  <a:schemeClr val="lt1"/>
                </a:highlight>
                <a:latin typeface="Arial"/>
                <a:ea typeface="Arial"/>
                <a:cs typeface="Arial"/>
                <a:sym typeface="Arial"/>
              </a:rPr>
              <a:t>This is done by first noticing your somatic self </a:t>
            </a:r>
            <a:br>
              <a:rPr lang="en" sz="2200">
                <a:solidFill>
                  <a:srgbClr val="181818"/>
                </a:solidFill>
                <a:highlight>
                  <a:srgbClr val="FFFFFF"/>
                </a:highlight>
                <a:latin typeface="Arial"/>
                <a:ea typeface="Arial"/>
                <a:cs typeface="Arial"/>
                <a:sym typeface="Arial"/>
              </a:rPr>
            </a:br>
            <a:endParaRPr sz="2200">
              <a:solidFill>
                <a:srgbClr val="181818"/>
              </a:solidFill>
              <a:highlight>
                <a:srgbClr val="FFFFFF"/>
              </a:highlight>
              <a:latin typeface="Arial"/>
              <a:ea typeface="Arial"/>
              <a:cs typeface="Arial"/>
              <a:sym typeface="Arial"/>
            </a:endParaRPr>
          </a:p>
          <a:p>
            <a:pPr indent="0" lvl="0" marL="342900" rtl="0" algn="l">
              <a:lnSpc>
                <a:spcPct val="115000"/>
              </a:lnSpc>
              <a:spcBef>
                <a:spcPts val="0"/>
              </a:spcBef>
              <a:spcAft>
                <a:spcPts val="0"/>
              </a:spcAft>
              <a:buNone/>
            </a:pPr>
            <a:r>
              <a:t/>
            </a:r>
            <a:endParaRPr sz="2200">
              <a:solidFill>
                <a:srgbClr val="181818"/>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2400"/>
              <a:buNone/>
            </a:pPr>
            <a:r>
              <a:t/>
            </a:r>
            <a:endParaRPr sz="2200">
              <a:solidFill>
                <a:srgbClr val="000000"/>
              </a:solidFill>
              <a:highlight>
                <a:srgbClr val="FFFFFF"/>
              </a:highlight>
              <a:latin typeface="Arial"/>
              <a:ea typeface="Arial"/>
              <a:cs typeface="Arial"/>
              <a:sym typeface="Arial"/>
            </a:endParaRPr>
          </a:p>
          <a:p>
            <a:pPr indent="0" lvl="0" marL="0" rtl="0" algn="l">
              <a:lnSpc>
                <a:spcPct val="115000"/>
              </a:lnSpc>
              <a:spcBef>
                <a:spcPts val="1200"/>
              </a:spcBef>
              <a:spcAft>
                <a:spcPts val="1200"/>
              </a:spcAft>
              <a:buSzPts val="2400"/>
              <a:buNone/>
            </a:pPr>
            <a:r>
              <a:t/>
            </a:r>
            <a:endParaRPr sz="2200">
              <a:solidFill>
                <a:srgbClr val="181818"/>
              </a:solidFill>
              <a:highlight>
                <a:srgbClr val="FFFFFF"/>
              </a:highlight>
              <a:latin typeface="Arial"/>
              <a:ea typeface="Arial"/>
              <a:cs typeface="Arial"/>
              <a:sym typeface="Arial"/>
            </a:endParaRPr>
          </a:p>
        </p:txBody>
      </p:sp>
      <p:sp>
        <p:nvSpPr>
          <p:cNvPr id="314" name="Google Shape;314;p47"/>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315" name="Google Shape;315;p47"/>
          <p:cNvPicPr preferRelativeResize="0"/>
          <p:nvPr/>
        </p:nvPicPr>
        <p:blipFill rotWithShape="1">
          <a:blip r:embed="rId3">
            <a:alphaModFix/>
          </a:blip>
          <a:srcRect b="0" l="0" r="0" t="0"/>
          <a:stretch/>
        </p:blipFill>
        <p:spPr>
          <a:xfrm>
            <a:off x="5915925" y="1021650"/>
            <a:ext cx="2952750" cy="2301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8"/>
          <p:cNvSpPr txBox="1"/>
          <p:nvPr>
            <p:ph type="title"/>
          </p:nvPr>
        </p:nvSpPr>
        <p:spPr>
          <a:xfrm>
            <a:off x="-152400" y="431275"/>
            <a:ext cx="5874600" cy="708300"/>
          </a:xfrm>
          <a:prstGeom prst="rect">
            <a:avLst/>
          </a:prstGeom>
          <a:noFill/>
          <a:ln>
            <a:noFill/>
          </a:ln>
        </p:spPr>
        <p:txBody>
          <a:bodyPr anchorCtr="0" anchor="ctr" bIns="0" lIns="0" spcFirstLastPara="1" rIns="0" wrap="square" tIns="0">
            <a:noAutofit/>
          </a:bodyPr>
          <a:lstStyle/>
          <a:p>
            <a:pPr indent="0" lvl="0" marL="457200" rtl="0" algn="l">
              <a:lnSpc>
                <a:spcPct val="135000"/>
              </a:lnSpc>
              <a:spcBef>
                <a:spcPts val="0"/>
              </a:spcBef>
              <a:spcAft>
                <a:spcPts val="1200"/>
              </a:spcAft>
              <a:buSzPts val="3000"/>
              <a:buNone/>
            </a:pPr>
            <a:r>
              <a:rPr lang="en">
                <a:highlight>
                  <a:srgbClr val="FFFFFF"/>
                </a:highlight>
              </a:rPr>
              <a:t>Interoception</a:t>
            </a:r>
            <a:endParaRPr/>
          </a:p>
        </p:txBody>
      </p:sp>
      <p:sp>
        <p:nvSpPr>
          <p:cNvPr id="321" name="Google Shape;321;p48"/>
          <p:cNvSpPr txBox="1"/>
          <p:nvPr>
            <p:ph idx="1" type="body"/>
          </p:nvPr>
        </p:nvSpPr>
        <p:spPr>
          <a:xfrm>
            <a:off x="381175" y="1239250"/>
            <a:ext cx="5150400" cy="3221400"/>
          </a:xfrm>
          <a:prstGeom prst="rect">
            <a:avLst/>
          </a:prstGeom>
          <a:noFill/>
          <a:ln>
            <a:noFill/>
          </a:ln>
        </p:spPr>
        <p:txBody>
          <a:bodyPr anchorCtr="0" anchor="t" bIns="0" lIns="0" spcFirstLastPara="1" rIns="0" wrap="square" tIns="0">
            <a:noAutofit/>
          </a:bodyPr>
          <a:lstStyle/>
          <a:p>
            <a:pPr indent="-368300" lvl="0" marL="457200" rtl="0" algn="l">
              <a:lnSpc>
                <a:spcPct val="115000"/>
              </a:lnSpc>
              <a:spcBef>
                <a:spcPts val="0"/>
              </a:spcBef>
              <a:spcAft>
                <a:spcPts val="0"/>
              </a:spcAft>
              <a:buClr>
                <a:srgbClr val="181818"/>
              </a:buClr>
              <a:buSzPts val="2200"/>
              <a:buFont typeface="Arial"/>
              <a:buChar char="●"/>
            </a:pPr>
            <a:r>
              <a:rPr b="1" lang="en" sz="2200">
                <a:solidFill>
                  <a:srgbClr val="202124"/>
                </a:solidFill>
                <a:highlight>
                  <a:srgbClr val="FFFFFF"/>
                </a:highlight>
              </a:rPr>
              <a:t>The perception of sensations from inside the body</a:t>
            </a:r>
            <a:r>
              <a:rPr lang="en" sz="2200">
                <a:solidFill>
                  <a:srgbClr val="202124"/>
                </a:solidFill>
                <a:highlight>
                  <a:srgbClr val="FFFFFF"/>
                </a:highlight>
              </a:rPr>
              <a:t> and includes the perception of physical sensations related to internal organ function</a:t>
            </a:r>
            <a:br>
              <a:rPr lang="en" sz="1000">
                <a:solidFill>
                  <a:srgbClr val="181818"/>
                </a:solidFill>
                <a:highlight>
                  <a:srgbClr val="FFFFFF"/>
                </a:highlight>
              </a:rPr>
            </a:br>
            <a:endParaRPr sz="1000">
              <a:solidFill>
                <a:srgbClr val="181818"/>
              </a:solidFill>
              <a:highlight>
                <a:srgbClr val="FFFFFF"/>
              </a:highlight>
            </a:endParaRPr>
          </a:p>
          <a:p>
            <a:pPr indent="-368300" lvl="0" marL="457200" rtl="0" algn="l">
              <a:lnSpc>
                <a:spcPct val="115000"/>
              </a:lnSpc>
              <a:spcBef>
                <a:spcPts val="0"/>
              </a:spcBef>
              <a:spcAft>
                <a:spcPts val="0"/>
              </a:spcAft>
              <a:buClr>
                <a:srgbClr val="181818"/>
              </a:buClr>
              <a:buSzPts val="2200"/>
              <a:buFont typeface="Arial"/>
              <a:buChar char="●"/>
            </a:pPr>
            <a:r>
              <a:rPr lang="en" sz="2200">
                <a:solidFill>
                  <a:srgbClr val="181818"/>
                </a:solidFill>
                <a:highlight>
                  <a:srgbClr val="FFFFFF"/>
                </a:highlight>
                <a:latin typeface="Arial"/>
                <a:ea typeface="Arial"/>
                <a:cs typeface="Arial"/>
                <a:sym typeface="Arial"/>
              </a:rPr>
              <a:t>Stomachache, heart beating, muscle tension, hunger</a:t>
            </a:r>
            <a:br>
              <a:rPr lang="en" sz="1100">
                <a:solidFill>
                  <a:srgbClr val="181818"/>
                </a:solidFill>
                <a:highlight>
                  <a:srgbClr val="FFFFFF"/>
                </a:highlight>
                <a:latin typeface="Arial"/>
                <a:ea typeface="Arial"/>
                <a:cs typeface="Arial"/>
                <a:sym typeface="Arial"/>
              </a:rPr>
            </a:br>
            <a:endParaRPr sz="1100">
              <a:solidFill>
                <a:srgbClr val="181818"/>
              </a:solidFill>
              <a:highlight>
                <a:srgbClr val="FFFFFF"/>
              </a:highlight>
              <a:latin typeface="Arial"/>
              <a:ea typeface="Arial"/>
              <a:cs typeface="Arial"/>
              <a:sym typeface="Arial"/>
            </a:endParaRPr>
          </a:p>
          <a:p>
            <a:pPr indent="-368300" lvl="0" marL="457200" rtl="0" algn="l">
              <a:lnSpc>
                <a:spcPct val="115000"/>
              </a:lnSpc>
              <a:spcBef>
                <a:spcPts val="0"/>
              </a:spcBef>
              <a:spcAft>
                <a:spcPts val="0"/>
              </a:spcAft>
              <a:buClr>
                <a:srgbClr val="181818"/>
              </a:buClr>
              <a:buSzPts val="2200"/>
              <a:buFont typeface="Arial"/>
              <a:buChar char="●"/>
            </a:pPr>
            <a:r>
              <a:rPr lang="en" sz="2200">
                <a:solidFill>
                  <a:srgbClr val="181818"/>
                </a:solidFill>
                <a:highlight>
                  <a:srgbClr val="FFFFFF"/>
                </a:highlight>
                <a:latin typeface="Arial"/>
                <a:ea typeface="Arial"/>
                <a:cs typeface="Arial"/>
                <a:sym typeface="Arial"/>
              </a:rPr>
              <a:t>It can also allow to be grounded </a:t>
            </a:r>
            <a:endParaRPr sz="2200">
              <a:solidFill>
                <a:srgbClr val="181818"/>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2400"/>
              <a:buNone/>
            </a:pPr>
            <a:r>
              <a:t/>
            </a:r>
            <a:endParaRPr sz="2200">
              <a:solidFill>
                <a:srgbClr val="000000"/>
              </a:solidFill>
              <a:highlight>
                <a:srgbClr val="FFFFFF"/>
              </a:highlight>
              <a:latin typeface="Arial"/>
              <a:ea typeface="Arial"/>
              <a:cs typeface="Arial"/>
              <a:sym typeface="Arial"/>
            </a:endParaRPr>
          </a:p>
          <a:p>
            <a:pPr indent="0" lvl="0" marL="0" rtl="0" algn="l">
              <a:lnSpc>
                <a:spcPct val="115000"/>
              </a:lnSpc>
              <a:spcBef>
                <a:spcPts val="1200"/>
              </a:spcBef>
              <a:spcAft>
                <a:spcPts val="1200"/>
              </a:spcAft>
              <a:buSzPts val="2400"/>
              <a:buNone/>
            </a:pPr>
            <a:r>
              <a:t/>
            </a:r>
            <a:endParaRPr sz="2200">
              <a:solidFill>
                <a:srgbClr val="181818"/>
              </a:solidFill>
              <a:highlight>
                <a:srgbClr val="FFFFFF"/>
              </a:highlight>
              <a:latin typeface="Arial"/>
              <a:ea typeface="Arial"/>
              <a:cs typeface="Arial"/>
              <a:sym typeface="Arial"/>
            </a:endParaRPr>
          </a:p>
        </p:txBody>
      </p:sp>
      <p:sp>
        <p:nvSpPr>
          <p:cNvPr id="322" name="Google Shape;322;p48"/>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323" name="Google Shape;323;p48"/>
          <p:cNvPicPr preferRelativeResize="0"/>
          <p:nvPr/>
        </p:nvPicPr>
        <p:blipFill>
          <a:blip r:embed="rId3">
            <a:alphaModFix/>
          </a:blip>
          <a:stretch>
            <a:fillRect/>
          </a:stretch>
        </p:blipFill>
        <p:spPr>
          <a:xfrm>
            <a:off x="5874600" y="763875"/>
            <a:ext cx="2999400" cy="2521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9"/>
          <p:cNvSpPr txBox="1"/>
          <p:nvPr>
            <p:ph type="title"/>
          </p:nvPr>
        </p:nvSpPr>
        <p:spPr>
          <a:xfrm>
            <a:off x="-152400" y="431275"/>
            <a:ext cx="4838700" cy="708300"/>
          </a:xfrm>
          <a:prstGeom prst="rect">
            <a:avLst/>
          </a:prstGeom>
          <a:noFill/>
          <a:ln>
            <a:noFill/>
          </a:ln>
        </p:spPr>
        <p:txBody>
          <a:bodyPr anchorCtr="0" anchor="ctr" bIns="0" lIns="0" spcFirstLastPara="1" rIns="0" wrap="square" tIns="0">
            <a:noAutofit/>
          </a:bodyPr>
          <a:lstStyle/>
          <a:p>
            <a:pPr indent="0" lvl="0" marL="457200" rtl="0" algn="l">
              <a:lnSpc>
                <a:spcPct val="135000"/>
              </a:lnSpc>
              <a:spcBef>
                <a:spcPts val="0"/>
              </a:spcBef>
              <a:spcAft>
                <a:spcPts val="1200"/>
              </a:spcAft>
              <a:buSzPts val="3000"/>
              <a:buNone/>
            </a:pPr>
            <a:r>
              <a:rPr lang="en">
                <a:highlight>
                  <a:srgbClr val="FFFFFF"/>
                </a:highlight>
              </a:rPr>
              <a:t>Bessel van der Kolk</a:t>
            </a:r>
            <a:endParaRPr/>
          </a:p>
        </p:txBody>
      </p:sp>
      <p:sp>
        <p:nvSpPr>
          <p:cNvPr id="329" name="Google Shape;329;p49"/>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30" name="Google Shape;330;p49"/>
          <p:cNvSpPr txBox="1"/>
          <p:nvPr/>
        </p:nvSpPr>
        <p:spPr>
          <a:xfrm>
            <a:off x="221875" y="1181875"/>
            <a:ext cx="5303400" cy="8535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50000"/>
              </a:lnSpc>
              <a:spcBef>
                <a:spcPts val="0"/>
              </a:spcBef>
              <a:spcAft>
                <a:spcPts val="0"/>
              </a:spcAft>
              <a:buClr>
                <a:srgbClr val="000000"/>
              </a:buClr>
              <a:buSzPts val="2200"/>
              <a:buFont typeface="DM Sans"/>
              <a:buChar char="●"/>
            </a:pPr>
            <a:r>
              <a:rPr b="0" i="0" lang="en" sz="2200" u="none" cap="none" strike="noStrike">
                <a:solidFill>
                  <a:srgbClr val="000000"/>
                </a:solidFill>
                <a:latin typeface="DM Sans"/>
                <a:ea typeface="DM Sans"/>
                <a:cs typeface="DM Sans"/>
                <a:sym typeface="DM Sans"/>
              </a:rPr>
              <a:t>Gentle movements </a:t>
            </a:r>
            <a:endParaRPr b="0" i="0" sz="2200" u="none" cap="none" strike="noStrike">
              <a:solidFill>
                <a:srgbClr val="000000"/>
              </a:solidFill>
              <a:latin typeface="DM Sans"/>
              <a:ea typeface="DM Sans"/>
              <a:cs typeface="DM Sans"/>
              <a:sym typeface="DM Sans"/>
            </a:endParaRPr>
          </a:p>
          <a:p>
            <a:pPr indent="-368300" lvl="0" marL="457200" marR="0" rtl="0" algn="l">
              <a:lnSpc>
                <a:spcPct val="150000"/>
              </a:lnSpc>
              <a:spcBef>
                <a:spcPts val="0"/>
              </a:spcBef>
              <a:spcAft>
                <a:spcPts val="0"/>
              </a:spcAft>
              <a:buClr>
                <a:srgbClr val="000000"/>
              </a:buClr>
              <a:buSzPts val="2200"/>
              <a:buFont typeface="DM Sans"/>
              <a:buChar char="●"/>
            </a:pPr>
            <a:r>
              <a:rPr b="0" i="0" lang="en" sz="2200" u="none" cap="none" strike="noStrike">
                <a:solidFill>
                  <a:srgbClr val="000000"/>
                </a:solidFill>
                <a:latin typeface="DM Sans"/>
                <a:ea typeface="DM Sans"/>
                <a:cs typeface="DM Sans"/>
                <a:sym typeface="DM Sans"/>
              </a:rPr>
              <a:t>Inner mindfulness (Insula based)</a:t>
            </a:r>
            <a:endParaRPr b="0" i="0" sz="2200" u="none" cap="none" strike="noStrike">
              <a:solidFill>
                <a:srgbClr val="000000"/>
              </a:solidFill>
              <a:latin typeface="DM Sans"/>
              <a:ea typeface="DM Sans"/>
              <a:cs typeface="DM Sans"/>
              <a:sym typeface="DM Sans"/>
            </a:endParaRPr>
          </a:p>
          <a:p>
            <a:pPr indent="-368300" lvl="0" marL="457200" marR="0" rtl="0" algn="l">
              <a:lnSpc>
                <a:spcPct val="150000"/>
              </a:lnSpc>
              <a:spcBef>
                <a:spcPts val="0"/>
              </a:spcBef>
              <a:spcAft>
                <a:spcPts val="0"/>
              </a:spcAft>
              <a:buClr>
                <a:srgbClr val="000000"/>
              </a:buClr>
              <a:buSzPts val="2200"/>
              <a:buFont typeface="DM Sans"/>
              <a:buChar char="●"/>
            </a:pPr>
            <a:r>
              <a:rPr b="0" i="0" lang="en" sz="2200" u="none" cap="none" strike="noStrike">
                <a:solidFill>
                  <a:srgbClr val="000000"/>
                </a:solidFill>
                <a:latin typeface="DM Sans"/>
                <a:ea typeface="DM Sans"/>
                <a:cs typeface="DM Sans"/>
                <a:sym typeface="DM Sans"/>
              </a:rPr>
              <a:t>Social and facial communication (active listening and empathy)</a:t>
            </a:r>
            <a:endParaRPr b="0" i="0" sz="2200" u="none" cap="none" strike="noStrike">
              <a:solidFill>
                <a:srgbClr val="000000"/>
              </a:solidFill>
              <a:latin typeface="DM Sans"/>
              <a:ea typeface="DM Sans"/>
              <a:cs typeface="DM Sans"/>
              <a:sym typeface="DM Sans"/>
            </a:endParaRPr>
          </a:p>
          <a:p>
            <a:pPr indent="-368300" lvl="0" marL="457200" marR="0" rtl="0" algn="l">
              <a:lnSpc>
                <a:spcPct val="150000"/>
              </a:lnSpc>
              <a:spcBef>
                <a:spcPts val="0"/>
              </a:spcBef>
              <a:spcAft>
                <a:spcPts val="0"/>
              </a:spcAft>
              <a:buClr>
                <a:srgbClr val="000000"/>
              </a:buClr>
              <a:buSzPts val="2200"/>
              <a:buFont typeface="DM Sans"/>
              <a:buChar char="●"/>
            </a:pPr>
            <a:r>
              <a:rPr b="0" i="0" lang="en" sz="2200" u="none" cap="none" strike="noStrike">
                <a:solidFill>
                  <a:srgbClr val="000000"/>
                </a:solidFill>
                <a:latin typeface="DM Sans"/>
                <a:ea typeface="DM Sans"/>
                <a:cs typeface="DM Sans"/>
                <a:sym typeface="DM Sans"/>
              </a:rPr>
              <a:t>Music/Prosody and Rhythm can heal (soundtrack of life). </a:t>
            </a:r>
            <a:endParaRPr b="0" i="0" sz="2200"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DM Sans"/>
              <a:ea typeface="DM Sans"/>
              <a:cs typeface="DM Sans"/>
              <a:sym typeface="DM Sans"/>
            </a:endParaRPr>
          </a:p>
        </p:txBody>
      </p:sp>
      <p:pic>
        <p:nvPicPr>
          <p:cNvPr id="331" name="Google Shape;331;p49"/>
          <p:cNvPicPr preferRelativeResize="0"/>
          <p:nvPr/>
        </p:nvPicPr>
        <p:blipFill rotWithShape="1">
          <a:blip r:embed="rId3">
            <a:alphaModFix/>
          </a:blip>
          <a:srcRect b="0" l="0" r="0" t="0"/>
          <a:stretch/>
        </p:blipFill>
        <p:spPr>
          <a:xfrm>
            <a:off x="5200975" y="845250"/>
            <a:ext cx="3547350" cy="2360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0"/>
          <p:cNvSpPr txBox="1"/>
          <p:nvPr>
            <p:ph type="title"/>
          </p:nvPr>
        </p:nvSpPr>
        <p:spPr>
          <a:xfrm>
            <a:off x="-152400" y="431275"/>
            <a:ext cx="4838700" cy="708300"/>
          </a:xfrm>
          <a:prstGeom prst="rect">
            <a:avLst/>
          </a:prstGeom>
          <a:noFill/>
          <a:ln>
            <a:noFill/>
          </a:ln>
        </p:spPr>
        <p:txBody>
          <a:bodyPr anchorCtr="0" anchor="ctr" bIns="0" lIns="0" spcFirstLastPara="1" rIns="0" wrap="square" tIns="0">
            <a:noAutofit/>
          </a:bodyPr>
          <a:lstStyle/>
          <a:p>
            <a:pPr indent="0" lvl="0" marL="457200" rtl="0" algn="l">
              <a:lnSpc>
                <a:spcPct val="135000"/>
              </a:lnSpc>
              <a:spcBef>
                <a:spcPts val="0"/>
              </a:spcBef>
              <a:spcAft>
                <a:spcPts val="1200"/>
              </a:spcAft>
              <a:buSzPts val="3000"/>
              <a:buNone/>
            </a:pPr>
            <a:r>
              <a:rPr lang="en">
                <a:highlight>
                  <a:srgbClr val="FFFFFF"/>
                </a:highlight>
              </a:rPr>
              <a:t>Bessel van der Kolk</a:t>
            </a:r>
            <a:endParaRPr/>
          </a:p>
        </p:txBody>
      </p:sp>
      <p:sp>
        <p:nvSpPr>
          <p:cNvPr id="337" name="Google Shape;337;p50"/>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38" name="Google Shape;338;p50"/>
          <p:cNvSpPr txBox="1"/>
          <p:nvPr/>
        </p:nvSpPr>
        <p:spPr>
          <a:xfrm>
            <a:off x="262050" y="1342600"/>
            <a:ext cx="5162700" cy="8535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15000"/>
              </a:lnSpc>
              <a:spcBef>
                <a:spcPts val="0"/>
              </a:spcBef>
              <a:spcAft>
                <a:spcPts val="0"/>
              </a:spcAft>
              <a:buClr>
                <a:srgbClr val="000000"/>
              </a:buClr>
              <a:buSzPts val="2200"/>
              <a:buFont typeface="DM Sans"/>
              <a:buChar char="●"/>
            </a:pPr>
            <a:r>
              <a:rPr b="0" i="0" lang="en" sz="2200" u="none" cap="none" strike="noStrike">
                <a:solidFill>
                  <a:srgbClr val="000000"/>
                </a:solidFill>
                <a:latin typeface="DM Sans"/>
                <a:ea typeface="DM Sans"/>
                <a:cs typeface="DM Sans"/>
                <a:sym typeface="DM Sans"/>
              </a:rPr>
              <a:t>Ancient wisdom from many different cultures can help people heal from trauma. </a:t>
            </a:r>
            <a:endParaRPr b="0" i="0" sz="2200" u="none" cap="none" strike="noStrike">
              <a:solidFill>
                <a:srgbClr val="000000"/>
              </a:solidFill>
              <a:latin typeface="DM Sans"/>
              <a:ea typeface="DM Sans"/>
              <a:cs typeface="DM Sans"/>
              <a:sym typeface="DM Sans"/>
            </a:endParaRPr>
          </a:p>
          <a:p>
            <a:pPr indent="0" lvl="0" marL="45720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000000"/>
              </a:solidFill>
              <a:latin typeface="DM Sans"/>
              <a:ea typeface="DM Sans"/>
              <a:cs typeface="DM Sans"/>
              <a:sym typeface="DM Sans"/>
            </a:endParaRPr>
          </a:p>
          <a:p>
            <a:pPr indent="-368300" lvl="0" marL="457200" marR="0" rtl="0" algn="l">
              <a:lnSpc>
                <a:spcPct val="115000"/>
              </a:lnSpc>
              <a:spcBef>
                <a:spcPts val="0"/>
              </a:spcBef>
              <a:spcAft>
                <a:spcPts val="0"/>
              </a:spcAft>
              <a:buClr>
                <a:srgbClr val="000000"/>
              </a:buClr>
              <a:buSzPts val="2200"/>
              <a:buFont typeface="DM Sans"/>
              <a:buChar char="●"/>
            </a:pPr>
            <a:r>
              <a:rPr b="0" i="0" lang="en" sz="2200" u="none" cap="none" strike="noStrike">
                <a:solidFill>
                  <a:srgbClr val="000000"/>
                </a:solidFill>
                <a:latin typeface="DM Sans"/>
                <a:ea typeface="DM Sans"/>
                <a:cs typeface="DM Sans"/>
                <a:sym typeface="DM Sans"/>
              </a:rPr>
              <a:t>Music, prayer, exercise, meditation (hisbonenus/hisbodedus) can help help the body regulate and begin to heal one’s emotions.</a:t>
            </a:r>
            <a:endParaRPr b="0" i="0" sz="2200" u="none" cap="none" strike="noStrike">
              <a:solidFill>
                <a:srgbClr val="000000"/>
              </a:solidFill>
              <a:latin typeface="DM Sans"/>
              <a:ea typeface="DM Sans"/>
              <a:cs typeface="DM Sans"/>
              <a:sym typeface="DM Sans"/>
            </a:endParaRPr>
          </a:p>
        </p:txBody>
      </p:sp>
      <p:pic>
        <p:nvPicPr>
          <p:cNvPr id="339" name="Google Shape;339;p50"/>
          <p:cNvPicPr preferRelativeResize="0"/>
          <p:nvPr/>
        </p:nvPicPr>
        <p:blipFill rotWithShape="1">
          <a:blip r:embed="rId3">
            <a:alphaModFix/>
          </a:blip>
          <a:srcRect b="0" l="0" r="0" t="0"/>
          <a:stretch/>
        </p:blipFill>
        <p:spPr>
          <a:xfrm>
            <a:off x="5918750" y="610575"/>
            <a:ext cx="2143125" cy="2143125"/>
          </a:xfrm>
          <a:prstGeom prst="rect">
            <a:avLst/>
          </a:prstGeom>
          <a:noFill/>
          <a:ln>
            <a:noFill/>
          </a:ln>
        </p:spPr>
      </p:pic>
      <p:pic>
        <p:nvPicPr>
          <p:cNvPr id="340" name="Google Shape;340;p50"/>
          <p:cNvPicPr preferRelativeResize="0"/>
          <p:nvPr/>
        </p:nvPicPr>
        <p:blipFill rotWithShape="1">
          <a:blip r:embed="rId4">
            <a:alphaModFix/>
          </a:blip>
          <a:srcRect b="0" l="0" r="0" t="0"/>
          <a:stretch/>
        </p:blipFill>
        <p:spPr>
          <a:xfrm>
            <a:off x="5816575" y="2913575"/>
            <a:ext cx="2857500" cy="1600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1"/>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46" name="Google Shape;346;p51"/>
          <p:cNvSpPr txBox="1"/>
          <p:nvPr>
            <p:ph type="title"/>
          </p:nvPr>
        </p:nvSpPr>
        <p:spPr>
          <a:xfrm>
            <a:off x="304800" y="355075"/>
            <a:ext cx="4442400"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rPr lang="en"/>
              <a:t>Movement &amp; Emotions </a:t>
            </a:r>
            <a:endParaRPr/>
          </a:p>
        </p:txBody>
      </p:sp>
      <p:sp>
        <p:nvSpPr>
          <p:cNvPr id="347" name="Google Shape;347;p51"/>
          <p:cNvSpPr txBox="1"/>
          <p:nvPr>
            <p:ph idx="1" type="body"/>
          </p:nvPr>
        </p:nvSpPr>
        <p:spPr>
          <a:xfrm>
            <a:off x="304800" y="1063375"/>
            <a:ext cx="5545200" cy="3610200"/>
          </a:xfrm>
          <a:prstGeom prst="rect">
            <a:avLst/>
          </a:prstGeom>
          <a:noFill/>
          <a:ln>
            <a:noFill/>
          </a:ln>
        </p:spPr>
        <p:txBody>
          <a:bodyPr anchorCtr="0" anchor="t" bIns="0" lIns="0" spcFirstLastPara="1" rIns="0" wrap="square" tIns="0">
            <a:noAutofit/>
          </a:bodyPr>
          <a:lstStyle/>
          <a:p>
            <a:pPr indent="-381000" lvl="0" marL="457200" rtl="0" algn="l">
              <a:lnSpc>
                <a:spcPct val="150000"/>
              </a:lnSpc>
              <a:spcBef>
                <a:spcPts val="600"/>
              </a:spcBef>
              <a:spcAft>
                <a:spcPts val="0"/>
              </a:spcAft>
              <a:buSzPts val="2400"/>
              <a:buFont typeface="Arial"/>
              <a:buChar char="●"/>
            </a:pPr>
            <a:r>
              <a:rPr lang="en">
                <a:latin typeface="Arial"/>
                <a:ea typeface="Arial"/>
                <a:cs typeface="Arial"/>
                <a:sym typeface="Arial"/>
              </a:rPr>
              <a:t>Teach people to tolerate their senses</a:t>
            </a:r>
            <a:endParaRPr>
              <a:latin typeface="Arial"/>
              <a:ea typeface="Arial"/>
              <a:cs typeface="Arial"/>
              <a:sym typeface="Arial"/>
            </a:endParaRPr>
          </a:p>
          <a:p>
            <a:pPr indent="-381000" lvl="0" marL="457200" rtl="0" algn="l">
              <a:lnSpc>
                <a:spcPct val="150000"/>
              </a:lnSpc>
              <a:spcBef>
                <a:spcPts val="0"/>
              </a:spcBef>
              <a:spcAft>
                <a:spcPts val="0"/>
              </a:spcAft>
              <a:buSzPts val="2400"/>
              <a:buFont typeface="Arial"/>
              <a:buChar char="●"/>
            </a:pPr>
            <a:r>
              <a:rPr b="1" lang="en">
                <a:latin typeface="Arial"/>
                <a:ea typeface="Arial"/>
                <a:cs typeface="Arial"/>
                <a:sym typeface="Arial"/>
              </a:rPr>
              <a:t>Notice sensations without being hijacked by them (SE)</a:t>
            </a:r>
            <a:endParaRPr b="1" i="1">
              <a:latin typeface="Arial"/>
              <a:ea typeface="Arial"/>
              <a:cs typeface="Arial"/>
              <a:sym typeface="Arial"/>
            </a:endParaRPr>
          </a:p>
          <a:p>
            <a:pPr indent="-381000" lvl="0" marL="457200" rtl="0" algn="l">
              <a:lnSpc>
                <a:spcPct val="150000"/>
              </a:lnSpc>
              <a:spcBef>
                <a:spcPts val="0"/>
              </a:spcBef>
              <a:spcAft>
                <a:spcPts val="0"/>
              </a:spcAft>
              <a:buSzPts val="2400"/>
              <a:buFont typeface="Arial"/>
              <a:buChar char="●"/>
            </a:pPr>
            <a:r>
              <a:rPr lang="en">
                <a:latin typeface="Arial"/>
                <a:ea typeface="Arial"/>
                <a:cs typeface="Arial"/>
                <a:sym typeface="Arial"/>
              </a:rPr>
              <a:t>Befriend their inner experiences </a:t>
            </a:r>
            <a:endParaRPr>
              <a:latin typeface="Arial"/>
              <a:ea typeface="Arial"/>
              <a:cs typeface="Arial"/>
              <a:sym typeface="Arial"/>
            </a:endParaRPr>
          </a:p>
          <a:p>
            <a:pPr indent="-381000" lvl="0" marL="457200" rtl="0" algn="l">
              <a:lnSpc>
                <a:spcPct val="150000"/>
              </a:lnSpc>
              <a:spcBef>
                <a:spcPts val="0"/>
              </a:spcBef>
              <a:spcAft>
                <a:spcPts val="0"/>
              </a:spcAft>
              <a:buSzPts val="2400"/>
              <a:buFont typeface="Arial"/>
              <a:buChar char="●"/>
            </a:pPr>
            <a:r>
              <a:rPr lang="en">
                <a:latin typeface="Arial"/>
                <a:ea typeface="Arial"/>
                <a:cs typeface="Arial"/>
                <a:sym typeface="Arial"/>
              </a:rPr>
              <a:t>Cultivate new action patterns </a:t>
            </a:r>
            <a:endParaRPr>
              <a:latin typeface="Arial"/>
              <a:ea typeface="Arial"/>
              <a:cs typeface="Arial"/>
              <a:sym typeface="Arial"/>
            </a:endParaRPr>
          </a:p>
          <a:p>
            <a:pPr indent="0" lvl="0" marL="0" rtl="0" algn="l">
              <a:lnSpc>
                <a:spcPct val="100000"/>
              </a:lnSpc>
              <a:spcBef>
                <a:spcPts val="600"/>
              </a:spcBef>
              <a:spcAft>
                <a:spcPts val="0"/>
              </a:spcAft>
              <a:buSzPts val="2400"/>
              <a:buNone/>
            </a:pPr>
            <a:r>
              <a:t/>
            </a:r>
            <a:endParaRPr sz="2300"/>
          </a:p>
          <a:p>
            <a:pPr indent="0" lvl="0" marL="0" rtl="0" algn="l">
              <a:lnSpc>
                <a:spcPct val="100000"/>
              </a:lnSpc>
              <a:spcBef>
                <a:spcPts val="600"/>
              </a:spcBef>
              <a:spcAft>
                <a:spcPts val="0"/>
              </a:spcAft>
              <a:buSzPts val="2400"/>
              <a:buNone/>
            </a:pPr>
            <a:r>
              <a:t/>
            </a:r>
            <a:endParaRPr sz="2300"/>
          </a:p>
        </p:txBody>
      </p:sp>
      <p:pic>
        <p:nvPicPr>
          <p:cNvPr id="348" name="Google Shape;348;p51"/>
          <p:cNvPicPr preferRelativeResize="0"/>
          <p:nvPr/>
        </p:nvPicPr>
        <p:blipFill rotWithShape="1">
          <a:blip r:embed="rId3">
            <a:alphaModFix/>
          </a:blip>
          <a:srcRect b="0" l="0" r="0" t="0"/>
          <a:stretch/>
        </p:blipFill>
        <p:spPr>
          <a:xfrm>
            <a:off x="6022700" y="1063375"/>
            <a:ext cx="2952750" cy="257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4"/>
          <p:cNvSpPr txBox="1"/>
          <p:nvPr>
            <p:ph type="ctrTitle"/>
          </p:nvPr>
        </p:nvSpPr>
        <p:spPr>
          <a:xfrm>
            <a:off x="1860000" y="2447450"/>
            <a:ext cx="5424000" cy="419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400"/>
              <a:t>The Neuroscience of Trauma &amp; Movement</a:t>
            </a:r>
            <a:endParaRPr sz="3400"/>
          </a:p>
        </p:txBody>
      </p:sp>
      <p:sp>
        <p:nvSpPr>
          <p:cNvPr id="202" name="Google Shape;202;p34"/>
          <p:cNvSpPr txBox="1"/>
          <p:nvPr/>
        </p:nvSpPr>
        <p:spPr>
          <a:xfrm>
            <a:off x="0" y="1588725"/>
            <a:ext cx="1735200" cy="1743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9600">
                <a:solidFill>
                  <a:schemeClr val="accent1"/>
                </a:solidFill>
                <a:latin typeface="DM Sans"/>
                <a:ea typeface="DM Sans"/>
                <a:cs typeface="DM Sans"/>
                <a:sym typeface="DM Sans"/>
              </a:rPr>
              <a:t>2</a:t>
            </a:r>
            <a:endParaRPr b="1" sz="9600">
              <a:solidFill>
                <a:schemeClr val="accent1"/>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2"/>
          <p:cNvSpPr txBox="1"/>
          <p:nvPr>
            <p:ph type="title"/>
          </p:nvPr>
        </p:nvSpPr>
        <p:spPr>
          <a:xfrm>
            <a:off x="-152400" y="431275"/>
            <a:ext cx="4838700" cy="708300"/>
          </a:xfrm>
          <a:prstGeom prst="rect">
            <a:avLst/>
          </a:prstGeom>
          <a:noFill/>
          <a:ln>
            <a:noFill/>
          </a:ln>
        </p:spPr>
        <p:txBody>
          <a:bodyPr anchorCtr="0" anchor="ctr" bIns="0" lIns="0" spcFirstLastPara="1" rIns="0" wrap="square" tIns="0">
            <a:noAutofit/>
          </a:bodyPr>
          <a:lstStyle/>
          <a:p>
            <a:pPr indent="0" lvl="0" marL="457200" rtl="0" algn="l">
              <a:lnSpc>
                <a:spcPct val="135000"/>
              </a:lnSpc>
              <a:spcBef>
                <a:spcPts val="0"/>
              </a:spcBef>
              <a:spcAft>
                <a:spcPts val="1200"/>
              </a:spcAft>
              <a:buSzPts val="3000"/>
              <a:buNone/>
            </a:pPr>
            <a:r>
              <a:rPr lang="en">
                <a:highlight>
                  <a:srgbClr val="FFFFFF"/>
                </a:highlight>
              </a:rPr>
              <a:t>2 Steps</a:t>
            </a:r>
            <a:endParaRPr/>
          </a:p>
        </p:txBody>
      </p:sp>
      <p:sp>
        <p:nvSpPr>
          <p:cNvPr id="354" name="Google Shape;354;p52"/>
          <p:cNvSpPr txBox="1"/>
          <p:nvPr>
            <p:ph idx="1" type="body"/>
          </p:nvPr>
        </p:nvSpPr>
        <p:spPr>
          <a:xfrm>
            <a:off x="428125" y="1356675"/>
            <a:ext cx="4762800" cy="3221400"/>
          </a:xfrm>
          <a:prstGeom prst="rect">
            <a:avLst/>
          </a:prstGeom>
          <a:noFill/>
          <a:ln>
            <a:noFill/>
          </a:ln>
        </p:spPr>
        <p:txBody>
          <a:bodyPr anchorCtr="0" anchor="t" bIns="0" lIns="0" spcFirstLastPara="1" rIns="0" wrap="square" tIns="0">
            <a:noAutofit/>
          </a:bodyPr>
          <a:lstStyle/>
          <a:p>
            <a:pPr indent="-387350" lvl="0" marL="457200" rtl="0" algn="l">
              <a:lnSpc>
                <a:spcPct val="200000"/>
              </a:lnSpc>
              <a:spcBef>
                <a:spcPts val="0"/>
              </a:spcBef>
              <a:spcAft>
                <a:spcPts val="0"/>
              </a:spcAft>
              <a:buClr>
                <a:srgbClr val="000000"/>
              </a:buClr>
              <a:buSzPts val="2500"/>
              <a:buFont typeface="Arial"/>
              <a:buAutoNum type="arabicPeriod"/>
            </a:pPr>
            <a:r>
              <a:rPr lang="en" sz="2500">
                <a:solidFill>
                  <a:srgbClr val="000000"/>
                </a:solidFill>
                <a:highlight>
                  <a:schemeClr val="lt1"/>
                </a:highlight>
                <a:latin typeface="Arial"/>
                <a:ea typeface="Arial"/>
                <a:cs typeface="Arial"/>
                <a:sym typeface="Arial"/>
              </a:rPr>
              <a:t>Listen to the body.</a:t>
            </a:r>
            <a:endParaRPr sz="2500">
              <a:solidFill>
                <a:srgbClr val="000000"/>
              </a:solidFill>
              <a:highlight>
                <a:schemeClr val="lt1"/>
              </a:highlight>
              <a:latin typeface="Arial"/>
              <a:ea typeface="Arial"/>
              <a:cs typeface="Arial"/>
              <a:sym typeface="Arial"/>
            </a:endParaRPr>
          </a:p>
          <a:p>
            <a:pPr indent="-387350" lvl="0" marL="457200" rtl="0" algn="l">
              <a:lnSpc>
                <a:spcPct val="200000"/>
              </a:lnSpc>
              <a:spcBef>
                <a:spcPts val="0"/>
              </a:spcBef>
              <a:spcAft>
                <a:spcPts val="0"/>
              </a:spcAft>
              <a:buClr>
                <a:srgbClr val="000000"/>
              </a:buClr>
              <a:buSzPts val="2500"/>
              <a:buFont typeface="Arial"/>
              <a:buAutoNum type="arabicPeriod"/>
            </a:pPr>
            <a:r>
              <a:rPr lang="en" sz="2500">
                <a:solidFill>
                  <a:srgbClr val="000000"/>
                </a:solidFill>
                <a:highlight>
                  <a:schemeClr val="lt1"/>
                </a:highlight>
                <a:latin typeface="Arial"/>
                <a:ea typeface="Arial"/>
                <a:cs typeface="Arial"/>
                <a:sym typeface="Arial"/>
              </a:rPr>
              <a:t>Move it gently out of freeze. </a:t>
            </a:r>
            <a:endParaRPr sz="2500">
              <a:solidFill>
                <a:srgbClr val="000000"/>
              </a:solidFill>
              <a:highlight>
                <a:schemeClr val="lt1"/>
              </a:highlight>
              <a:latin typeface="Arial"/>
              <a:ea typeface="Arial"/>
              <a:cs typeface="Arial"/>
              <a:sym typeface="Arial"/>
            </a:endParaRPr>
          </a:p>
          <a:p>
            <a:pPr indent="0" lvl="0" marL="457200" rtl="0" algn="l">
              <a:lnSpc>
                <a:spcPct val="115000"/>
              </a:lnSpc>
              <a:spcBef>
                <a:spcPts val="1200"/>
              </a:spcBef>
              <a:spcAft>
                <a:spcPts val="1200"/>
              </a:spcAft>
              <a:buSzPts val="2400"/>
              <a:buNone/>
            </a:pPr>
            <a:r>
              <a:t/>
            </a:r>
            <a:endParaRPr sz="2200">
              <a:solidFill>
                <a:srgbClr val="000000"/>
              </a:solidFill>
              <a:highlight>
                <a:srgbClr val="FFFFFF"/>
              </a:highlight>
              <a:latin typeface="Arial"/>
              <a:ea typeface="Arial"/>
              <a:cs typeface="Arial"/>
              <a:sym typeface="Arial"/>
            </a:endParaRPr>
          </a:p>
        </p:txBody>
      </p:sp>
      <p:sp>
        <p:nvSpPr>
          <p:cNvPr id="355" name="Google Shape;355;p52"/>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356" name="Google Shape;356;p52"/>
          <p:cNvPicPr preferRelativeResize="0"/>
          <p:nvPr/>
        </p:nvPicPr>
        <p:blipFill rotWithShape="1">
          <a:blip r:embed="rId3">
            <a:alphaModFix/>
          </a:blip>
          <a:srcRect b="0" l="0" r="0" t="0"/>
          <a:stretch/>
        </p:blipFill>
        <p:spPr>
          <a:xfrm>
            <a:off x="5190925" y="1011700"/>
            <a:ext cx="3679300" cy="1892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3"/>
          <p:cNvSpPr txBox="1"/>
          <p:nvPr>
            <p:ph type="title"/>
          </p:nvPr>
        </p:nvSpPr>
        <p:spPr>
          <a:xfrm>
            <a:off x="-152400" y="431275"/>
            <a:ext cx="4838700" cy="708300"/>
          </a:xfrm>
          <a:prstGeom prst="rect">
            <a:avLst/>
          </a:prstGeom>
          <a:noFill/>
          <a:ln>
            <a:noFill/>
          </a:ln>
        </p:spPr>
        <p:txBody>
          <a:bodyPr anchorCtr="0" anchor="ctr" bIns="0" lIns="0" spcFirstLastPara="1" rIns="0" wrap="square" tIns="0">
            <a:noAutofit/>
          </a:bodyPr>
          <a:lstStyle/>
          <a:p>
            <a:pPr indent="0" lvl="0" marL="457200" rtl="0" algn="l">
              <a:lnSpc>
                <a:spcPct val="115000"/>
              </a:lnSpc>
              <a:spcBef>
                <a:spcPts val="0"/>
              </a:spcBef>
              <a:spcAft>
                <a:spcPts val="1200"/>
              </a:spcAft>
              <a:buSzPts val="3000"/>
              <a:buNone/>
            </a:pPr>
            <a:r>
              <a:rPr lang="en">
                <a:highlight>
                  <a:srgbClr val="FFFFFF"/>
                </a:highlight>
              </a:rPr>
              <a:t>Trauma frozen in the body</a:t>
            </a:r>
            <a:endParaRPr/>
          </a:p>
        </p:txBody>
      </p:sp>
      <p:sp>
        <p:nvSpPr>
          <p:cNvPr id="362" name="Google Shape;362;p53"/>
          <p:cNvSpPr txBox="1"/>
          <p:nvPr>
            <p:ph idx="1" type="body"/>
          </p:nvPr>
        </p:nvSpPr>
        <p:spPr>
          <a:xfrm>
            <a:off x="428125" y="1356675"/>
            <a:ext cx="4762800" cy="3221400"/>
          </a:xfrm>
          <a:prstGeom prst="rect">
            <a:avLst/>
          </a:prstGeom>
          <a:noFill/>
          <a:ln>
            <a:noFill/>
          </a:ln>
        </p:spPr>
        <p:txBody>
          <a:bodyPr anchorCtr="0" anchor="t" bIns="0" lIns="0" spcFirstLastPara="1" rIns="0" wrap="square" tIns="0">
            <a:noAutofit/>
          </a:bodyPr>
          <a:lstStyle/>
          <a:p>
            <a:pPr indent="-368300" lvl="0" marL="457200" rtl="0" algn="l">
              <a:lnSpc>
                <a:spcPct val="150000"/>
              </a:lnSpc>
              <a:spcBef>
                <a:spcPts val="0"/>
              </a:spcBef>
              <a:spcAft>
                <a:spcPts val="0"/>
              </a:spcAft>
              <a:buClr>
                <a:srgbClr val="000000"/>
              </a:buClr>
              <a:buSzPts val="2200"/>
              <a:buFont typeface="Arial"/>
              <a:buChar char="●"/>
            </a:pPr>
            <a:r>
              <a:rPr lang="en" sz="2200">
                <a:solidFill>
                  <a:srgbClr val="000000"/>
                </a:solidFill>
                <a:highlight>
                  <a:srgbClr val="FFFFFF"/>
                </a:highlight>
                <a:latin typeface="Arial"/>
                <a:ea typeface="Arial"/>
                <a:cs typeface="Arial"/>
                <a:sym typeface="Arial"/>
              </a:rPr>
              <a:t>Clay in water and heat stays lucid and flexible.</a:t>
            </a:r>
            <a:endParaRPr sz="2200">
              <a:solidFill>
                <a:srgbClr val="000000"/>
              </a:solidFill>
              <a:highlight>
                <a:srgbClr val="FFFFFF"/>
              </a:highlight>
              <a:latin typeface="Arial"/>
              <a:ea typeface="Arial"/>
              <a:cs typeface="Arial"/>
              <a:sym typeface="Arial"/>
            </a:endParaRPr>
          </a:p>
          <a:p>
            <a:pPr indent="-368300" lvl="0" marL="457200" rtl="0" algn="l">
              <a:lnSpc>
                <a:spcPct val="150000"/>
              </a:lnSpc>
              <a:spcBef>
                <a:spcPts val="0"/>
              </a:spcBef>
              <a:spcAft>
                <a:spcPts val="0"/>
              </a:spcAft>
              <a:buClr>
                <a:srgbClr val="000000"/>
              </a:buClr>
              <a:buSzPts val="2200"/>
              <a:buFont typeface="Arial"/>
              <a:buChar char="●"/>
            </a:pPr>
            <a:r>
              <a:rPr lang="en" sz="2200">
                <a:solidFill>
                  <a:srgbClr val="000000"/>
                </a:solidFill>
                <a:highlight>
                  <a:srgbClr val="FFFFFF"/>
                </a:highlight>
                <a:latin typeface="Arial"/>
                <a:ea typeface="Arial"/>
                <a:cs typeface="Arial"/>
                <a:sym typeface="Arial"/>
              </a:rPr>
              <a:t>However, when dried, it becomes hard and can break.</a:t>
            </a:r>
            <a:endParaRPr sz="2200">
              <a:solidFill>
                <a:srgbClr val="000000"/>
              </a:solidFill>
              <a:highlight>
                <a:srgbClr val="FFFFFF"/>
              </a:highlight>
              <a:latin typeface="Arial"/>
              <a:ea typeface="Arial"/>
              <a:cs typeface="Arial"/>
              <a:sym typeface="Arial"/>
            </a:endParaRPr>
          </a:p>
          <a:p>
            <a:pPr indent="-368300" lvl="0" marL="457200" rtl="0" algn="l">
              <a:lnSpc>
                <a:spcPct val="150000"/>
              </a:lnSpc>
              <a:spcBef>
                <a:spcPts val="0"/>
              </a:spcBef>
              <a:spcAft>
                <a:spcPts val="0"/>
              </a:spcAft>
              <a:buClr>
                <a:srgbClr val="000000"/>
              </a:buClr>
              <a:buSzPts val="2200"/>
              <a:buFont typeface="Arial"/>
              <a:buChar char="●"/>
            </a:pPr>
            <a:r>
              <a:rPr lang="en" sz="2200">
                <a:solidFill>
                  <a:srgbClr val="000000"/>
                </a:solidFill>
                <a:highlight>
                  <a:srgbClr val="FFFFFF"/>
                </a:highlight>
                <a:latin typeface="Arial"/>
                <a:ea typeface="Arial"/>
                <a:cs typeface="Arial"/>
                <a:sym typeface="Arial"/>
              </a:rPr>
              <a:t>So too the body, you can’t tell it what to do when it freezes.</a:t>
            </a:r>
            <a:endParaRPr sz="2200">
              <a:solidFill>
                <a:srgbClr val="181818"/>
              </a:solidFill>
              <a:highlight>
                <a:srgbClr val="FFFFFF"/>
              </a:highlight>
              <a:latin typeface="Arial"/>
              <a:ea typeface="Arial"/>
              <a:cs typeface="Arial"/>
              <a:sym typeface="Arial"/>
            </a:endParaRPr>
          </a:p>
        </p:txBody>
      </p:sp>
      <p:sp>
        <p:nvSpPr>
          <p:cNvPr id="363" name="Google Shape;363;p53"/>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364" name="Google Shape;364;p53"/>
          <p:cNvPicPr preferRelativeResize="0"/>
          <p:nvPr/>
        </p:nvPicPr>
        <p:blipFill rotWithShape="1">
          <a:blip r:embed="rId3">
            <a:alphaModFix/>
          </a:blip>
          <a:srcRect b="0" l="0" r="0" t="0"/>
          <a:stretch/>
        </p:blipFill>
        <p:spPr>
          <a:xfrm>
            <a:off x="5907025" y="727825"/>
            <a:ext cx="1790700" cy="2552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4"/>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rPr lang="en"/>
              <a:t>Immobility &amp; Freeze</a:t>
            </a:r>
            <a:endParaRPr/>
          </a:p>
        </p:txBody>
      </p:sp>
      <p:sp>
        <p:nvSpPr>
          <p:cNvPr id="370" name="Google Shape;370;p54"/>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pic>
        <p:nvPicPr>
          <p:cNvPr descr="Dog Never Wagged Her Tail Until She Met Her Foster Dad | This rescue dog wouldn’t stop shaking for months — but now she’s wagging her tail for the first time. Special thanks to Rocky Kanaka for sharing this story with us and for fostering Blossom! For more of Blossom, visit: https://thedo.do/rockykanaka. For more info on adopting Blossom via Marley's Mutts Dog Rescue, visit: https://thedo.do/adoptblossom. &#10;&#10;Love Animals? Subscribe: http://thedo.do/2tv6Ocd&#10;&#10;Follow The Dodo:&#10;Tweet with us on Twitter: https://thedo.do/2Jast1M&#10;Howl with us on Musical.ly: https://thedo.do/2qFkbGT&#10;Take a peek at our Snapchat: http://thedo.do/2gkVhsz&#10;¿Hablas español?: https://thedo.do/2Hcg24s&#10;Love our Instagram: http://thedo.do/2agAEce&#10;Like us on Facebook: http://thedo.do/1dJ9lmn&#10;Read more on our site: http://thedo.do/KWDoNt&#10;&#10;For the love of animals. Pass it on.&#10;#thedodo #animals #dog #cat #kitten #puppy" id="371" name="Google Shape;371;p54" title="Scared Dog Never Wagged Her Tail Until She Met Her Foster Dad - BLOSSOM | The Dodo">
            <a:hlinkClick r:id="rId3"/>
          </p:cNvPr>
          <p:cNvPicPr preferRelativeResize="0"/>
          <p:nvPr/>
        </p:nvPicPr>
        <p:blipFill>
          <a:blip r:embed="rId4">
            <a:alphaModFix/>
          </a:blip>
          <a:stretch>
            <a:fillRect/>
          </a:stretch>
        </p:blipFill>
        <p:spPr>
          <a:xfrm>
            <a:off x="2410100" y="12446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10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id="376" name="Google Shape;376;p55"/>
          <p:cNvPicPr preferRelativeResize="0"/>
          <p:nvPr/>
        </p:nvPicPr>
        <p:blipFill>
          <a:blip r:embed="rId3">
            <a:alphaModFix/>
          </a:blip>
          <a:stretch>
            <a:fillRect/>
          </a:stretch>
        </p:blipFill>
        <p:spPr>
          <a:xfrm>
            <a:off x="1066575" y="404950"/>
            <a:ext cx="6618524" cy="4325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56"/>
          <p:cNvPicPr preferRelativeResize="0"/>
          <p:nvPr/>
        </p:nvPicPr>
        <p:blipFill>
          <a:blip r:embed="rId3">
            <a:alphaModFix/>
          </a:blip>
          <a:stretch>
            <a:fillRect/>
          </a:stretch>
        </p:blipFill>
        <p:spPr>
          <a:xfrm>
            <a:off x="1948175" y="1043575"/>
            <a:ext cx="4713976" cy="3535475"/>
          </a:xfrm>
          <a:prstGeom prst="rect">
            <a:avLst/>
          </a:prstGeom>
          <a:noFill/>
          <a:ln>
            <a:noFill/>
          </a:ln>
        </p:spPr>
      </p:pic>
      <p:sp>
        <p:nvSpPr>
          <p:cNvPr id="382" name="Google Shape;382;p56"/>
          <p:cNvSpPr txBox="1"/>
          <p:nvPr/>
        </p:nvSpPr>
        <p:spPr>
          <a:xfrm>
            <a:off x="1844250" y="365800"/>
            <a:ext cx="49218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t>Central Vs. </a:t>
            </a:r>
            <a:r>
              <a:rPr b="1" lang="en" sz="2000"/>
              <a:t>Peripheral</a:t>
            </a:r>
            <a:r>
              <a:rPr b="1" lang="en" sz="2000"/>
              <a:t> Nervous System</a:t>
            </a:r>
            <a:endParaRPr b="1" sz="2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id="387" name="Google Shape;387;p57"/>
          <p:cNvPicPr preferRelativeResize="0"/>
          <p:nvPr/>
        </p:nvPicPr>
        <p:blipFill>
          <a:blip r:embed="rId3">
            <a:alphaModFix/>
          </a:blip>
          <a:stretch>
            <a:fillRect/>
          </a:stretch>
        </p:blipFill>
        <p:spPr>
          <a:xfrm>
            <a:off x="1689038" y="626925"/>
            <a:ext cx="5857875" cy="4000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p58"/>
          <p:cNvPicPr preferRelativeResize="0"/>
          <p:nvPr/>
        </p:nvPicPr>
        <p:blipFill>
          <a:blip r:embed="rId3">
            <a:alphaModFix/>
          </a:blip>
          <a:stretch>
            <a:fillRect/>
          </a:stretch>
        </p:blipFill>
        <p:spPr>
          <a:xfrm>
            <a:off x="990563" y="320850"/>
            <a:ext cx="7162875" cy="4501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9"/>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98" name="Google Shape;398;p59"/>
          <p:cNvSpPr txBox="1"/>
          <p:nvPr>
            <p:ph type="title"/>
          </p:nvPr>
        </p:nvSpPr>
        <p:spPr>
          <a:xfrm>
            <a:off x="304800" y="355075"/>
            <a:ext cx="4442400" cy="708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Tanya</a:t>
            </a:r>
            <a:endParaRPr/>
          </a:p>
        </p:txBody>
      </p:sp>
      <p:sp>
        <p:nvSpPr>
          <p:cNvPr id="399" name="Google Shape;399;p59"/>
          <p:cNvSpPr txBox="1"/>
          <p:nvPr>
            <p:ph idx="1" type="body"/>
          </p:nvPr>
        </p:nvSpPr>
        <p:spPr>
          <a:xfrm>
            <a:off x="584175" y="1233175"/>
            <a:ext cx="3963000" cy="3221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Two souls competing for dominance over the heart.</a:t>
            </a:r>
            <a:endParaRPr/>
          </a:p>
          <a:p>
            <a:pPr indent="0" lvl="0" marL="0" rtl="0" algn="l">
              <a:spcBef>
                <a:spcPts val="600"/>
              </a:spcBef>
              <a:spcAft>
                <a:spcPts val="0"/>
              </a:spcAft>
              <a:buNone/>
            </a:pPr>
            <a:r>
              <a:t/>
            </a:r>
            <a:endParaRPr/>
          </a:p>
        </p:txBody>
      </p:sp>
      <p:pic>
        <p:nvPicPr>
          <p:cNvPr id="400" name="Google Shape;400;p59"/>
          <p:cNvPicPr preferRelativeResize="0"/>
          <p:nvPr/>
        </p:nvPicPr>
        <p:blipFill>
          <a:blip r:embed="rId3">
            <a:alphaModFix/>
          </a:blip>
          <a:stretch>
            <a:fillRect/>
          </a:stretch>
        </p:blipFill>
        <p:spPr>
          <a:xfrm>
            <a:off x="6563700" y="568450"/>
            <a:ext cx="1704975" cy="2686050"/>
          </a:xfrm>
          <a:prstGeom prst="rect">
            <a:avLst/>
          </a:prstGeom>
          <a:noFill/>
          <a:ln>
            <a:noFill/>
          </a:ln>
        </p:spPr>
      </p:pic>
      <p:pic>
        <p:nvPicPr>
          <p:cNvPr id="401" name="Google Shape;401;p59"/>
          <p:cNvPicPr preferRelativeResize="0"/>
          <p:nvPr/>
        </p:nvPicPr>
        <p:blipFill>
          <a:blip r:embed="rId4">
            <a:alphaModFix/>
          </a:blip>
          <a:stretch>
            <a:fillRect/>
          </a:stretch>
        </p:blipFill>
        <p:spPr>
          <a:xfrm>
            <a:off x="1572100" y="2350350"/>
            <a:ext cx="3026400" cy="2138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60"/>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407" name="Google Shape;407;p60"/>
          <p:cNvSpPr txBox="1"/>
          <p:nvPr>
            <p:ph type="title"/>
          </p:nvPr>
        </p:nvSpPr>
        <p:spPr>
          <a:xfrm>
            <a:off x="304800" y="355075"/>
            <a:ext cx="4442400" cy="708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Tanya</a:t>
            </a:r>
            <a:endParaRPr/>
          </a:p>
        </p:txBody>
      </p:sp>
      <p:sp>
        <p:nvSpPr>
          <p:cNvPr id="408" name="Google Shape;408;p60"/>
          <p:cNvSpPr txBox="1"/>
          <p:nvPr>
            <p:ph idx="1" type="body"/>
          </p:nvPr>
        </p:nvSpPr>
        <p:spPr>
          <a:xfrm>
            <a:off x="423200" y="1452250"/>
            <a:ext cx="5508900" cy="3221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solidFill>
                  <a:srgbClr val="000000"/>
                </a:solidFill>
                <a:highlight>
                  <a:srgbClr val="FFFFFF"/>
                </a:highlight>
                <a:latin typeface="Arial"/>
                <a:ea typeface="Arial"/>
                <a:cs typeface="Arial"/>
                <a:sym typeface="Arial"/>
              </a:rPr>
              <a:t>“</a:t>
            </a:r>
            <a:r>
              <a:rPr lang="en">
                <a:solidFill>
                  <a:srgbClr val="000000"/>
                </a:solidFill>
                <a:highlight>
                  <a:srgbClr val="FFFFFF"/>
                </a:highlight>
                <a:latin typeface="Arial"/>
                <a:ea typeface="Arial"/>
                <a:cs typeface="Arial"/>
                <a:sym typeface="Arial"/>
              </a:rPr>
              <a:t>For the body is called a “small city.” The two souls, in relation to one’s body, are just as two kings who wage war over a city, which each wishes to capture and dominate even against its will and to rule with the consent of the populace.”</a:t>
            </a:r>
            <a:endParaRPr>
              <a:solidFill>
                <a:srgbClr val="000000"/>
              </a:solidFill>
              <a:highlight>
                <a:srgbClr val="FFFFFF"/>
              </a:highlight>
              <a:latin typeface="Arial"/>
              <a:ea typeface="Arial"/>
              <a:cs typeface="Arial"/>
              <a:sym typeface="Arial"/>
            </a:endParaRPr>
          </a:p>
          <a:p>
            <a:pPr indent="0" lvl="0" marL="0" rtl="0" algn="l">
              <a:spcBef>
                <a:spcPts val="600"/>
              </a:spcBef>
              <a:spcAft>
                <a:spcPts val="0"/>
              </a:spcAft>
              <a:buNone/>
            </a:pPr>
            <a:r>
              <a:rPr lang="en">
                <a:solidFill>
                  <a:srgbClr val="000000"/>
                </a:solidFill>
                <a:highlight>
                  <a:srgbClr val="FFFFFF"/>
                </a:highlight>
                <a:latin typeface="Arial"/>
                <a:ea typeface="Arial"/>
                <a:cs typeface="Arial"/>
                <a:sym typeface="Arial"/>
              </a:rPr>
              <a:t>                                 Tanya, Chapter 9</a:t>
            </a:r>
            <a:endParaRPr>
              <a:solidFill>
                <a:srgbClr val="000000"/>
              </a:solidFill>
              <a:highlight>
                <a:srgbClr val="FFFFFF"/>
              </a:highlight>
              <a:latin typeface="Arial"/>
              <a:ea typeface="Arial"/>
              <a:cs typeface="Arial"/>
              <a:sym typeface="Arial"/>
            </a:endParaRPr>
          </a:p>
          <a:p>
            <a:pPr indent="0" lvl="0" marL="0" rtl="0" algn="l">
              <a:spcBef>
                <a:spcPts val="600"/>
              </a:spcBef>
              <a:spcAft>
                <a:spcPts val="0"/>
              </a:spcAft>
              <a:buNone/>
            </a:pPr>
            <a:r>
              <a:t/>
            </a:r>
            <a:endParaRPr/>
          </a:p>
        </p:txBody>
      </p:sp>
      <p:pic>
        <p:nvPicPr>
          <p:cNvPr id="409" name="Google Shape;409;p60"/>
          <p:cNvPicPr preferRelativeResize="0"/>
          <p:nvPr/>
        </p:nvPicPr>
        <p:blipFill>
          <a:blip r:embed="rId3">
            <a:alphaModFix/>
          </a:blip>
          <a:stretch>
            <a:fillRect/>
          </a:stretch>
        </p:blipFill>
        <p:spPr>
          <a:xfrm>
            <a:off x="6621425" y="753100"/>
            <a:ext cx="1704975" cy="26860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id="414" name="Google Shape;414;p61"/>
          <p:cNvPicPr preferRelativeResize="0"/>
          <p:nvPr/>
        </p:nvPicPr>
        <p:blipFill>
          <a:blip r:embed="rId3">
            <a:alphaModFix/>
          </a:blip>
          <a:stretch>
            <a:fillRect/>
          </a:stretch>
        </p:blipFill>
        <p:spPr>
          <a:xfrm>
            <a:off x="1046450" y="244900"/>
            <a:ext cx="6757099" cy="46536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grpSp>
        <p:nvGrpSpPr>
          <p:cNvPr id="207" name="Google Shape;207;p35"/>
          <p:cNvGrpSpPr/>
          <p:nvPr/>
        </p:nvGrpSpPr>
        <p:grpSpPr>
          <a:xfrm>
            <a:off x="5619074" y="417731"/>
            <a:ext cx="2120985" cy="4361089"/>
            <a:chOff x="5160100" y="1609475"/>
            <a:chExt cx="975300" cy="2005375"/>
          </a:xfrm>
        </p:grpSpPr>
        <p:sp>
          <p:nvSpPr>
            <p:cNvPr id="208" name="Google Shape;208;p35"/>
            <p:cNvSpPr/>
            <p:nvPr/>
          </p:nvSpPr>
          <p:spPr>
            <a:xfrm>
              <a:off x="5160100" y="1609475"/>
              <a:ext cx="975300" cy="2005375"/>
            </a:xfrm>
            <a:custGeom>
              <a:rect b="b" l="l" r="r" t="t"/>
              <a:pathLst>
                <a:path extrusionOk="0" h="80215" w="39012">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5"/>
            <p:cNvSpPr/>
            <p:nvPr/>
          </p:nvSpPr>
          <p:spPr>
            <a:xfrm>
              <a:off x="5160100" y="1609475"/>
              <a:ext cx="975300" cy="2005375"/>
            </a:xfrm>
            <a:custGeom>
              <a:rect b="b" l="l" r="r" t="t"/>
              <a:pathLst>
                <a:path extrusionOk="0" h="80215" w="39012">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0" name="Google Shape;210;p35"/>
          <p:cNvSpPr/>
          <p:nvPr/>
        </p:nvSpPr>
        <p:spPr>
          <a:xfrm flipH="1" rot="-2700000">
            <a:off x="7057481" y="3007202"/>
            <a:ext cx="669489" cy="669489"/>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5"/>
          <p:cNvSpPr txBox="1"/>
          <p:nvPr>
            <p:ph idx="4294967295" type="ctrTitle"/>
          </p:nvPr>
        </p:nvSpPr>
        <p:spPr>
          <a:xfrm>
            <a:off x="613650" y="3191338"/>
            <a:ext cx="4598400" cy="186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700"/>
              <a:t>The Neuroscience of Trauma</a:t>
            </a:r>
            <a:endParaRPr sz="4700"/>
          </a:p>
          <a:p>
            <a:pPr indent="0" lvl="0" marL="0" rtl="0" algn="l">
              <a:spcBef>
                <a:spcPts val="0"/>
              </a:spcBef>
              <a:spcAft>
                <a:spcPts val="0"/>
              </a:spcAft>
              <a:buNone/>
            </a:pPr>
            <a:r>
              <a:rPr lang="en" sz="4700"/>
              <a:t>&amp; Movement </a:t>
            </a:r>
            <a:endParaRPr sz="4700"/>
          </a:p>
          <a:p>
            <a:pPr indent="0" lvl="0" marL="0" rtl="0" algn="l">
              <a:spcBef>
                <a:spcPts val="0"/>
              </a:spcBef>
              <a:spcAft>
                <a:spcPts val="0"/>
              </a:spcAft>
              <a:buNone/>
            </a:pPr>
            <a:r>
              <a:t/>
            </a:r>
            <a:endParaRPr sz="4700"/>
          </a:p>
          <a:p>
            <a:pPr indent="0" lvl="0" marL="0" rtl="0" algn="l">
              <a:spcBef>
                <a:spcPts val="0"/>
              </a:spcBef>
              <a:spcAft>
                <a:spcPts val="0"/>
              </a:spcAft>
              <a:buNone/>
            </a:pPr>
            <a:r>
              <a:t/>
            </a:r>
            <a:endParaRPr sz="3500">
              <a:solidFill>
                <a:srgbClr val="000000"/>
              </a:solidFill>
            </a:endParaRPr>
          </a:p>
          <a:p>
            <a:pPr indent="0" lvl="0" marL="0" rtl="0" algn="l">
              <a:lnSpc>
                <a:spcPct val="80000"/>
              </a:lnSpc>
              <a:spcBef>
                <a:spcPts val="0"/>
              </a:spcBef>
              <a:spcAft>
                <a:spcPts val="0"/>
              </a:spcAft>
              <a:buNone/>
            </a:pPr>
            <a:r>
              <a:t/>
            </a:r>
            <a:endParaRPr sz="7200"/>
          </a:p>
        </p:txBody>
      </p:sp>
      <p:sp>
        <p:nvSpPr>
          <p:cNvPr id="212" name="Google Shape;212;p35"/>
          <p:cNvSpPr txBox="1"/>
          <p:nvPr>
            <p:ph idx="12" type="sldNum"/>
          </p:nvPr>
        </p:nvSpPr>
        <p:spPr>
          <a:xfrm>
            <a:off x="4337038"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13" name="Google Shape;213;p35"/>
          <p:cNvSpPr/>
          <p:nvPr/>
        </p:nvSpPr>
        <p:spPr>
          <a:xfrm rot="4499367">
            <a:off x="7137857" y="360028"/>
            <a:ext cx="881478" cy="864587"/>
          </a:xfrm>
          <a:prstGeom prst="wedgeEllipseCallout">
            <a:avLst>
              <a:gd fmla="val -20833" name="adj1"/>
              <a:gd fmla="val 62500" name="adj2"/>
            </a:avLst>
          </a:prstGeom>
          <a:no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5"/>
          <p:cNvSpPr/>
          <p:nvPr/>
        </p:nvSpPr>
        <p:spPr>
          <a:xfrm rot="2700000">
            <a:off x="5350706" y="1072527"/>
            <a:ext cx="669489" cy="669489"/>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5"/>
          <p:cNvSpPr/>
          <p:nvPr/>
        </p:nvSpPr>
        <p:spPr>
          <a:xfrm>
            <a:off x="6780750" y="1536450"/>
            <a:ext cx="176100" cy="154200"/>
          </a:xfrm>
          <a:prstGeom prst="hear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6" name="Google Shape;216;p35"/>
          <p:cNvGrpSpPr/>
          <p:nvPr/>
        </p:nvGrpSpPr>
        <p:grpSpPr>
          <a:xfrm>
            <a:off x="7427996" y="641718"/>
            <a:ext cx="301203" cy="301203"/>
            <a:chOff x="8762414" y="2939573"/>
            <a:chExt cx="457200" cy="457200"/>
          </a:xfrm>
        </p:grpSpPr>
        <p:sp>
          <p:nvSpPr>
            <p:cNvPr id="217" name="Google Shape;217;p35"/>
            <p:cNvSpPr/>
            <p:nvPr/>
          </p:nvSpPr>
          <p:spPr>
            <a:xfrm>
              <a:off x="9010064" y="3034823"/>
              <a:ext cx="209550" cy="66675"/>
            </a:xfrm>
            <a:custGeom>
              <a:rect b="b" l="l" r="r" t="t"/>
              <a:pathLst>
                <a:path extrusionOk="0" h="66675" w="209550">
                  <a:moveTo>
                    <a:pt x="200025" y="0"/>
                  </a:moveTo>
                  <a:lnTo>
                    <a:pt x="9525" y="0"/>
                  </a:lnTo>
                  <a:cubicBezTo>
                    <a:pt x="3810" y="0"/>
                    <a:pt x="0" y="3810"/>
                    <a:pt x="0" y="9525"/>
                  </a:cubicBezTo>
                  <a:lnTo>
                    <a:pt x="0" y="57150"/>
                  </a:lnTo>
                  <a:cubicBezTo>
                    <a:pt x="0" y="62865"/>
                    <a:pt x="3810" y="66675"/>
                    <a:pt x="9525" y="66675"/>
                  </a:cubicBezTo>
                  <a:lnTo>
                    <a:pt x="200025" y="66675"/>
                  </a:lnTo>
                  <a:cubicBezTo>
                    <a:pt x="205740" y="66675"/>
                    <a:pt x="209550" y="62865"/>
                    <a:pt x="209550" y="57150"/>
                  </a:cubicBezTo>
                  <a:lnTo>
                    <a:pt x="209550" y="9525"/>
                  </a:lnTo>
                  <a:cubicBezTo>
                    <a:pt x="209550" y="3810"/>
                    <a:pt x="205740" y="0"/>
                    <a:pt x="200025"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 name="Google Shape;218;p35"/>
            <p:cNvSpPr/>
            <p:nvPr/>
          </p:nvSpPr>
          <p:spPr>
            <a:xfrm>
              <a:off x="9029114" y="3120548"/>
              <a:ext cx="171450" cy="276225"/>
            </a:xfrm>
            <a:custGeom>
              <a:rect b="b" l="l" r="r" t="t"/>
              <a:pathLst>
                <a:path extrusionOk="0" h="276225" w="171450">
                  <a:moveTo>
                    <a:pt x="0" y="266700"/>
                  </a:moveTo>
                  <a:cubicBezTo>
                    <a:pt x="0" y="272415"/>
                    <a:pt x="3810" y="276225"/>
                    <a:pt x="9525" y="276225"/>
                  </a:cubicBezTo>
                  <a:lnTo>
                    <a:pt x="161925" y="276225"/>
                  </a:lnTo>
                  <a:cubicBezTo>
                    <a:pt x="167640" y="276225"/>
                    <a:pt x="171450" y="272415"/>
                    <a:pt x="171450" y="266700"/>
                  </a:cubicBezTo>
                  <a:lnTo>
                    <a:pt x="171450" y="0"/>
                  </a:lnTo>
                  <a:lnTo>
                    <a:pt x="0" y="0"/>
                  </a:lnTo>
                  <a:lnTo>
                    <a:pt x="0" y="266700"/>
                  </a:lnTo>
                  <a:close/>
                  <a:moveTo>
                    <a:pt x="28575" y="57150"/>
                  </a:moveTo>
                  <a:cubicBezTo>
                    <a:pt x="28575" y="51435"/>
                    <a:pt x="32385" y="47625"/>
                    <a:pt x="38100" y="47625"/>
                  </a:cubicBezTo>
                  <a:lnTo>
                    <a:pt x="133350" y="47625"/>
                  </a:lnTo>
                  <a:cubicBezTo>
                    <a:pt x="139065" y="47625"/>
                    <a:pt x="142875" y="51435"/>
                    <a:pt x="142875" y="57150"/>
                  </a:cubicBezTo>
                  <a:lnTo>
                    <a:pt x="142875" y="123825"/>
                  </a:lnTo>
                  <a:cubicBezTo>
                    <a:pt x="142875" y="129540"/>
                    <a:pt x="139065" y="133350"/>
                    <a:pt x="133350" y="133350"/>
                  </a:cubicBezTo>
                  <a:lnTo>
                    <a:pt x="38100" y="133350"/>
                  </a:lnTo>
                  <a:cubicBezTo>
                    <a:pt x="32385" y="133350"/>
                    <a:pt x="28575" y="129540"/>
                    <a:pt x="28575" y="123825"/>
                  </a:cubicBezTo>
                  <a:lnTo>
                    <a:pt x="28575" y="57150"/>
                  </a:lnTo>
                  <a:close/>
                  <a:moveTo>
                    <a:pt x="38100" y="161925"/>
                  </a:moveTo>
                  <a:lnTo>
                    <a:pt x="133350" y="161925"/>
                  </a:lnTo>
                  <a:cubicBezTo>
                    <a:pt x="139065" y="161925"/>
                    <a:pt x="142875" y="165735"/>
                    <a:pt x="142875" y="171450"/>
                  </a:cubicBezTo>
                  <a:cubicBezTo>
                    <a:pt x="142875" y="177165"/>
                    <a:pt x="139065" y="180975"/>
                    <a:pt x="133350" y="180975"/>
                  </a:cubicBezTo>
                  <a:lnTo>
                    <a:pt x="38100" y="180975"/>
                  </a:lnTo>
                  <a:cubicBezTo>
                    <a:pt x="32385" y="180975"/>
                    <a:pt x="28575" y="177165"/>
                    <a:pt x="28575" y="171450"/>
                  </a:cubicBezTo>
                  <a:cubicBezTo>
                    <a:pt x="28575" y="165735"/>
                    <a:pt x="32385" y="161925"/>
                    <a:pt x="38100" y="16192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 name="Google Shape;219;p35"/>
            <p:cNvSpPr/>
            <p:nvPr/>
          </p:nvSpPr>
          <p:spPr>
            <a:xfrm>
              <a:off x="8762414" y="2939573"/>
              <a:ext cx="200025" cy="457200"/>
            </a:xfrm>
            <a:custGeom>
              <a:rect b="b" l="l" r="r" t="t"/>
              <a:pathLst>
                <a:path extrusionOk="0" h="457200" w="200025">
                  <a:moveTo>
                    <a:pt x="185738" y="76200"/>
                  </a:moveTo>
                  <a:lnTo>
                    <a:pt x="133350" y="76200"/>
                  </a:lnTo>
                  <a:lnTo>
                    <a:pt x="133350" y="28575"/>
                  </a:lnTo>
                  <a:lnTo>
                    <a:pt x="157163" y="28575"/>
                  </a:lnTo>
                  <a:cubicBezTo>
                    <a:pt x="164783" y="28575"/>
                    <a:pt x="171450" y="21908"/>
                    <a:pt x="171450" y="14288"/>
                  </a:cubicBezTo>
                  <a:cubicBezTo>
                    <a:pt x="171450" y="6668"/>
                    <a:pt x="164783" y="0"/>
                    <a:pt x="157163" y="0"/>
                  </a:cubicBezTo>
                  <a:lnTo>
                    <a:pt x="42863" y="0"/>
                  </a:lnTo>
                  <a:cubicBezTo>
                    <a:pt x="35243" y="0"/>
                    <a:pt x="28575" y="6668"/>
                    <a:pt x="28575" y="14288"/>
                  </a:cubicBezTo>
                  <a:cubicBezTo>
                    <a:pt x="28575" y="21908"/>
                    <a:pt x="35243" y="28575"/>
                    <a:pt x="42863" y="28575"/>
                  </a:cubicBezTo>
                  <a:lnTo>
                    <a:pt x="66675" y="28575"/>
                  </a:lnTo>
                  <a:lnTo>
                    <a:pt x="66675" y="76200"/>
                  </a:lnTo>
                  <a:lnTo>
                    <a:pt x="14288" y="76200"/>
                  </a:lnTo>
                  <a:cubicBezTo>
                    <a:pt x="6668" y="76200"/>
                    <a:pt x="0" y="82868"/>
                    <a:pt x="0" y="90488"/>
                  </a:cubicBezTo>
                  <a:cubicBezTo>
                    <a:pt x="0" y="98108"/>
                    <a:pt x="6668" y="104775"/>
                    <a:pt x="14288" y="104775"/>
                  </a:cubicBezTo>
                  <a:lnTo>
                    <a:pt x="47625" y="104775"/>
                  </a:lnTo>
                  <a:lnTo>
                    <a:pt x="47625" y="323850"/>
                  </a:lnTo>
                  <a:cubicBezTo>
                    <a:pt x="47625" y="334328"/>
                    <a:pt x="56198" y="342900"/>
                    <a:pt x="66675" y="342900"/>
                  </a:cubicBezTo>
                  <a:lnTo>
                    <a:pt x="66675" y="361950"/>
                  </a:lnTo>
                  <a:cubicBezTo>
                    <a:pt x="66675" y="367665"/>
                    <a:pt x="70485" y="371475"/>
                    <a:pt x="76200" y="371475"/>
                  </a:cubicBezTo>
                  <a:lnTo>
                    <a:pt x="85725" y="371475"/>
                  </a:lnTo>
                  <a:lnTo>
                    <a:pt x="85725" y="442913"/>
                  </a:lnTo>
                  <a:cubicBezTo>
                    <a:pt x="85725" y="450533"/>
                    <a:pt x="92393" y="457200"/>
                    <a:pt x="100013" y="457200"/>
                  </a:cubicBezTo>
                  <a:cubicBezTo>
                    <a:pt x="107633" y="457200"/>
                    <a:pt x="114300" y="450533"/>
                    <a:pt x="114300" y="442913"/>
                  </a:cubicBezTo>
                  <a:lnTo>
                    <a:pt x="114300" y="371475"/>
                  </a:lnTo>
                  <a:lnTo>
                    <a:pt x="123825" y="371475"/>
                  </a:lnTo>
                  <a:cubicBezTo>
                    <a:pt x="129540" y="371475"/>
                    <a:pt x="133350" y="367665"/>
                    <a:pt x="133350" y="361950"/>
                  </a:cubicBezTo>
                  <a:lnTo>
                    <a:pt x="133350" y="342900"/>
                  </a:lnTo>
                  <a:cubicBezTo>
                    <a:pt x="143828" y="342900"/>
                    <a:pt x="152400" y="334328"/>
                    <a:pt x="152400" y="323850"/>
                  </a:cubicBezTo>
                  <a:lnTo>
                    <a:pt x="152400" y="104775"/>
                  </a:lnTo>
                  <a:lnTo>
                    <a:pt x="185738" y="104775"/>
                  </a:lnTo>
                  <a:cubicBezTo>
                    <a:pt x="193358" y="104775"/>
                    <a:pt x="200025" y="98108"/>
                    <a:pt x="200025" y="90488"/>
                  </a:cubicBezTo>
                  <a:cubicBezTo>
                    <a:pt x="200025" y="82868"/>
                    <a:pt x="193358" y="76200"/>
                    <a:pt x="185738" y="76200"/>
                  </a:cubicBezTo>
                  <a:close/>
                  <a:moveTo>
                    <a:pt x="123825" y="247650"/>
                  </a:moveTo>
                  <a:lnTo>
                    <a:pt x="76200" y="247650"/>
                  </a:lnTo>
                  <a:lnTo>
                    <a:pt x="76200" y="123825"/>
                  </a:lnTo>
                  <a:lnTo>
                    <a:pt x="123825" y="123825"/>
                  </a:lnTo>
                  <a:lnTo>
                    <a:pt x="123825" y="24765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20" name="Google Shape;220;p35"/>
          <p:cNvSpPr/>
          <p:nvPr/>
        </p:nvSpPr>
        <p:spPr>
          <a:xfrm>
            <a:off x="5534653" y="1275332"/>
            <a:ext cx="301594" cy="263875"/>
          </a:xfrm>
          <a:custGeom>
            <a:rect b="b" l="l" r="r" t="t"/>
            <a:pathLst>
              <a:path extrusionOk="0" h="399811" w="456961">
                <a:moveTo>
                  <a:pt x="423386" y="38100"/>
                </a:moveTo>
                <a:lnTo>
                  <a:pt x="419576" y="34290"/>
                </a:lnTo>
                <a:cubicBezTo>
                  <a:pt x="374809" y="-11430"/>
                  <a:pt x="303371" y="-11430"/>
                  <a:pt x="259556" y="34290"/>
                </a:cubicBezTo>
                <a:lnTo>
                  <a:pt x="228124" y="67628"/>
                </a:lnTo>
                <a:lnTo>
                  <a:pt x="196691" y="35243"/>
                </a:lnTo>
                <a:cubicBezTo>
                  <a:pt x="151924" y="-10478"/>
                  <a:pt x="80486" y="-10478"/>
                  <a:pt x="36671" y="35243"/>
                </a:cubicBezTo>
                <a:lnTo>
                  <a:pt x="32861" y="38100"/>
                </a:lnTo>
                <a:cubicBezTo>
                  <a:pt x="-10954" y="83820"/>
                  <a:pt x="-10954" y="157163"/>
                  <a:pt x="32861" y="201930"/>
                </a:cubicBezTo>
                <a:lnTo>
                  <a:pt x="219551" y="396240"/>
                </a:lnTo>
                <a:cubicBezTo>
                  <a:pt x="224314" y="401003"/>
                  <a:pt x="231934" y="401003"/>
                  <a:pt x="236696" y="396240"/>
                </a:cubicBezTo>
                <a:lnTo>
                  <a:pt x="423386" y="201930"/>
                </a:lnTo>
                <a:cubicBezTo>
                  <a:pt x="468154" y="157163"/>
                  <a:pt x="468154" y="83820"/>
                  <a:pt x="423386" y="38100"/>
                </a:cubicBezTo>
                <a:close/>
                <a:moveTo>
                  <a:pt x="298609" y="214313"/>
                </a:moveTo>
                <a:cubicBezTo>
                  <a:pt x="294799" y="218123"/>
                  <a:pt x="290036" y="220028"/>
                  <a:pt x="285274" y="220028"/>
                </a:cubicBezTo>
                <a:lnTo>
                  <a:pt x="247174" y="220028"/>
                </a:lnTo>
                <a:lnTo>
                  <a:pt x="247174" y="258128"/>
                </a:lnTo>
                <a:cubicBezTo>
                  <a:pt x="247174" y="268605"/>
                  <a:pt x="238601" y="277178"/>
                  <a:pt x="228124" y="277178"/>
                </a:cubicBezTo>
                <a:cubicBezTo>
                  <a:pt x="217646" y="277178"/>
                  <a:pt x="209074" y="268605"/>
                  <a:pt x="209074" y="258128"/>
                </a:cubicBezTo>
                <a:lnTo>
                  <a:pt x="209074" y="220028"/>
                </a:lnTo>
                <a:lnTo>
                  <a:pt x="170974" y="220028"/>
                </a:lnTo>
                <a:cubicBezTo>
                  <a:pt x="160496" y="220028"/>
                  <a:pt x="151924" y="211455"/>
                  <a:pt x="151924" y="200978"/>
                </a:cubicBezTo>
                <a:cubicBezTo>
                  <a:pt x="151924" y="195263"/>
                  <a:pt x="153829" y="190500"/>
                  <a:pt x="157639" y="187643"/>
                </a:cubicBezTo>
                <a:cubicBezTo>
                  <a:pt x="161449" y="183833"/>
                  <a:pt x="166211" y="181928"/>
                  <a:pt x="170974" y="181928"/>
                </a:cubicBezTo>
                <a:lnTo>
                  <a:pt x="209074" y="181928"/>
                </a:lnTo>
                <a:lnTo>
                  <a:pt x="209074" y="143828"/>
                </a:lnTo>
                <a:cubicBezTo>
                  <a:pt x="209074" y="133350"/>
                  <a:pt x="217646" y="124778"/>
                  <a:pt x="228124" y="124778"/>
                </a:cubicBezTo>
                <a:cubicBezTo>
                  <a:pt x="233839" y="124778"/>
                  <a:pt x="238601" y="126683"/>
                  <a:pt x="241459" y="130493"/>
                </a:cubicBezTo>
                <a:cubicBezTo>
                  <a:pt x="245269" y="134303"/>
                  <a:pt x="247174" y="139065"/>
                  <a:pt x="247174" y="143828"/>
                </a:cubicBezTo>
                <a:lnTo>
                  <a:pt x="247174" y="181928"/>
                </a:lnTo>
                <a:lnTo>
                  <a:pt x="285274" y="181928"/>
                </a:lnTo>
                <a:cubicBezTo>
                  <a:pt x="295751" y="181928"/>
                  <a:pt x="304324" y="190500"/>
                  <a:pt x="304324" y="200978"/>
                </a:cubicBezTo>
                <a:cubicBezTo>
                  <a:pt x="304324" y="205740"/>
                  <a:pt x="302419" y="210503"/>
                  <a:pt x="298609" y="21431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21" name="Google Shape;221;p35"/>
          <p:cNvGrpSpPr/>
          <p:nvPr/>
        </p:nvGrpSpPr>
        <p:grpSpPr>
          <a:xfrm>
            <a:off x="7241629" y="3191345"/>
            <a:ext cx="301203" cy="301203"/>
            <a:chOff x="3293633" y="3741845"/>
            <a:chExt cx="457200" cy="457200"/>
          </a:xfrm>
        </p:grpSpPr>
        <p:sp>
          <p:nvSpPr>
            <p:cNvPr id="222" name="Google Shape;222;p35"/>
            <p:cNvSpPr/>
            <p:nvPr/>
          </p:nvSpPr>
          <p:spPr>
            <a:xfrm>
              <a:off x="3382215" y="3834237"/>
              <a:ext cx="278368" cy="279320"/>
            </a:xfrm>
            <a:custGeom>
              <a:rect b="b" l="l" r="r" t="t"/>
              <a:pathLst>
                <a:path extrusionOk="0" h="279320" w="278368">
                  <a:moveTo>
                    <a:pt x="0" y="193358"/>
                  </a:moveTo>
                  <a:cubicBezTo>
                    <a:pt x="0" y="216218"/>
                    <a:pt x="8572" y="238125"/>
                    <a:pt x="24765" y="254318"/>
                  </a:cubicBezTo>
                  <a:cubicBezTo>
                    <a:pt x="58102" y="287655"/>
                    <a:pt x="112395" y="287655"/>
                    <a:pt x="145733" y="254318"/>
                  </a:cubicBezTo>
                  <a:lnTo>
                    <a:pt x="253365" y="145733"/>
                  </a:lnTo>
                  <a:cubicBezTo>
                    <a:pt x="286703" y="112395"/>
                    <a:pt x="286703" y="58103"/>
                    <a:pt x="253365" y="24765"/>
                  </a:cubicBezTo>
                  <a:cubicBezTo>
                    <a:pt x="236220" y="7620"/>
                    <a:pt x="214312" y="0"/>
                    <a:pt x="192405" y="0"/>
                  </a:cubicBezTo>
                  <a:cubicBezTo>
                    <a:pt x="170498" y="0"/>
                    <a:pt x="148590" y="8573"/>
                    <a:pt x="131445" y="24765"/>
                  </a:cubicBezTo>
                  <a:lnTo>
                    <a:pt x="24765" y="132398"/>
                  </a:lnTo>
                  <a:cubicBezTo>
                    <a:pt x="8572" y="148590"/>
                    <a:pt x="0" y="170498"/>
                    <a:pt x="0" y="193358"/>
                  </a:cubicBezTo>
                  <a:close/>
                  <a:moveTo>
                    <a:pt x="125730" y="88583"/>
                  </a:moveTo>
                  <a:cubicBezTo>
                    <a:pt x="139065" y="88583"/>
                    <a:pt x="149543" y="99060"/>
                    <a:pt x="149543" y="112395"/>
                  </a:cubicBezTo>
                  <a:cubicBezTo>
                    <a:pt x="149543" y="125730"/>
                    <a:pt x="139065" y="136208"/>
                    <a:pt x="125730" y="136208"/>
                  </a:cubicBezTo>
                  <a:cubicBezTo>
                    <a:pt x="112395" y="136208"/>
                    <a:pt x="101918" y="125730"/>
                    <a:pt x="101918" y="112395"/>
                  </a:cubicBezTo>
                  <a:cubicBezTo>
                    <a:pt x="101918" y="99060"/>
                    <a:pt x="112395" y="88583"/>
                    <a:pt x="125730" y="88583"/>
                  </a:cubicBezTo>
                  <a:close/>
                  <a:moveTo>
                    <a:pt x="92393" y="164783"/>
                  </a:moveTo>
                  <a:cubicBezTo>
                    <a:pt x="113348" y="164783"/>
                    <a:pt x="130493" y="181928"/>
                    <a:pt x="130493" y="202883"/>
                  </a:cubicBezTo>
                  <a:cubicBezTo>
                    <a:pt x="130493" y="223838"/>
                    <a:pt x="113348" y="240983"/>
                    <a:pt x="92393" y="240983"/>
                  </a:cubicBezTo>
                  <a:cubicBezTo>
                    <a:pt x="71437" y="240983"/>
                    <a:pt x="54293" y="223838"/>
                    <a:pt x="54293" y="202883"/>
                  </a:cubicBezTo>
                  <a:cubicBezTo>
                    <a:pt x="54293" y="181928"/>
                    <a:pt x="71437" y="164783"/>
                    <a:pt x="92393" y="1647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 name="Google Shape;223;p35"/>
            <p:cNvSpPr/>
            <p:nvPr/>
          </p:nvSpPr>
          <p:spPr>
            <a:xfrm>
              <a:off x="3293633" y="3741845"/>
              <a:ext cx="457200" cy="457200"/>
            </a:xfrm>
            <a:custGeom>
              <a:rect b="b" l="l" r="r" t="t"/>
              <a:pathLst>
                <a:path extrusionOk="0" h="457200" w="457200">
                  <a:moveTo>
                    <a:pt x="438150" y="152400"/>
                  </a:moveTo>
                  <a:lnTo>
                    <a:pt x="412433" y="152400"/>
                  </a:lnTo>
                  <a:cubicBezTo>
                    <a:pt x="411480" y="147638"/>
                    <a:pt x="410528" y="142875"/>
                    <a:pt x="408623" y="138113"/>
                  </a:cubicBezTo>
                  <a:cubicBezTo>
                    <a:pt x="408623" y="137160"/>
                    <a:pt x="407670" y="136208"/>
                    <a:pt x="407670" y="135255"/>
                  </a:cubicBezTo>
                  <a:cubicBezTo>
                    <a:pt x="406718" y="131445"/>
                    <a:pt x="404813" y="127635"/>
                    <a:pt x="403860" y="123825"/>
                  </a:cubicBezTo>
                  <a:cubicBezTo>
                    <a:pt x="403860" y="122873"/>
                    <a:pt x="402908" y="121920"/>
                    <a:pt x="402908" y="120968"/>
                  </a:cubicBezTo>
                  <a:cubicBezTo>
                    <a:pt x="401003" y="117158"/>
                    <a:pt x="399098" y="113348"/>
                    <a:pt x="397193" y="109538"/>
                  </a:cubicBezTo>
                  <a:cubicBezTo>
                    <a:pt x="397193" y="109538"/>
                    <a:pt x="396240" y="108585"/>
                    <a:pt x="396240" y="108585"/>
                  </a:cubicBezTo>
                  <a:cubicBezTo>
                    <a:pt x="393383" y="104775"/>
                    <a:pt x="390525" y="100013"/>
                    <a:pt x="387668" y="96203"/>
                  </a:cubicBezTo>
                  <a:lnTo>
                    <a:pt x="403860" y="80010"/>
                  </a:lnTo>
                  <a:cubicBezTo>
                    <a:pt x="411480" y="72390"/>
                    <a:pt x="411480" y="60960"/>
                    <a:pt x="403860" y="53340"/>
                  </a:cubicBezTo>
                  <a:cubicBezTo>
                    <a:pt x="396240" y="45720"/>
                    <a:pt x="384810" y="45720"/>
                    <a:pt x="377190" y="53340"/>
                  </a:cubicBezTo>
                  <a:lnTo>
                    <a:pt x="360045" y="70485"/>
                  </a:lnTo>
                  <a:cubicBezTo>
                    <a:pt x="342900" y="58103"/>
                    <a:pt x="324803" y="50483"/>
                    <a:pt x="304800" y="46673"/>
                  </a:cubicBezTo>
                  <a:cubicBezTo>
                    <a:pt x="304800" y="46673"/>
                    <a:pt x="304800" y="46673"/>
                    <a:pt x="304800" y="46673"/>
                  </a:cubicBezTo>
                  <a:lnTo>
                    <a:pt x="304800" y="19050"/>
                  </a:lnTo>
                  <a:cubicBezTo>
                    <a:pt x="304800" y="8573"/>
                    <a:pt x="296228" y="0"/>
                    <a:pt x="285750" y="0"/>
                  </a:cubicBezTo>
                  <a:cubicBezTo>
                    <a:pt x="275273" y="0"/>
                    <a:pt x="266700" y="8573"/>
                    <a:pt x="266700" y="19050"/>
                  </a:cubicBezTo>
                  <a:lnTo>
                    <a:pt x="266700" y="45720"/>
                  </a:lnTo>
                  <a:cubicBezTo>
                    <a:pt x="266700" y="45720"/>
                    <a:pt x="266700" y="45720"/>
                    <a:pt x="266700" y="45720"/>
                  </a:cubicBezTo>
                  <a:cubicBezTo>
                    <a:pt x="259080" y="46673"/>
                    <a:pt x="250508" y="48578"/>
                    <a:pt x="242888" y="50483"/>
                  </a:cubicBezTo>
                  <a:cubicBezTo>
                    <a:pt x="242888" y="50483"/>
                    <a:pt x="242888" y="50483"/>
                    <a:pt x="242888" y="50483"/>
                  </a:cubicBezTo>
                  <a:cubicBezTo>
                    <a:pt x="239078" y="51435"/>
                    <a:pt x="235268" y="53340"/>
                    <a:pt x="231458" y="54293"/>
                  </a:cubicBezTo>
                  <a:cubicBezTo>
                    <a:pt x="227648" y="56198"/>
                    <a:pt x="223838" y="57150"/>
                    <a:pt x="220028" y="60008"/>
                  </a:cubicBezTo>
                  <a:lnTo>
                    <a:pt x="194310" y="34290"/>
                  </a:lnTo>
                  <a:cubicBezTo>
                    <a:pt x="186690" y="26670"/>
                    <a:pt x="175260" y="26670"/>
                    <a:pt x="167640" y="34290"/>
                  </a:cubicBezTo>
                  <a:cubicBezTo>
                    <a:pt x="160020" y="41910"/>
                    <a:pt x="160020" y="53340"/>
                    <a:pt x="167640" y="60960"/>
                  </a:cubicBezTo>
                  <a:lnTo>
                    <a:pt x="188595" y="81915"/>
                  </a:lnTo>
                  <a:cubicBezTo>
                    <a:pt x="188595" y="81915"/>
                    <a:pt x="187643" y="82868"/>
                    <a:pt x="187643" y="82868"/>
                  </a:cubicBezTo>
                  <a:lnTo>
                    <a:pt x="154305" y="116205"/>
                  </a:lnTo>
                  <a:lnTo>
                    <a:pt x="119063" y="80963"/>
                  </a:lnTo>
                  <a:cubicBezTo>
                    <a:pt x="111443" y="73343"/>
                    <a:pt x="100013" y="73343"/>
                    <a:pt x="92393" y="80963"/>
                  </a:cubicBezTo>
                  <a:cubicBezTo>
                    <a:pt x="84773" y="88583"/>
                    <a:pt x="84773" y="100013"/>
                    <a:pt x="92393" y="107633"/>
                  </a:cubicBezTo>
                  <a:lnTo>
                    <a:pt x="127635" y="142875"/>
                  </a:lnTo>
                  <a:lnTo>
                    <a:pt x="87630" y="182880"/>
                  </a:lnTo>
                  <a:lnTo>
                    <a:pt x="61913" y="157163"/>
                  </a:lnTo>
                  <a:cubicBezTo>
                    <a:pt x="54293" y="149543"/>
                    <a:pt x="42863" y="149543"/>
                    <a:pt x="35243" y="157163"/>
                  </a:cubicBezTo>
                  <a:cubicBezTo>
                    <a:pt x="27623" y="164783"/>
                    <a:pt x="27623" y="176213"/>
                    <a:pt x="35243" y="183833"/>
                  </a:cubicBezTo>
                  <a:lnTo>
                    <a:pt x="62865" y="211455"/>
                  </a:lnTo>
                  <a:cubicBezTo>
                    <a:pt x="62865" y="211455"/>
                    <a:pt x="62865" y="211455"/>
                    <a:pt x="62865" y="211455"/>
                  </a:cubicBezTo>
                  <a:cubicBezTo>
                    <a:pt x="54293" y="224790"/>
                    <a:pt x="47625" y="240030"/>
                    <a:pt x="44768" y="255270"/>
                  </a:cubicBezTo>
                  <a:cubicBezTo>
                    <a:pt x="44768" y="255270"/>
                    <a:pt x="44768" y="255270"/>
                    <a:pt x="44768" y="255270"/>
                  </a:cubicBezTo>
                  <a:lnTo>
                    <a:pt x="19050" y="255270"/>
                  </a:lnTo>
                  <a:cubicBezTo>
                    <a:pt x="8573" y="255270"/>
                    <a:pt x="0" y="263843"/>
                    <a:pt x="0" y="274320"/>
                  </a:cubicBezTo>
                  <a:cubicBezTo>
                    <a:pt x="0" y="284798"/>
                    <a:pt x="8573" y="293370"/>
                    <a:pt x="19050" y="293370"/>
                  </a:cubicBezTo>
                  <a:lnTo>
                    <a:pt x="40958" y="293370"/>
                  </a:lnTo>
                  <a:cubicBezTo>
                    <a:pt x="40958" y="293370"/>
                    <a:pt x="40958" y="293370"/>
                    <a:pt x="40958" y="293370"/>
                  </a:cubicBezTo>
                  <a:cubicBezTo>
                    <a:pt x="40958" y="296228"/>
                    <a:pt x="41910" y="299085"/>
                    <a:pt x="41910" y="300990"/>
                  </a:cubicBezTo>
                  <a:cubicBezTo>
                    <a:pt x="41910" y="301943"/>
                    <a:pt x="41910" y="302895"/>
                    <a:pt x="41910" y="302895"/>
                  </a:cubicBezTo>
                  <a:cubicBezTo>
                    <a:pt x="42863" y="311468"/>
                    <a:pt x="45720" y="320040"/>
                    <a:pt x="48578" y="327660"/>
                  </a:cubicBezTo>
                  <a:cubicBezTo>
                    <a:pt x="48578" y="327660"/>
                    <a:pt x="48578" y="328613"/>
                    <a:pt x="48578" y="328613"/>
                  </a:cubicBezTo>
                  <a:cubicBezTo>
                    <a:pt x="52388" y="340043"/>
                    <a:pt x="58103" y="351473"/>
                    <a:pt x="65723" y="360998"/>
                  </a:cubicBezTo>
                  <a:lnTo>
                    <a:pt x="52388" y="374333"/>
                  </a:lnTo>
                  <a:cubicBezTo>
                    <a:pt x="44768" y="381953"/>
                    <a:pt x="44768" y="393383"/>
                    <a:pt x="52388" y="401003"/>
                  </a:cubicBezTo>
                  <a:cubicBezTo>
                    <a:pt x="57150" y="407670"/>
                    <a:pt x="61913" y="409575"/>
                    <a:pt x="66675" y="409575"/>
                  </a:cubicBezTo>
                  <a:cubicBezTo>
                    <a:pt x="71438" y="409575"/>
                    <a:pt x="76200" y="407670"/>
                    <a:pt x="80010" y="403860"/>
                  </a:cubicBezTo>
                  <a:lnTo>
                    <a:pt x="92393" y="391478"/>
                  </a:lnTo>
                  <a:cubicBezTo>
                    <a:pt x="97155" y="395288"/>
                    <a:pt x="101918" y="398145"/>
                    <a:pt x="107633" y="401955"/>
                  </a:cubicBezTo>
                  <a:cubicBezTo>
                    <a:pt x="107633" y="401955"/>
                    <a:pt x="108585" y="401955"/>
                    <a:pt x="108585" y="402908"/>
                  </a:cubicBezTo>
                  <a:cubicBezTo>
                    <a:pt x="110490" y="403860"/>
                    <a:pt x="113348" y="405765"/>
                    <a:pt x="115253" y="406718"/>
                  </a:cubicBezTo>
                  <a:cubicBezTo>
                    <a:pt x="116205" y="407670"/>
                    <a:pt x="117158" y="407670"/>
                    <a:pt x="118110" y="408623"/>
                  </a:cubicBezTo>
                  <a:cubicBezTo>
                    <a:pt x="120015" y="409575"/>
                    <a:pt x="122873" y="410528"/>
                    <a:pt x="124778" y="411480"/>
                  </a:cubicBezTo>
                  <a:cubicBezTo>
                    <a:pt x="127635" y="412433"/>
                    <a:pt x="130493" y="413385"/>
                    <a:pt x="133350" y="414338"/>
                  </a:cubicBezTo>
                  <a:cubicBezTo>
                    <a:pt x="135255" y="415290"/>
                    <a:pt x="136208" y="415290"/>
                    <a:pt x="138113" y="415290"/>
                  </a:cubicBezTo>
                  <a:cubicBezTo>
                    <a:pt x="140018" y="416243"/>
                    <a:pt x="142875" y="416243"/>
                    <a:pt x="144780" y="417195"/>
                  </a:cubicBezTo>
                  <a:cubicBezTo>
                    <a:pt x="146685" y="417195"/>
                    <a:pt x="147638" y="418148"/>
                    <a:pt x="149543" y="418148"/>
                  </a:cubicBezTo>
                  <a:cubicBezTo>
                    <a:pt x="152400" y="419100"/>
                    <a:pt x="155258" y="419100"/>
                    <a:pt x="158115" y="419100"/>
                  </a:cubicBezTo>
                  <a:cubicBezTo>
                    <a:pt x="159068" y="419100"/>
                    <a:pt x="160020" y="419100"/>
                    <a:pt x="160973" y="419100"/>
                  </a:cubicBezTo>
                  <a:cubicBezTo>
                    <a:pt x="160973" y="419100"/>
                    <a:pt x="160973" y="419100"/>
                    <a:pt x="160973" y="419100"/>
                  </a:cubicBezTo>
                  <a:lnTo>
                    <a:pt x="160973" y="438150"/>
                  </a:lnTo>
                  <a:cubicBezTo>
                    <a:pt x="160973" y="448628"/>
                    <a:pt x="169545" y="457200"/>
                    <a:pt x="180023" y="457200"/>
                  </a:cubicBezTo>
                  <a:cubicBezTo>
                    <a:pt x="190500" y="457200"/>
                    <a:pt x="199073" y="448628"/>
                    <a:pt x="199073" y="438150"/>
                  </a:cubicBezTo>
                  <a:lnTo>
                    <a:pt x="199073" y="416243"/>
                  </a:lnTo>
                  <a:cubicBezTo>
                    <a:pt x="199073" y="416243"/>
                    <a:pt x="199073" y="416243"/>
                    <a:pt x="199073" y="416243"/>
                  </a:cubicBezTo>
                  <a:cubicBezTo>
                    <a:pt x="215265" y="413385"/>
                    <a:pt x="231458" y="406718"/>
                    <a:pt x="245745" y="397193"/>
                  </a:cubicBezTo>
                  <a:lnTo>
                    <a:pt x="271463" y="422910"/>
                  </a:lnTo>
                  <a:cubicBezTo>
                    <a:pt x="276225" y="426720"/>
                    <a:pt x="280988" y="428625"/>
                    <a:pt x="285750" y="428625"/>
                  </a:cubicBezTo>
                  <a:cubicBezTo>
                    <a:pt x="290513" y="428625"/>
                    <a:pt x="295275" y="426720"/>
                    <a:pt x="299085" y="422910"/>
                  </a:cubicBezTo>
                  <a:cubicBezTo>
                    <a:pt x="306705" y="415290"/>
                    <a:pt x="306705" y="403860"/>
                    <a:pt x="299085" y="396240"/>
                  </a:cubicBezTo>
                  <a:lnTo>
                    <a:pt x="275273" y="372428"/>
                  </a:lnTo>
                  <a:lnTo>
                    <a:pt x="315278" y="332423"/>
                  </a:lnTo>
                  <a:lnTo>
                    <a:pt x="348615" y="365760"/>
                  </a:lnTo>
                  <a:cubicBezTo>
                    <a:pt x="352425" y="369570"/>
                    <a:pt x="357188" y="371475"/>
                    <a:pt x="361950" y="371475"/>
                  </a:cubicBezTo>
                  <a:cubicBezTo>
                    <a:pt x="366713" y="371475"/>
                    <a:pt x="371475" y="369570"/>
                    <a:pt x="375285" y="365760"/>
                  </a:cubicBezTo>
                  <a:cubicBezTo>
                    <a:pt x="382905" y="358140"/>
                    <a:pt x="382905" y="346710"/>
                    <a:pt x="375285" y="339090"/>
                  </a:cubicBezTo>
                  <a:lnTo>
                    <a:pt x="341948" y="305753"/>
                  </a:lnTo>
                  <a:lnTo>
                    <a:pt x="375285" y="272415"/>
                  </a:lnTo>
                  <a:cubicBezTo>
                    <a:pt x="375285" y="272415"/>
                    <a:pt x="376238" y="271463"/>
                    <a:pt x="376238" y="271463"/>
                  </a:cubicBezTo>
                  <a:lnTo>
                    <a:pt x="395288" y="290513"/>
                  </a:lnTo>
                  <a:cubicBezTo>
                    <a:pt x="400050" y="293370"/>
                    <a:pt x="404813" y="295275"/>
                    <a:pt x="409575" y="295275"/>
                  </a:cubicBezTo>
                  <a:cubicBezTo>
                    <a:pt x="414338" y="295275"/>
                    <a:pt x="419100" y="293370"/>
                    <a:pt x="422910" y="289560"/>
                  </a:cubicBezTo>
                  <a:cubicBezTo>
                    <a:pt x="430530" y="281940"/>
                    <a:pt x="430530" y="270510"/>
                    <a:pt x="422910" y="262890"/>
                  </a:cubicBezTo>
                  <a:lnTo>
                    <a:pt x="400050" y="240030"/>
                  </a:lnTo>
                  <a:cubicBezTo>
                    <a:pt x="405765" y="228600"/>
                    <a:pt x="410528" y="216218"/>
                    <a:pt x="412433" y="203835"/>
                  </a:cubicBezTo>
                  <a:cubicBezTo>
                    <a:pt x="412433" y="203835"/>
                    <a:pt x="412433" y="203835"/>
                    <a:pt x="412433" y="203835"/>
                  </a:cubicBezTo>
                  <a:cubicBezTo>
                    <a:pt x="413385" y="200025"/>
                    <a:pt x="413385" y="195263"/>
                    <a:pt x="414338" y="191453"/>
                  </a:cubicBezTo>
                  <a:cubicBezTo>
                    <a:pt x="414338" y="191453"/>
                    <a:pt x="414338" y="191453"/>
                    <a:pt x="414338" y="191453"/>
                  </a:cubicBezTo>
                  <a:lnTo>
                    <a:pt x="438150" y="191453"/>
                  </a:lnTo>
                  <a:cubicBezTo>
                    <a:pt x="438150" y="191453"/>
                    <a:pt x="438150" y="191453"/>
                    <a:pt x="438150" y="191453"/>
                  </a:cubicBezTo>
                  <a:cubicBezTo>
                    <a:pt x="448628" y="191453"/>
                    <a:pt x="457200" y="182880"/>
                    <a:pt x="457200" y="172403"/>
                  </a:cubicBezTo>
                  <a:cubicBezTo>
                    <a:pt x="457200" y="160973"/>
                    <a:pt x="448628" y="152400"/>
                    <a:pt x="438150" y="152400"/>
                  </a:cubicBezTo>
                  <a:close/>
                  <a:moveTo>
                    <a:pt x="207645" y="103823"/>
                  </a:moveTo>
                  <a:cubicBezTo>
                    <a:pt x="207645" y="103823"/>
                    <a:pt x="208598" y="102870"/>
                    <a:pt x="208598" y="102870"/>
                  </a:cubicBezTo>
                  <a:cubicBezTo>
                    <a:pt x="218123" y="93345"/>
                    <a:pt x="229553" y="86678"/>
                    <a:pt x="240983" y="81915"/>
                  </a:cubicBezTo>
                  <a:cubicBezTo>
                    <a:pt x="240983" y="81915"/>
                    <a:pt x="240983" y="81915"/>
                    <a:pt x="240983" y="81915"/>
                  </a:cubicBezTo>
                  <a:cubicBezTo>
                    <a:pt x="249555" y="78105"/>
                    <a:pt x="258128" y="76200"/>
                    <a:pt x="266700" y="75248"/>
                  </a:cubicBezTo>
                  <a:cubicBezTo>
                    <a:pt x="269558" y="75248"/>
                    <a:pt x="273368" y="74295"/>
                    <a:pt x="276225" y="74295"/>
                  </a:cubicBezTo>
                  <a:cubicBezTo>
                    <a:pt x="276225" y="74295"/>
                    <a:pt x="276225" y="74295"/>
                    <a:pt x="276225" y="74295"/>
                  </a:cubicBezTo>
                  <a:cubicBezTo>
                    <a:pt x="279083" y="74295"/>
                    <a:pt x="282893" y="74295"/>
                    <a:pt x="285750" y="74295"/>
                  </a:cubicBezTo>
                  <a:cubicBezTo>
                    <a:pt x="285750" y="74295"/>
                    <a:pt x="285750" y="74295"/>
                    <a:pt x="285750" y="74295"/>
                  </a:cubicBezTo>
                  <a:cubicBezTo>
                    <a:pt x="288608" y="74295"/>
                    <a:pt x="292418" y="74295"/>
                    <a:pt x="295275" y="75248"/>
                  </a:cubicBezTo>
                  <a:cubicBezTo>
                    <a:pt x="295275" y="75248"/>
                    <a:pt x="295275" y="75248"/>
                    <a:pt x="295275" y="75248"/>
                  </a:cubicBezTo>
                  <a:cubicBezTo>
                    <a:pt x="298133" y="75248"/>
                    <a:pt x="301943" y="76200"/>
                    <a:pt x="304800" y="77153"/>
                  </a:cubicBezTo>
                  <a:cubicBezTo>
                    <a:pt x="310515" y="78105"/>
                    <a:pt x="317183" y="80010"/>
                    <a:pt x="322898" y="82868"/>
                  </a:cubicBezTo>
                  <a:cubicBezTo>
                    <a:pt x="322898" y="82868"/>
                    <a:pt x="323850" y="82868"/>
                    <a:pt x="323850" y="83820"/>
                  </a:cubicBezTo>
                  <a:cubicBezTo>
                    <a:pt x="326708" y="84773"/>
                    <a:pt x="328613" y="85725"/>
                    <a:pt x="331470" y="87630"/>
                  </a:cubicBezTo>
                  <a:cubicBezTo>
                    <a:pt x="332423" y="85725"/>
                    <a:pt x="333375" y="86678"/>
                    <a:pt x="334328" y="87630"/>
                  </a:cubicBezTo>
                  <a:cubicBezTo>
                    <a:pt x="336233" y="88583"/>
                    <a:pt x="338138" y="89535"/>
                    <a:pt x="340043" y="91440"/>
                  </a:cubicBezTo>
                  <a:cubicBezTo>
                    <a:pt x="342900" y="93345"/>
                    <a:pt x="345758" y="95250"/>
                    <a:pt x="348615" y="97155"/>
                  </a:cubicBezTo>
                  <a:cubicBezTo>
                    <a:pt x="351473" y="99060"/>
                    <a:pt x="354330" y="101918"/>
                    <a:pt x="356235" y="103823"/>
                  </a:cubicBezTo>
                  <a:cubicBezTo>
                    <a:pt x="358140" y="105728"/>
                    <a:pt x="360045" y="108585"/>
                    <a:pt x="361950" y="110490"/>
                  </a:cubicBezTo>
                  <a:cubicBezTo>
                    <a:pt x="363855" y="112395"/>
                    <a:pt x="365760" y="115253"/>
                    <a:pt x="366713" y="117158"/>
                  </a:cubicBezTo>
                  <a:cubicBezTo>
                    <a:pt x="368618" y="120015"/>
                    <a:pt x="370523" y="122873"/>
                    <a:pt x="372428" y="125730"/>
                  </a:cubicBezTo>
                  <a:cubicBezTo>
                    <a:pt x="372428" y="125730"/>
                    <a:pt x="372428" y="125730"/>
                    <a:pt x="372428" y="125730"/>
                  </a:cubicBezTo>
                  <a:cubicBezTo>
                    <a:pt x="374333" y="128588"/>
                    <a:pt x="375285" y="131445"/>
                    <a:pt x="377190" y="134303"/>
                  </a:cubicBezTo>
                  <a:cubicBezTo>
                    <a:pt x="377190" y="134303"/>
                    <a:pt x="377190" y="134303"/>
                    <a:pt x="377190" y="134303"/>
                  </a:cubicBezTo>
                  <a:cubicBezTo>
                    <a:pt x="378143" y="137160"/>
                    <a:pt x="380048" y="140018"/>
                    <a:pt x="381000" y="142875"/>
                  </a:cubicBezTo>
                  <a:cubicBezTo>
                    <a:pt x="381000" y="142875"/>
                    <a:pt x="381000" y="142875"/>
                    <a:pt x="381000" y="142875"/>
                  </a:cubicBezTo>
                  <a:cubicBezTo>
                    <a:pt x="381953" y="145733"/>
                    <a:pt x="382905" y="148590"/>
                    <a:pt x="383858" y="152400"/>
                  </a:cubicBezTo>
                  <a:cubicBezTo>
                    <a:pt x="385763" y="159068"/>
                    <a:pt x="386715" y="164783"/>
                    <a:pt x="386715" y="171450"/>
                  </a:cubicBezTo>
                  <a:cubicBezTo>
                    <a:pt x="386715" y="171450"/>
                    <a:pt x="386715" y="171450"/>
                    <a:pt x="386715" y="171450"/>
                  </a:cubicBezTo>
                  <a:cubicBezTo>
                    <a:pt x="386715" y="174308"/>
                    <a:pt x="386715" y="178118"/>
                    <a:pt x="386715" y="180975"/>
                  </a:cubicBezTo>
                  <a:cubicBezTo>
                    <a:pt x="386715" y="180975"/>
                    <a:pt x="386715" y="180975"/>
                    <a:pt x="386715" y="180975"/>
                  </a:cubicBezTo>
                  <a:cubicBezTo>
                    <a:pt x="386715" y="183833"/>
                    <a:pt x="386715" y="187643"/>
                    <a:pt x="385763" y="190500"/>
                  </a:cubicBezTo>
                  <a:cubicBezTo>
                    <a:pt x="385763" y="190500"/>
                    <a:pt x="385763" y="190500"/>
                    <a:pt x="385763" y="190500"/>
                  </a:cubicBezTo>
                  <a:cubicBezTo>
                    <a:pt x="384810" y="195263"/>
                    <a:pt x="384810" y="199073"/>
                    <a:pt x="382905" y="203835"/>
                  </a:cubicBezTo>
                  <a:cubicBezTo>
                    <a:pt x="382905" y="203835"/>
                    <a:pt x="382905" y="204788"/>
                    <a:pt x="382905" y="204788"/>
                  </a:cubicBezTo>
                  <a:cubicBezTo>
                    <a:pt x="381953" y="209550"/>
                    <a:pt x="380048" y="213360"/>
                    <a:pt x="378143" y="218123"/>
                  </a:cubicBezTo>
                  <a:cubicBezTo>
                    <a:pt x="373380" y="229553"/>
                    <a:pt x="365760" y="240983"/>
                    <a:pt x="357188" y="250508"/>
                  </a:cubicBezTo>
                  <a:cubicBezTo>
                    <a:pt x="357188" y="250508"/>
                    <a:pt x="356235" y="251460"/>
                    <a:pt x="356235" y="251460"/>
                  </a:cubicBezTo>
                  <a:lnTo>
                    <a:pt x="281940" y="325755"/>
                  </a:lnTo>
                  <a:lnTo>
                    <a:pt x="255270" y="352425"/>
                  </a:lnTo>
                  <a:lnTo>
                    <a:pt x="247650" y="360045"/>
                  </a:lnTo>
                  <a:cubicBezTo>
                    <a:pt x="244793" y="362903"/>
                    <a:pt x="240983" y="365760"/>
                    <a:pt x="237173" y="368618"/>
                  </a:cubicBezTo>
                  <a:cubicBezTo>
                    <a:pt x="236220" y="368618"/>
                    <a:pt x="236220" y="369570"/>
                    <a:pt x="235268" y="369570"/>
                  </a:cubicBezTo>
                  <a:cubicBezTo>
                    <a:pt x="231458" y="372428"/>
                    <a:pt x="228600" y="374333"/>
                    <a:pt x="224790" y="376238"/>
                  </a:cubicBezTo>
                  <a:cubicBezTo>
                    <a:pt x="224790" y="376238"/>
                    <a:pt x="224790" y="376238"/>
                    <a:pt x="224790" y="376238"/>
                  </a:cubicBezTo>
                  <a:cubicBezTo>
                    <a:pt x="216218" y="381000"/>
                    <a:pt x="207645" y="384810"/>
                    <a:pt x="199073" y="386715"/>
                  </a:cubicBezTo>
                  <a:cubicBezTo>
                    <a:pt x="195263" y="387668"/>
                    <a:pt x="191453" y="388620"/>
                    <a:pt x="186690" y="388620"/>
                  </a:cubicBezTo>
                  <a:cubicBezTo>
                    <a:pt x="186690" y="388620"/>
                    <a:pt x="185738" y="388620"/>
                    <a:pt x="185738" y="388620"/>
                  </a:cubicBezTo>
                  <a:cubicBezTo>
                    <a:pt x="181928" y="390525"/>
                    <a:pt x="178118" y="390525"/>
                    <a:pt x="174308" y="390525"/>
                  </a:cubicBezTo>
                  <a:cubicBezTo>
                    <a:pt x="170498" y="390525"/>
                    <a:pt x="165735" y="390525"/>
                    <a:pt x="161925" y="389573"/>
                  </a:cubicBezTo>
                  <a:cubicBezTo>
                    <a:pt x="161925" y="389573"/>
                    <a:pt x="161925" y="389573"/>
                    <a:pt x="161925" y="389573"/>
                  </a:cubicBezTo>
                  <a:cubicBezTo>
                    <a:pt x="158115" y="388620"/>
                    <a:pt x="153353" y="388620"/>
                    <a:pt x="149543" y="387668"/>
                  </a:cubicBezTo>
                  <a:cubicBezTo>
                    <a:pt x="149543" y="387668"/>
                    <a:pt x="148590" y="387668"/>
                    <a:pt x="148590" y="387668"/>
                  </a:cubicBezTo>
                  <a:cubicBezTo>
                    <a:pt x="136208" y="384810"/>
                    <a:pt x="123825" y="379095"/>
                    <a:pt x="113348" y="371475"/>
                  </a:cubicBezTo>
                  <a:cubicBezTo>
                    <a:pt x="111443" y="369570"/>
                    <a:pt x="108585" y="368618"/>
                    <a:pt x="106680" y="366713"/>
                  </a:cubicBezTo>
                  <a:cubicBezTo>
                    <a:pt x="104775" y="364808"/>
                    <a:pt x="101918" y="362903"/>
                    <a:pt x="100013" y="360998"/>
                  </a:cubicBezTo>
                  <a:cubicBezTo>
                    <a:pt x="95250" y="356235"/>
                    <a:pt x="90488" y="350520"/>
                    <a:pt x="86678" y="344805"/>
                  </a:cubicBezTo>
                  <a:cubicBezTo>
                    <a:pt x="84773" y="340995"/>
                    <a:pt x="81915" y="338138"/>
                    <a:pt x="80963" y="334328"/>
                  </a:cubicBezTo>
                  <a:cubicBezTo>
                    <a:pt x="80963" y="333375"/>
                    <a:pt x="80010" y="332423"/>
                    <a:pt x="80010" y="331470"/>
                  </a:cubicBezTo>
                  <a:cubicBezTo>
                    <a:pt x="79058" y="328613"/>
                    <a:pt x="77153" y="325755"/>
                    <a:pt x="76200" y="322898"/>
                  </a:cubicBezTo>
                  <a:cubicBezTo>
                    <a:pt x="76200" y="321945"/>
                    <a:pt x="75248" y="320993"/>
                    <a:pt x="75248" y="320040"/>
                  </a:cubicBezTo>
                  <a:cubicBezTo>
                    <a:pt x="74295" y="317183"/>
                    <a:pt x="73343" y="314325"/>
                    <a:pt x="72390" y="311468"/>
                  </a:cubicBezTo>
                  <a:cubicBezTo>
                    <a:pt x="72390" y="310515"/>
                    <a:pt x="72390" y="309563"/>
                    <a:pt x="71438" y="308610"/>
                  </a:cubicBezTo>
                  <a:cubicBezTo>
                    <a:pt x="70485" y="304800"/>
                    <a:pt x="69533" y="300990"/>
                    <a:pt x="69533" y="297180"/>
                  </a:cubicBezTo>
                  <a:cubicBezTo>
                    <a:pt x="68580" y="284798"/>
                    <a:pt x="69533" y="271463"/>
                    <a:pt x="73343" y="259080"/>
                  </a:cubicBezTo>
                  <a:cubicBezTo>
                    <a:pt x="75248" y="251460"/>
                    <a:pt x="79058" y="242888"/>
                    <a:pt x="82868" y="235268"/>
                  </a:cubicBezTo>
                  <a:cubicBezTo>
                    <a:pt x="82868" y="235268"/>
                    <a:pt x="82868" y="235268"/>
                    <a:pt x="82868" y="235268"/>
                  </a:cubicBezTo>
                  <a:cubicBezTo>
                    <a:pt x="84773" y="231458"/>
                    <a:pt x="87630" y="227648"/>
                    <a:pt x="89535" y="224790"/>
                  </a:cubicBezTo>
                  <a:cubicBezTo>
                    <a:pt x="89535" y="223838"/>
                    <a:pt x="90488" y="223838"/>
                    <a:pt x="90488" y="222885"/>
                  </a:cubicBezTo>
                  <a:cubicBezTo>
                    <a:pt x="93345" y="219075"/>
                    <a:pt x="96203" y="216218"/>
                    <a:pt x="99060" y="212408"/>
                  </a:cubicBezTo>
                  <a:lnTo>
                    <a:pt x="106680" y="204788"/>
                  </a:lnTo>
                  <a:lnTo>
                    <a:pt x="146685" y="164783"/>
                  </a:lnTo>
                  <a:lnTo>
                    <a:pt x="173355" y="138113"/>
                  </a:lnTo>
                  <a:lnTo>
                    <a:pt x="207645" y="103823"/>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pic>
        <p:nvPicPr>
          <p:cNvPr id="419" name="Google Shape;419;p62"/>
          <p:cNvPicPr preferRelativeResize="0"/>
          <p:nvPr/>
        </p:nvPicPr>
        <p:blipFill>
          <a:blip r:embed="rId3">
            <a:alphaModFix/>
          </a:blip>
          <a:stretch>
            <a:fillRect/>
          </a:stretch>
        </p:blipFill>
        <p:spPr>
          <a:xfrm>
            <a:off x="1167850" y="249350"/>
            <a:ext cx="6580525" cy="45426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pic>
        <p:nvPicPr>
          <p:cNvPr id="424" name="Google Shape;424;p63"/>
          <p:cNvPicPr preferRelativeResize="0"/>
          <p:nvPr/>
        </p:nvPicPr>
        <p:blipFill>
          <a:blip r:embed="rId3">
            <a:alphaModFix/>
          </a:blip>
          <a:stretch>
            <a:fillRect/>
          </a:stretch>
        </p:blipFill>
        <p:spPr>
          <a:xfrm>
            <a:off x="1562100" y="495300"/>
            <a:ext cx="6019800" cy="41529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id="429" name="Google Shape;429;p64"/>
          <p:cNvPicPr preferRelativeResize="0"/>
          <p:nvPr/>
        </p:nvPicPr>
        <p:blipFill rotWithShape="1">
          <a:blip r:embed="rId3">
            <a:alphaModFix/>
          </a:blip>
          <a:srcRect b="21413" l="23763" r="24912" t="14876"/>
          <a:stretch/>
        </p:blipFill>
        <p:spPr>
          <a:xfrm>
            <a:off x="1037525" y="376275"/>
            <a:ext cx="6975749" cy="43809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id="434" name="Google Shape;434;p65"/>
          <p:cNvPicPr preferRelativeResize="0"/>
          <p:nvPr/>
        </p:nvPicPr>
        <p:blipFill>
          <a:blip r:embed="rId3">
            <a:alphaModFix/>
          </a:blip>
          <a:stretch>
            <a:fillRect/>
          </a:stretch>
        </p:blipFill>
        <p:spPr>
          <a:xfrm>
            <a:off x="1438550" y="309538"/>
            <a:ext cx="6427651" cy="452442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pic>
        <p:nvPicPr>
          <p:cNvPr id="439" name="Google Shape;439;p66"/>
          <p:cNvPicPr preferRelativeResize="0"/>
          <p:nvPr/>
        </p:nvPicPr>
        <p:blipFill>
          <a:blip r:embed="rId3">
            <a:alphaModFix/>
          </a:blip>
          <a:stretch>
            <a:fillRect/>
          </a:stretch>
        </p:blipFill>
        <p:spPr>
          <a:xfrm>
            <a:off x="1153275" y="152400"/>
            <a:ext cx="6837450" cy="4838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pic>
        <p:nvPicPr>
          <p:cNvPr id="444" name="Google Shape;444;p67"/>
          <p:cNvPicPr preferRelativeResize="0"/>
          <p:nvPr/>
        </p:nvPicPr>
        <p:blipFill>
          <a:blip r:embed="rId3">
            <a:alphaModFix/>
          </a:blip>
          <a:stretch>
            <a:fillRect/>
          </a:stretch>
        </p:blipFill>
        <p:spPr>
          <a:xfrm>
            <a:off x="956050" y="252825"/>
            <a:ext cx="6477924" cy="4580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pic>
        <p:nvPicPr>
          <p:cNvPr id="449" name="Google Shape;449;p68"/>
          <p:cNvPicPr preferRelativeResize="0"/>
          <p:nvPr/>
        </p:nvPicPr>
        <p:blipFill rotWithShape="1">
          <a:blip r:embed="rId3">
            <a:alphaModFix/>
          </a:blip>
          <a:srcRect b="16923" l="25430" r="26323" t="23084"/>
          <a:stretch/>
        </p:blipFill>
        <p:spPr>
          <a:xfrm>
            <a:off x="309467" y="376150"/>
            <a:ext cx="6277901" cy="4391199"/>
          </a:xfrm>
          <a:prstGeom prst="rect">
            <a:avLst/>
          </a:prstGeom>
          <a:noFill/>
          <a:ln>
            <a:noFill/>
          </a:ln>
        </p:spPr>
      </p:pic>
      <p:sp>
        <p:nvSpPr>
          <p:cNvPr id="450" name="Google Shape;450;p68"/>
          <p:cNvSpPr txBox="1"/>
          <p:nvPr/>
        </p:nvSpPr>
        <p:spPr>
          <a:xfrm>
            <a:off x="6464900" y="569392"/>
            <a:ext cx="2065800" cy="39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accent4"/>
                </a:solidFill>
                <a:latin typeface="DM Sans"/>
                <a:ea typeface="DM Sans"/>
                <a:cs typeface="DM Sans"/>
                <a:sym typeface="DM Sans"/>
              </a:rPr>
              <a:t>Rational Thoughts</a:t>
            </a:r>
            <a:endParaRPr sz="2600">
              <a:solidFill>
                <a:schemeClr val="accent4"/>
              </a:solidFill>
              <a:latin typeface="DM Sans"/>
              <a:ea typeface="DM Sans"/>
              <a:cs typeface="DM Sans"/>
              <a:sym typeface="DM Sans"/>
            </a:endParaRPr>
          </a:p>
          <a:p>
            <a:pPr indent="0" lvl="0" marL="0" rtl="0" algn="l">
              <a:spcBef>
                <a:spcPts val="0"/>
              </a:spcBef>
              <a:spcAft>
                <a:spcPts val="0"/>
              </a:spcAft>
              <a:buNone/>
            </a:pPr>
            <a:r>
              <a:t/>
            </a:r>
            <a:endParaRPr sz="2600">
              <a:latin typeface="DM Sans"/>
              <a:ea typeface="DM Sans"/>
              <a:cs typeface="DM Sans"/>
              <a:sym typeface="DM Sans"/>
            </a:endParaRPr>
          </a:p>
          <a:p>
            <a:pPr indent="0" lvl="0" marL="0" rtl="0" algn="l">
              <a:spcBef>
                <a:spcPts val="0"/>
              </a:spcBef>
              <a:spcAft>
                <a:spcPts val="0"/>
              </a:spcAft>
              <a:buNone/>
            </a:pPr>
            <a:r>
              <a:rPr lang="en" sz="2600">
                <a:solidFill>
                  <a:srgbClr val="FFD966"/>
                </a:solidFill>
                <a:latin typeface="DM Sans"/>
                <a:ea typeface="DM Sans"/>
                <a:cs typeface="DM Sans"/>
                <a:sym typeface="DM Sans"/>
              </a:rPr>
              <a:t>Raw</a:t>
            </a:r>
            <a:r>
              <a:rPr lang="en" sz="2600">
                <a:solidFill>
                  <a:srgbClr val="FFD966"/>
                </a:solidFill>
                <a:latin typeface="DM Sans"/>
                <a:ea typeface="DM Sans"/>
                <a:cs typeface="DM Sans"/>
                <a:sym typeface="DM Sans"/>
              </a:rPr>
              <a:t> Emotions</a:t>
            </a:r>
            <a:endParaRPr sz="2600">
              <a:solidFill>
                <a:srgbClr val="FFD966"/>
              </a:solidFill>
              <a:latin typeface="DM Sans"/>
              <a:ea typeface="DM Sans"/>
              <a:cs typeface="DM Sans"/>
              <a:sym typeface="DM Sans"/>
            </a:endParaRPr>
          </a:p>
          <a:p>
            <a:pPr indent="0" lvl="0" marL="0" rtl="0" algn="l">
              <a:spcBef>
                <a:spcPts val="0"/>
              </a:spcBef>
              <a:spcAft>
                <a:spcPts val="0"/>
              </a:spcAft>
              <a:buNone/>
            </a:pPr>
            <a:r>
              <a:t/>
            </a:r>
            <a:endParaRPr sz="2600">
              <a:latin typeface="DM Sans"/>
              <a:ea typeface="DM Sans"/>
              <a:cs typeface="DM Sans"/>
              <a:sym typeface="DM Sans"/>
            </a:endParaRPr>
          </a:p>
          <a:p>
            <a:pPr indent="0" lvl="0" marL="0" rtl="0" algn="l">
              <a:spcBef>
                <a:spcPts val="0"/>
              </a:spcBef>
              <a:spcAft>
                <a:spcPts val="0"/>
              </a:spcAft>
              <a:buNone/>
            </a:pPr>
            <a:r>
              <a:rPr lang="en" sz="2600">
                <a:solidFill>
                  <a:srgbClr val="FF0000"/>
                </a:solidFill>
                <a:latin typeface="DM Sans"/>
                <a:ea typeface="DM Sans"/>
                <a:cs typeface="DM Sans"/>
                <a:sym typeface="DM Sans"/>
              </a:rPr>
              <a:t>Instinctual Sensations</a:t>
            </a:r>
            <a:endParaRPr sz="2600">
              <a:solidFill>
                <a:srgbClr val="FF0000"/>
              </a:solidFill>
              <a:latin typeface="DM Sans"/>
              <a:ea typeface="DM Sans"/>
              <a:cs typeface="DM Sans"/>
              <a:sym typeface="DM Sans"/>
            </a:endParaRPr>
          </a:p>
          <a:p>
            <a:pPr indent="0" lvl="0" marL="0" rtl="0" algn="l">
              <a:spcBef>
                <a:spcPts val="0"/>
              </a:spcBef>
              <a:spcAft>
                <a:spcPts val="0"/>
              </a:spcAft>
              <a:buNone/>
            </a:pPr>
            <a:r>
              <a:t/>
            </a:r>
            <a:endParaRPr sz="2600">
              <a:latin typeface="DM Sans"/>
              <a:ea typeface="DM Sans"/>
              <a:cs typeface="DM Sans"/>
              <a:sym typeface="DM Sans"/>
            </a:endParaRPr>
          </a:p>
          <a:p>
            <a:pPr indent="0" lvl="0" marL="0" rtl="0" algn="l">
              <a:spcBef>
                <a:spcPts val="0"/>
              </a:spcBef>
              <a:spcAft>
                <a:spcPts val="0"/>
              </a:spcAft>
              <a:buNone/>
            </a:pPr>
            <a:r>
              <a:t/>
            </a:r>
            <a:endParaRPr sz="2600">
              <a:latin typeface="DM Sans"/>
              <a:ea typeface="DM Sans"/>
              <a:cs typeface="DM Sans"/>
              <a:sym typeface="DM Sans"/>
            </a:endParaRPr>
          </a:p>
        </p:txBody>
      </p:sp>
      <p:sp>
        <p:nvSpPr>
          <p:cNvPr id="451" name="Google Shape;451;p68"/>
          <p:cNvSpPr/>
          <p:nvPr/>
        </p:nvSpPr>
        <p:spPr>
          <a:xfrm>
            <a:off x="8654525" y="774900"/>
            <a:ext cx="123600" cy="3504000"/>
          </a:xfrm>
          <a:prstGeom prst="down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pic>
        <p:nvPicPr>
          <p:cNvPr id="456" name="Google Shape;456;p69"/>
          <p:cNvPicPr preferRelativeResize="0"/>
          <p:nvPr/>
        </p:nvPicPr>
        <p:blipFill>
          <a:blip r:embed="rId3">
            <a:alphaModFix/>
          </a:blip>
          <a:stretch>
            <a:fillRect/>
          </a:stretch>
        </p:blipFill>
        <p:spPr>
          <a:xfrm rot="10800000">
            <a:off x="569194" y="904062"/>
            <a:ext cx="2034600" cy="3201275"/>
          </a:xfrm>
          <a:prstGeom prst="rect">
            <a:avLst/>
          </a:prstGeom>
          <a:noFill/>
          <a:ln>
            <a:noFill/>
          </a:ln>
        </p:spPr>
      </p:pic>
      <p:sp>
        <p:nvSpPr>
          <p:cNvPr id="457" name="Google Shape;457;p69"/>
          <p:cNvSpPr txBox="1"/>
          <p:nvPr/>
        </p:nvSpPr>
        <p:spPr>
          <a:xfrm>
            <a:off x="2958050" y="832867"/>
            <a:ext cx="2065800" cy="39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DM Sans"/>
                <a:ea typeface="DM Sans"/>
                <a:cs typeface="DM Sans"/>
                <a:sym typeface="DM Sans"/>
              </a:rPr>
              <a:t>Rational Thoughts</a:t>
            </a:r>
            <a:endParaRPr sz="2600">
              <a:latin typeface="DM Sans"/>
              <a:ea typeface="DM Sans"/>
              <a:cs typeface="DM Sans"/>
              <a:sym typeface="DM Sans"/>
            </a:endParaRPr>
          </a:p>
          <a:p>
            <a:pPr indent="0" lvl="0" marL="0" rtl="0" algn="l">
              <a:spcBef>
                <a:spcPts val="0"/>
              </a:spcBef>
              <a:spcAft>
                <a:spcPts val="0"/>
              </a:spcAft>
              <a:buNone/>
            </a:pPr>
            <a:r>
              <a:t/>
            </a:r>
            <a:endParaRPr sz="2600">
              <a:latin typeface="DM Sans"/>
              <a:ea typeface="DM Sans"/>
              <a:cs typeface="DM Sans"/>
              <a:sym typeface="DM Sans"/>
            </a:endParaRPr>
          </a:p>
          <a:p>
            <a:pPr indent="0" lvl="0" marL="0" rtl="0" algn="l">
              <a:spcBef>
                <a:spcPts val="0"/>
              </a:spcBef>
              <a:spcAft>
                <a:spcPts val="0"/>
              </a:spcAft>
              <a:buNone/>
            </a:pPr>
            <a:r>
              <a:rPr lang="en" sz="2600">
                <a:latin typeface="DM Sans"/>
                <a:ea typeface="DM Sans"/>
                <a:cs typeface="DM Sans"/>
                <a:sym typeface="DM Sans"/>
              </a:rPr>
              <a:t>Raw Emotions</a:t>
            </a:r>
            <a:endParaRPr sz="2600">
              <a:latin typeface="DM Sans"/>
              <a:ea typeface="DM Sans"/>
              <a:cs typeface="DM Sans"/>
              <a:sym typeface="DM Sans"/>
            </a:endParaRPr>
          </a:p>
          <a:p>
            <a:pPr indent="0" lvl="0" marL="0" rtl="0" algn="l">
              <a:spcBef>
                <a:spcPts val="0"/>
              </a:spcBef>
              <a:spcAft>
                <a:spcPts val="0"/>
              </a:spcAft>
              <a:buNone/>
            </a:pPr>
            <a:r>
              <a:t/>
            </a:r>
            <a:endParaRPr sz="2600">
              <a:latin typeface="DM Sans"/>
              <a:ea typeface="DM Sans"/>
              <a:cs typeface="DM Sans"/>
              <a:sym typeface="DM Sans"/>
            </a:endParaRPr>
          </a:p>
          <a:p>
            <a:pPr indent="0" lvl="0" marL="0" rtl="0" algn="l">
              <a:spcBef>
                <a:spcPts val="0"/>
              </a:spcBef>
              <a:spcAft>
                <a:spcPts val="0"/>
              </a:spcAft>
              <a:buNone/>
            </a:pPr>
            <a:r>
              <a:rPr lang="en" sz="2600">
                <a:latin typeface="DM Sans"/>
                <a:ea typeface="DM Sans"/>
                <a:cs typeface="DM Sans"/>
                <a:sym typeface="DM Sans"/>
              </a:rPr>
              <a:t>Instinctual Sensations</a:t>
            </a:r>
            <a:endParaRPr sz="2600">
              <a:latin typeface="DM Sans"/>
              <a:ea typeface="DM Sans"/>
              <a:cs typeface="DM Sans"/>
              <a:sym typeface="DM Sans"/>
            </a:endParaRPr>
          </a:p>
          <a:p>
            <a:pPr indent="0" lvl="0" marL="0" rtl="0" algn="l">
              <a:spcBef>
                <a:spcPts val="0"/>
              </a:spcBef>
              <a:spcAft>
                <a:spcPts val="0"/>
              </a:spcAft>
              <a:buNone/>
            </a:pPr>
            <a:r>
              <a:t/>
            </a:r>
            <a:endParaRPr sz="2600">
              <a:latin typeface="DM Sans"/>
              <a:ea typeface="DM Sans"/>
              <a:cs typeface="DM Sans"/>
              <a:sym typeface="DM Sans"/>
            </a:endParaRPr>
          </a:p>
          <a:p>
            <a:pPr indent="0" lvl="0" marL="0" rtl="0" algn="l">
              <a:spcBef>
                <a:spcPts val="0"/>
              </a:spcBef>
              <a:spcAft>
                <a:spcPts val="0"/>
              </a:spcAft>
              <a:buNone/>
            </a:pPr>
            <a:r>
              <a:t/>
            </a:r>
            <a:endParaRPr sz="2600">
              <a:latin typeface="DM Sans"/>
              <a:ea typeface="DM Sans"/>
              <a:cs typeface="DM Sans"/>
              <a:sym typeface="DM Sans"/>
            </a:endParaRPr>
          </a:p>
        </p:txBody>
      </p:sp>
      <p:sp>
        <p:nvSpPr>
          <p:cNvPr id="458" name="Google Shape;458;p69"/>
          <p:cNvSpPr/>
          <p:nvPr/>
        </p:nvSpPr>
        <p:spPr>
          <a:xfrm>
            <a:off x="5023850" y="1163125"/>
            <a:ext cx="224700" cy="2976000"/>
          </a:xfrm>
          <a:prstGeom prst="up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69"/>
          <p:cNvSpPr txBox="1"/>
          <p:nvPr/>
        </p:nvSpPr>
        <p:spPr>
          <a:xfrm>
            <a:off x="5640300" y="904050"/>
            <a:ext cx="3191400" cy="39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DM Sans"/>
                <a:ea typeface="DM Sans"/>
                <a:cs typeface="DM Sans"/>
                <a:sym typeface="DM Sans"/>
              </a:rPr>
              <a:t>Talking/</a:t>
            </a:r>
            <a:endParaRPr sz="2600">
              <a:latin typeface="DM Sans"/>
              <a:ea typeface="DM Sans"/>
              <a:cs typeface="DM Sans"/>
              <a:sym typeface="DM Sans"/>
            </a:endParaRPr>
          </a:p>
          <a:p>
            <a:pPr indent="0" lvl="0" marL="0" rtl="0" algn="l">
              <a:spcBef>
                <a:spcPts val="0"/>
              </a:spcBef>
              <a:spcAft>
                <a:spcPts val="0"/>
              </a:spcAft>
              <a:buNone/>
            </a:pPr>
            <a:r>
              <a:rPr lang="en" sz="2600">
                <a:latin typeface="DM Sans"/>
                <a:ea typeface="DM Sans"/>
                <a:cs typeface="DM Sans"/>
                <a:sym typeface="DM Sans"/>
              </a:rPr>
              <a:t>New Narrative</a:t>
            </a:r>
            <a:endParaRPr sz="2600">
              <a:latin typeface="DM Sans"/>
              <a:ea typeface="DM Sans"/>
              <a:cs typeface="DM Sans"/>
              <a:sym typeface="DM Sans"/>
            </a:endParaRPr>
          </a:p>
          <a:p>
            <a:pPr indent="0" lvl="0" marL="0" rtl="0" algn="l">
              <a:spcBef>
                <a:spcPts val="0"/>
              </a:spcBef>
              <a:spcAft>
                <a:spcPts val="0"/>
              </a:spcAft>
              <a:buNone/>
            </a:pPr>
            <a:r>
              <a:t/>
            </a:r>
            <a:endParaRPr sz="2600">
              <a:latin typeface="DM Sans"/>
              <a:ea typeface="DM Sans"/>
              <a:cs typeface="DM Sans"/>
              <a:sym typeface="DM Sans"/>
            </a:endParaRPr>
          </a:p>
          <a:p>
            <a:pPr indent="0" lvl="0" marL="0" rtl="0" algn="l">
              <a:spcBef>
                <a:spcPts val="0"/>
              </a:spcBef>
              <a:spcAft>
                <a:spcPts val="0"/>
              </a:spcAft>
              <a:buNone/>
            </a:pPr>
            <a:r>
              <a:rPr lang="en" sz="2600">
                <a:latin typeface="DM Sans"/>
                <a:ea typeface="DM Sans"/>
                <a:cs typeface="DM Sans"/>
                <a:sym typeface="DM Sans"/>
              </a:rPr>
              <a:t>Validation</a:t>
            </a:r>
            <a:endParaRPr sz="2600">
              <a:latin typeface="DM Sans"/>
              <a:ea typeface="DM Sans"/>
              <a:cs typeface="DM Sans"/>
              <a:sym typeface="DM Sans"/>
            </a:endParaRPr>
          </a:p>
          <a:p>
            <a:pPr indent="0" lvl="0" marL="0" rtl="0" algn="l">
              <a:spcBef>
                <a:spcPts val="0"/>
              </a:spcBef>
              <a:spcAft>
                <a:spcPts val="0"/>
              </a:spcAft>
              <a:buNone/>
            </a:pPr>
            <a:r>
              <a:t/>
            </a:r>
            <a:endParaRPr sz="2600">
              <a:latin typeface="DM Sans"/>
              <a:ea typeface="DM Sans"/>
              <a:cs typeface="DM Sans"/>
              <a:sym typeface="DM Sans"/>
            </a:endParaRPr>
          </a:p>
          <a:p>
            <a:pPr indent="0" lvl="0" marL="0" rtl="0" algn="l">
              <a:spcBef>
                <a:spcPts val="0"/>
              </a:spcBef>
              <a:spcAft>
                <a:spcPts val="0"/>
              </a:spcAft>
              <a:buNone/>
            </a:pPr>
            <a:r>
              <a:rPr lang="en" sz="2600">
                <a:latin typeface="DM Sans"/>
                <a:ea typeface="DM Sans"/>
                <a:cs typeface="DM Sans"/>
                <a:sym typeface="DM Sans"/>
              </a:rPr>
              <a:t>Tracking Sensations/</a:t>
            </a:r>
            <a:endParaRPr sz="2600">
              <a:latin typeface="DM Sans"/>
              <a:ea typeface="DM Sans"/>
              <a:cs typeface="DM Sans"/>
              <a:sym typeface="DM Sans"/>
            </a:endParaRPr>
          </a:p>
          <a:p>
            <a:pPr indent="0" lvl="0" marL="0" rtl="0" algn="l">
              <a:spcBef>
                <a:spcPts val="0"/>
              </a:spcBef>
              <a:spcAft>
                <a:spcPts val="0"/>
              </a:spcAft>
              <a:buNone/>
            </a:pPr>
            <a:r>
              <a:rPr lang="en" sz="2600">
                <a:latin typeface="DM Sans"/>
                <a:ea typeface="DM Sans"/>
                <a:cs typeface="DM Sans"/>
                <a:sym typeface="DM Sans"/>
              </a:rPr>
              <a:t>Gentle Movements</a:t>
            </a:r>
            <a:endParaRPr sz="2600">
              <a:latin typeface="DM Sans"/>
              <a:ea typeface="DM Sans"/>
              <a:cs typeface="DM Sans"/>
              <a:sym typeface="DM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463" name="Shape 463"/>
        <p:cNvGrpSpPr/>
        <p:nvPr/>
      </p:nvGrpSpPr>
      <p:grpSpPr>
        <a:xfrm>
          <a:off x="0" y="0"/>
          <a:ext cx="0" cy="0"/>
          <a:chOff x="0" y="0"/>
          <a:chExt cx="0" cy="0"/>
        </a:xfrm>
      </p:grpSpPr>
      <p:pic>
        <p:nvPicPr>
          <p:cNvPr id="464" name="Google Shape;464;p70"/>
          <p:cNvPicPr preferRelativeResize="0"/>
          <p:nvPr/>
        </p:nvPicPr>
        <p:blipFill>
          <a:blip r:embed="rId3">
            <a:alphaModFix/>
          </a:blip>
          <a:stretch>
            <a:fillRect/>
          </a:stretch>
        </p:blipFill>
        <p:spPr>
          <a:xfrm>
            <a:off x="4066875" y="556363"/>
            <a:ext cx="1912625" cy="1272775"/>
          </a:xfrm>
          <a:prstGeom prst="rect">
            <a:avLst/>
          </a:prstGeom>
          <a:noFill/>
          <a:ln>
            <a:noFill/>
          </a:ln>
        </p:spPr>
      </p:pic>
      <p:pic>
        <p:nvPicPr>
          <p:cNvPr id="465" name="Google Shape;465;p70"/>
          <p:cNvPicPr preferRelativeResize="0"/>
          <p:nvPr/>
        </p:nvPicPr>
        <p:blipFill>
          <a:blip r:embed="rId4">
            <a:alphaModFix/>
          </a:blip>
          <a:stretch>
            <a:fillRect/>
          </a:stretch>
        </p:blipFill>
        <p:spPr>
          <a:xfrm>
            <a:off x="4066875" y="3314363"/>
            <a:ext cx="1912625" cy="1272765"/>
          </a:xfrm>
          <a:prstGeom prst="rect">
            <a:avLst/>
          </a:prstGeom>
          <a:noFill/>
          <a:ln>
            <a:noFill/>
          </a:ln>
        </p:spPr>
      </p:pic>
      <p:sp>
        <p:nvSpPr>
          <p:cNvPr id="466" name="Google Shape;466;p70"/>
          <p:cNvSpPr txBox="1"/>
          <p:nvPr/>
        </p:nvSpPr>
        <p:spPr>
          <a:xfrm>
            <a:off x="2728600" y="270600"/>
            <a:ext cx="1950600" cy="512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400">
              <a:latin typeface="DM Sans"/>
              <a:ea typeface="DM Sans"/>
              <a:cs typeface="DM Sans"/>
              <a:sym typeface="DM Sans"/>
            </a:endParaRPr>
          </a:p>
          <a:p>
            <a:pPr indent="0" lvl="0" marL="0" rtl="0" algn="l">
              <a:spcBef>
                <a:spcPts val="0"/>
              </a:spcBef>
              <a:spcAft>
                <a:spcPts val="0"/>
              </a:spcAft>
              <a:buNone/>
            </a:pPr>
            <a:r>
              <a:rPr lang="en" sz="3400">
                <a:latin typeface="DM Sans"/>
                <a:ea typeface="DM Sans"/>
                <a:cs typeface="DM Sans"/>
                <a:sym typeface="DM Sans"/>
              </a:rPr>
              <a:t>t</a:t>
            </a:r>
            <a:endParaRPr sz="3400">
              <a:latin typeface="DM Sans"/>
              <a:ea typeface="DM Sans"/>
              <a:cs typeface="DM Sans"/>
              <a:sym typeface="DM Sans"/>
            </a:endParaRPr>
          </a:p>
          <a:p>
            <a:pPr indent="0" lvl="0" marL="0" rtl="0" algn="l">
              <a:spcBef>
                <a:spcPts val="0"/>
              </a:spcBef>
              <a:spcAft>
                <a:spcPts val="0"/>
              </a:spcAft>
              <a:buNone/>
            </a:pPr>
            <a:r>
              <a:t/>
            </a:r>
            <a:endParaRPr sz="3400">
              <a:latin typeface="DM Sans"/>
              <a:ea typeface="DM Sans"/>
              <a:cs typeface="DM Sans"/>
              <a:sym typeface="DM Sans"/>
            </a:endParaRPr>
          </a:p>
          <a:p>
            <a:pPr indent="0" lvl="0" marL="0" rtl="0" algn="l">
              <a:spcBef>
                <a:spcPts val="0"/>
              </a:spcBef>
              <a:spcAft>
                <a:spcPts val="0"/>
              </a:spcAft>
              <a:buNone/>
            </a:pPr>
            <a:r>
              <a:t/>
            </a:r>
            <a:endParaRPr sz="3400">
              <a:latin typeface="DM Sans"/>
              <a:ea typeface="DM Sans"/>
              <a:cs typeface="DM Sans"/>
              <a:sym typeface="DM Sans"/>
            </a:endParaRPr>
          </a:p>
          <a:p>
            <a:pPr indent="0" lvl="0" marL="0" rtl="0" algn="l">
              <a:spcBef>
                <a:spcPts val="0"/>
              </a:spcBef>
              <a:spcAft>
                <a:spcPts val="0"/>
              </a:spcAft>
              <a:buNone/>
            </a:pPr>
            <a:r>
              <a:rPr lang="en" sz="3400">
                <a:latin typeface="DM Sans"/>
                <a:ea typeface="DM Sans"/>
                <a:cs typeface="DM Sans"/>
                <a:sym typeface="DM Sans"/>
              </a:rPr>
              <a:t>T</a:t>
            </a:r>
            <a:endParaRPr sz="3400">
              <a:latin typeface="DM Sans"/>
              <a:ea typeface="DM Sans"/>
              <a:cs typeface="DM Sans"/>
              <a:sym typeface="DM Sans"/>
            </a:endParaRPr>
          </a:p>
          <a:p>
            <a:pPr indent="0" lvl="0" marL="0" rtl="0" algn="l">
              <a:spcBef>
                <a:spcPts val="0"/>
              </a:spcBef>
              <a:spcAft>
                <a:spcPts val="0"/>
              </a:spcAft>
              <a:buNone/>
            </a:pPr>
            <a:r>
              <a:t/>
            </a:r>
            <a:endParaRPr sz="3400">
              <a:latin typeface="DM Sans"/>
              <a:ea typeface="DM Sans"/>
              <a:cs typeface="DM Sans"/>
              <a:sym typeface="DM Sans"/>
            </a:endParaRPr>
          </a:p>
          <a:p>
            <a:pPr indent="0" lvl="0" marL="0" rtl="0" algn="l">
              <a:spcBef>
                <a:spcPts val="0"/>
              </a:spcBef>
              <a:spcAft>
                <a:spcPts val="0"/>
              </a:spcAft>
              <a:buNone/>
            </a:pPr>
            <a:r>
              <a:rPr lang="en" sz="4900">
                <a:latin typeface="DM Sans"/>
                <a:ea typeface="DM Sans"/>
                <a:cs typeface="DM Sans"/>
                <a:sym typeface="DM Sans"/>
              </a:rPr>
              <a:t>T</a:t>
            </a:r>
            <a:endParaRPr sz="4900">
              <a:latin typeface="DM Sans"/>
              <a:ea typeface="DM Sans"/>
              <a:cs typeface="DM Sans"/>
              <a:sym typeface="DM Sans"/>
            </a:endParaRPr>
          </a:p>
          <a:p>
            <a:pPr indent="0" lvl="0" marL="0" rtl="0" algn="l">
              <a:spcBef>
                <a:spcPts val="0"/>
              </a:spcBef>
              <a:spcAft>
                <a:spcPts val="0"/>
              </a:spcAft>
              <a:buNone/>
            </a:pPr>
            <a:r>
              <a:t/>
            </a:r>
            <a:endParaRPr sz="3400">
              <a:latin typeface="DM Sans"/>
              <a:ea typeface="DM Sans"/>
              <a:cs typeface="DM Sans"/>
              <a:sym typeface="DM Sans"/>
            </a:endParaRPr>
          </a:p>
          <a:p>
            <a:pPr indent="0" lvl="0" marL="0" rtl="0" algn="l">
              <a:spcBef>
                <a:spcPts val="0"/>
              </a:spcBef>
              <a:spcAft>
                <a:spcPts val="0"/>
              </a:spcAft>
              <a:buNone/>
            </a:pPr>
            <a:r>
              <a:t/>
            </a:r>
            <a:endParaRPr sz="3400">
              <a:latin typeface="DM Sans"/>
              <a:ea typeface="DM Sans"/>
              <a:cs typeface="DM Sans"/>
              <a:sym typeface="DM Sans"/>
            </a:endParaRPr>
          </a:p>
        </p:txBody>
      </p:sp>
      <p:pic>
        <p:nvPicPr>
          <p:cNvPr id="467" name="Google Shape;467;p70"/>
          <p:cNvPicPr preferRelativeResize="0"/>
          <p:nvPr/>
        </p:nvPicPr>
        <p:blipFill rotWithShape="1">
          <a:blip r:embed="rId5">
            <a:alphaModFix/>
          </a:blip>
          <a:srcRect b="0" l="27001" r="0" t="0"/>
          <a:stretch/>
        </p:blipFill>
        <p:spPr>
          <a:xfrm>
            <a:off x="4066875" y="1905350"/>
            <a:ext cx="1912625" cy="13607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pic>
        <p:nvPicPr>
          <p:cNvPr id="472" name="Google Shape;472;p71"/>
          <p:cNvPicPr preferRelativeResize="0"/>
          <p:nvPr/>
        </p:nvPicPr>
        <p:blipFill rotWithShape="1">
          <a:blip r:embed="rId3">
            <a:alphaModFix/>
          </a:blip>
          <a:srcRect b="15309" l="17556" r="49104" t="43887"/>
          <a:stretch/>
        </p:blipFill>
        <p:spPr>
          <a:xfrm>
            <a:off x="960700" y="303225"/>
            <a:ext cx="6941376" cy="42675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36"/>
          <p:cNvPicPr preferRelativeResize="0"/>
          <p:nvPr/>
        </p:nvPicPr>
        <p:blipFill>
          <a:blip r:embed="rId3">
            <a:alphaModFix/>
          </a:blip>
          <a:stretch>
            <a:fillRect/>
          </a:stretch>
        </p:blipFill>
        <p:spPr>
          <a:xfrm>
            <a:off x="1148250" y="304800"/>
            <a:ext cx="6847500" cy="438662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72"/>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478" name="Google Shape;478;p72"/>
          <p:cNvSpPr txBox="1"/>
          <p:nvPr>
            <p:ph type="title"/>
          </p:nvPr>
        </p:nvSpPr>
        <p:spPr>
          <a:xfrm>
            <a:off x="304750" y="355075"/>
            <a:ext cx="5400000" cy="708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Hippocampus and how  memory is stored </a:t>
            </a:r>
            <a:endParaRPr/>
          </a:p>
        </p:txBody>
      </p:sp>
      <p:sp>
        <p:nvSpPr>
          <p:cNvPr id="479" name="Google Shape;479;p72"/>
          <p:cNvSpPr txBox="1"/>
          <p:nvPr>
            <p:ph idx="1" type="body"/>
          </p:nvPr>
        </p:nvSpPr>
        <p:spPr>
          <a:xfrm>
            <a:off x="784150" y="1452350"/>
            <a:ext cx="3963000" cy="3221400"/>
          </a:xfrm>
          <a:prstGeom prst="rect">
            <a:avLst/>
          </a:prstGeom>
        </p:spPr>
        <p:txBody>
          <a:bodyPr anchorCtr="0" anchor="t" bIns="0" lIns="0" spcFirstLastPara="1" rIns="0" wrap="square" tIns="0">
            <a:noAutofit/>
          </a:bodyPr>
          <a:lstStyle/>
          <a:p>
            <a:pPr indent="-381000" lvl="0" marL="457200" rtl="0" algn="l">
              <a:spcBef>
                <a:spcPts val="600"/>
              </a:spcBef>
              <a:spcAft>
                <a:spcPts val="0"/>
              </a:spcAft>
              <a:buSzPts val="2400"/>
              <a:buChar char="●"/>
            </a:pPr>
            <a:r>
              <a:rPr lang="en"/>
              <a:t>Hippocampus places a time stamp on memory.</a:t>
            </a:r>
            <a:br>
              <a:rPr lang="en"/>
            </a:br>
            <a:endParaRPr/>
          </a:p>
          <a:p>
            <a:pPr indent="-381000" lvl="0" marL="457200" rtl="0" algn="l">
              <a:spcBef>
                <a:spcPts val="0"/>
              </a:spcBef>
              <a:spcAft>
                <a:spcPts val="0"/>
              </a:spcAft>
              <a:buSzPts val="2400"/>
              <a:buChar char="●"/>
            </a:pPr>
            <a:r>
              <a:rPr lang="en"/>
              <a:t>It stores like a computer file.</a:t>
            </a:r>
            <a:endParaRPr/>
          </a:p>
        </p:txBody>
      </p:sp>
      <p:pic>
        <p:nvPicPr>
          <p:cNvPr id="480" name="Google Shape;480;p72"/>
          <p:cNvPicPr preferRelativeResize="0"/>
          <p:nvPr/>
        </p:nvPicPr>
        <p:blipFill>
          <a:blip r:embed="rId3">
            <a:alphaModFix/>
          </a:blip>
          <a:stretch>
            <a:fillRect/>
          </a:stretch>
        </p:blipFill>
        <p:spPr>
          <a:xfrm>
            <a:off x="5775650" y="590875"/>
            <a:ext cx="2954575" cy="3063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73"/>
          <p:cNvSpPr txBox="1"/>
          <p:nvPr/>
        </p:nvSpPr>
        <p:spPr>
          <a:xfrm>
            <a:off x="1617975" y="417275"/>
            <a:ext cx="6633900" cy="69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DM Sans"/>
                <a:ea typeface="DM Sans"/>
                <a:cs typeface="DM Sans"/>
                <a:sym typeface="DM Sans"/>
              </a:rPr>
              <a:t>How is Traumatic Memory Stored?</a:t>
            </a:r>
            <a:endParaRPr sz="2800">
              <a:latin typeface="DM Sans"/>
              <a:ea typeface="DM Sans"/>
              <a:cs typeface="DM Sans"/>
              <a:sym typeface="DM Sans"/>
            </a:endParaRPr>
          </a:p>
        </p:txBody>
      </p:sp>
      <p:pic>
        <p:nvPicPr>
          <p:cNvPr descr="A London Trauma Specialists' Psychoeducation Video: The Brain Model of Post-Traumatic Stress Disorder (PTSD), based on Brewin, Dalgleish &amp; Joseph's (1996) Dual Representation Theory." id="486" name="Google Shape;486;p73" title="Brain Model of PTSD - Psychoeducation Video">
            <a:hlinkClick r:id="rId3"/>
          </p:cNvPr>
          <p:cNvPicPr preferRelativeResize="0"/>
          <p:nvPr/>
        </p:nvPicPr>
        <p:blipFill>
          <a:blip r:embed="rId4">
            <a:alphaModFix/>
          </a:blip>
          <a:stretch>
            <a:fillRect/>
          </a:stretch>
        </p:blipFill>
        <p:spPr>
          <a:xfrm>
            <a:off x="2217850" y="11658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1000"/>
                                        <p:tgtEl>
                                          <p:spTgt spid="4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pic>
        <p:nvPicPr>
          <p:cNvPr id="491" name="Google Shape;491;p74"/>
          <p:cNvPicPr preferRelativeResize="0"/>
          <p:nvPr/>
        </p:nvPicPr>
        <p:blipFill rotWithShape="1">
          <a:blip r:embed="rId3">
            <a:alphaModFix/>
          </a:blip>
          <a:srcRect b="19995" l="19710" r="35594" t="24244"/>
          <a:stretch/>
        </p:blipFill>
        <p:spPr>
          <a:xfrm>
            <a:off x="871875" y="408575"/>
            <a:ext cx="7299725" cy="3937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75"/>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497" name="Google Shape;497;p75"/>
          <p:cNvSpPr txBox="1"/>
          <p:nvPr>
            <p:ph type="title"/>
          </p:nvPr>
        </p:nvSpPr>
        <p:spPr>
          <a:xfrm>
            <a:off x="304800" y="355075"/>
            <a:ext cx="4442400" cy="708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Hippocampus and Trauma</a:t>
            </a:r>
            <a:endParaRPr/>
          </a:p>
        </p:txBody>
      </p:sp>
      <p:sp>
        <p:nvSpPr>
          <p:cNvPr id="498" name="Google Shape;498;p75"/>
          <p:cNvSpPr txBox="1"/>
          <p:nvPr>
            <p:ph idx="1" type="body"/>
          </p:nvPr>
        </p:nvSpPr>
        <p:spPr>
          <a:xfrm>
            <a:off x="784200" y="1202975"/>
            <a:ext cx="4754100" cy="3221400"/>
          </a:xfrm>
          <a:prstGeom prst="rect">
            <a:avLst/>
          </a:prstGeom>
        </p:spPr>
        <p:txBody>
          <a:bodyPr anchorCtr="0" anchor="t" bIns="0" lIns="0" spcFirstLastPara="1" rIns="0" wrap="square" tIns="0">
            <a:noAutofit/>
          </a:bodyPr>
          <a:lstStyle/>
          <a:p>
            <a:pPr indent="-381000" lvl="0" marL="457200" rtl="0" algn="l">
              <a:spcBef>
                <a:spcPts val="600"/>
              </a:spcBef>
              <a:spcAft>
                <a:spcPts val="0"/>
              </a:spcAft>
              <a:buSzPts val="2400"/>
              <a:buChar char="●"/>
            </a:pPr>
            <a:r>
              <a:rPr lang="en"/>
              <a:t>An overactive Amygdala </a:t>
            </a:r>
            <a:r>
              <a:rPr lang="en"/>
              <a:t>overwhelms the hippocampus with cortisol. </a:t>
            </a:r>
            <a:br>
              <a:rPr lang="en"/>
            </a:br>
            <a:endParaRPr/>
          </a:p>
          <a:p>
            <a:pPr indent="-381000" lvl="0" marL="457200" rtl="0" algn="l">
              <a:spcBef>
                <a:spcPts val="0"/>
              </a:spcBef>
              <a:spcAft>
                <a:spcPts val="0"/>
              </a:spcAft>
              <a:buSzPts val="2400"/>
              <a:buChar char="●"/>
            </a:pPr>
            <a:r>
              <a:rPr lang="en"/>
              <a:t>In trauma victims, fMRI shows limited activity with the hippocampus and much more in the amygdala. </a:t>
            </a:r>
            <a:endParaRPr/>
          </a:p>
        </p:txBody>
      </p:sp>
      <p:pic>
        <p:nvPicPr>
          <p:cNvPr id="499" name="Google Shape;499;p75"/>
          <p:cNvPicPr preferRelativeResize="0"/>
          <p:nvPr/>
        </p:nvPicPr>
        <p:blipFill>
          <a:blip r:embed="rId3">
            <a:alphaModFix/>
          </a:blip>
          <a:stretch>
            <a:fillRect/>
          </a:stretch>
        </p:blipFill>
        <p:spPr>
          <a:xfrm>
            <a:off x="6295300" y="578175"/>
            <a:ext cx="2095500" cy="21812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76"/>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505" name="Google Shape;505;p76"/>
          <p:cNvSpPr txBox="1"/>
          <p:nvPr>
            <p:ph type="title"/>
          </p:nvPr>
        </p:nvSpPr>
        <p:spPr>
          <a:xfrm>
            <a:off x="304800" y="355075"/>
            <a:ext cx="4442400" cy="708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Impact on Insula </a:t>
            </a:r>
            <a:endParaRPr/>
          </a:p>
        </p:txBody>
      </p:sp>
      <p:sp>
        <p:nvSpPr>
          <p:cNvPr id="506" name="Google Shape;506;p76"/>
          <p:cNvSpPr txBox="1"/>
          <p:nvPr>
            <p:ph idx="1" type="body"/>
          </p:nvPr>
        </p:nvSpPr>
        <p:spPr>
          <a:xfrm>
            <a:off x="558550" y="1256475"/>
            <a:ext cx="4678500" cy="3221400"/>
          </a:xfrm>
          <a:prstGeom prst="rect">
            <a:avLst/>
          </a:prstGeom>
        </p:spPr>
        <p:txBody>
          <a:bodyPr anchorCtr="0" anchor="t" bIns="0" lIns="0" spcFirstLastPara="1" rIns="0" wrap="square" tIns="0">
            <a:noAutofit/>
          </a:bodyPr>
          <a:lstStyle/>
          <a:p>
            <a:pPr indent="-381000" lvl="0" marL="457200" rtl="0" algn="l">
              <a:spcBef>
                <a:spcPts val="600"/>
              </a:spcBef>
              <a:spcAft>
                <a:spcPts val="0"/>
              </a:spcAft>
              <a:buSzPts val="2400"/>
              <a:buChar char="●"/>
            </a:pPr>
            <a:r>
              <a:rPr lang="en"/>
              <a:t>Amygdala </a:t>
            </a:r>
            <a:r>
              <a:rPr lang="en"/>
              <a:t>also reduces activity of the insula. </a:t>
            </a:r>
            <a:endParaRPr/>
          </a:p>
          <a:p>
            <a:pPr indent="-381000" lvl="0" marL="457200" rtl="0" algn="l">
              <a:spcBef>
                <a:spcPts val="0"/>
              </a:spcBef>
              <a:spcAft>
                <a:spcPts val="0"/>
              </a:spcAft>
              <a:buSzPts val="2400"/>
              <a:buChar char="●"/>
            </a:pPr>
            <a:r>
              <a:rPr lang="en"/>
              <a:t>Insula gives a person the ability to perceive their inner body </a:t>
            </a:r>
            <a:endParaRPr/>
          </a:p>
          <a:p>
            <a:pPr indent="-381000" lvl="0" marL="457200" rtl="0" algn="l">
              <a:spcBef>
                <a:spcPts val="0"/>
              </a:spcBef>
              <a:spcAft>
                <a:spcPts val="0"/>
              </a:spcAft>
              <a:buSzPts val="2400"/>
              <a:buChar char="●"/>
            </a:pPr>
            <a:r>
              <a:rPr lang="en"/>
              <a:t>Loss of activity creates dissociation. </a:t>
            </a:r>
            <a:endParaRPr/>
          </a:p>
        </p:txBody>
      </p:sp>
      <p:pic>
        <p:nvPicPr>
          <p:cNvPr id="507" name="Google Shape;507;p76"/>
          <p:cNvPicPr preferRelativeResize="0"/>
          <p:nvPr/>
        </p:nvPicPr>
        <p:blipFill>
          <a:blip r:embed="rId3">
            <a:alphaModFix/>
          </a:blip>
          <a:stretch>
            <a:fillRect/>
          </a:stretch>
        </p:blipFill>
        <p:spPr>
          <a:xfrm>
            <a:off x="6054700" y="884750"/>
            <a:ext cx="2619375" cy="17430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pic>
        <p:nvPicPr>
          <p:cNvPr id="512" name="Google Shape;512;p77"/>
          <p:cNvPicPr preferRelativeResize="0"/>
          <p:nvPr/>
        </p:nvPicPr>
        <p:blipFill>
          <a:blip r:embed="rId3">
            <a:alphaModFix/>
          </a:blip>
          <a:stretch>
            <a:fillRect/>
          </a:stretch>
        </p:blipFill>
        <p:spPr>
          <a:xfrm>
            <a:off x="1508600" y="272950"/>
            <a:ext cx="6337250" cy="43781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pic>
        <p:nvPicPr>
          <p:cNvPr id="517" name="Google Shape;517;p78"/>
          <p:cNvPicPr preferRelativeResize="0"/>
          <p:nvPr/>
        </p:nvPicPr>
        <p:blipFill>
          <a:blip r:embed="rId3">
            <a:alphaModFix/>
          </a:blip>
          <a:stretch>
            <a:fillRect/>
          </a:stretch>
        </p:blipFill>
        <p:spPr>
          <a:xfrm>
            <a:off x="1207200" y="152400"/>
            <a:ext cx="6964797" cy="483870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pic>
        <p:nvPicPr>
          <p:cNvPr id="522" name="Google Shape;522;p79"/>
          <p:cNvPicPr preferRelativeResize="0"/>
          <p:nvPr/>
        </p:nvPicPr>
        <p:blipFill>
          <a:blip r:embed="rId3">
            <a:alphaModFix/>
          </a:blip>
          <a:stretch>
            <a:fillRect/>
          </a:stretch>
        </p:blipFill>
        <p:spPr>
          <a:xfrm>
            <a:off x="152400" y="152400"/>
            <a:ext cx="8602132" cy="4838700"/>
          </a:xfrm>
          <a:prstGeom prst="rect">
            <a:avLst/>
          </a:prstGeom>
          <a:noFill/>
          <a:ln>
            <a:noFill/>
          </a:ln>
        </p:spPr>
      </p:pic>
      <p:sp>
        <p:nvSpPr>
          <p:cNvPr id="523" name="Google Shape;523;p79"/>
          <p:cNvSpPr/>
          <p:nvPr/>
        </p:nvSpPr>
        <p:spPr>
          <a:xfrm>
            <a:off x="6046175" y="2946425"/>
            <a:ext cx="1422000" cy="885600"/>
          </a:xfrm>
          <a:prstGeom prst="ellipse">
            <a:avLst/>
          </a:prstGeom>
          <a:no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79"/>
          <p:cNvSpPr/>
          <p:nvPr/>
        </p:nvSpPr>
        <p:spPr>
          <a:xfrm>
            <a:off x="5918425" y="2375875"/>
            <a:ext cx="1992600" cy="306600"/>
          </a:xfrm>
          <a:prstGeom prst="rect">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80"/>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530" name="Google Shape;530;p80"/>
          <p:cNvSpPr txBox="1"/>
          <p:nvPr>
            <p:ph type="title"/>
          </p:nvPr>
        </p:nvSpPr>
        <p:spPr>
          <a:xfrm>
            <a:off x="304800" y="355075"/>
            <a:ext cx="4442400" cy="708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Somatic Separation</a:t>
            </a:r>
            <a:endParaRPr/>
          </a:p>
        </p:txBody>
      </p:sp>
      <p:sp>
        <p:nvSpPr>
          <p:cNvPr id="531" name="Google Shape;531;p80"/>
          <p:cNvSpPr txBox="1"/>
          <p:nvPr>
            <p:ph idx="1" type="body"/>
          </p:nvPr>
        </p:nvSpPr>
        <p:spPr>
          <a:xfrm>
            <a:off x="412675" y="1223750"/>
            <a:ext cx="5235600" cy="3221400"/>
          </a:xfrm>
          <a:prstGeom prst="rect">
            <a:avLst/>
          </a:prstGeom>
        </p:spPr>
        <p:txBody>
          <a:bodyPr anchorCtr="0" anchor="t" bIns="0" lIns="0" spcFirstLastPara="1" rIns="0" wrap="square" tIns="0">
            <a:noAutofit/>
          </a:bodyPr>
          <a:lstStyle/>
          <a:p>
            <a:pPr indent="-381000" lvl="0" marL="457200" rtl="0" algn="l">
              <a:spcBef>
                <a:spcPts val="600"/>
              </a:spcBef>
              <a:spcAft>
                <a:spcPts val="0"/>
              </a:spcAft>
              <a:buSzPts val="2400"/>
              <a:buChar char="●"/>
            </a:pPr>
            <a:r>
              <a:rPr lang="en"/>
              <a:t>We tend to “not feel” our </a:t>
            </a:r>
            <a:r>
              <a:rPr lang="en"/>
              <a:t>bodies. </a:t>
            </a:r>
            <a:endParaRPr/>
          </a:p>
          <a:p>
            <a:pPr indent="-381000" lvl="0" marL="457200" rtl="0" algn="l">
              <a:spcBef>
                <a:spcPts val="0"/>
              </a:spcBef>
              <a:spcAft>
                <a:spcPts val="0"/>
              </a:spcAft>
              <a:buSzPts val="2400"/>
              <a:buChar char="●"/>
            </a:pPr>
            <a:r>
              <a:rPr lang="en"/>
              <a:t>We become outwardly driven into somatic separation. </a:t>
            </a:r>
            <a:endParaRPr/>
          </a:p>
          <a:p>
            <a:pPr indent="-381000" lvl="0" marL="457200" rtl="0" algn="l">
              <a:spcBef>
                <a:spcPts val="0"/>
              </a:spcBef>
              <a:spcAft>
                <a:spcPts val="0"/>
              </a:spcAft>
              <a:buSzPts val="2400"/>
              <a:buChar char="●"/>
            </a:pPr>
            <a:r>
              <a:rPr lang="en"/>
              <a:t>However, it is unconsciously still informing your feelings and behaviors. “I just feel bad and I’m not sure why? “</a:t>
            </a:r>
            <a:endParaRPr/>
          </a:p>
        </p:txBody>
      </p:sp>
      <p:pic>
        <p:nvPicPr>
          <p:cNvPr id="532" name="Google Shape;532;p80"/>
          <p:cNvPicPr preferRelativeResize="0"/>
          <p:nvPr/>
        </p:nvPicPr>
        <p:blipFill>
          <a:blip r:embed="rId3">
            <a:alphaModFix/>
          </a:blip>
          <a:stretch>
            <a:fillRect/>
          </a:stretch>
        </p:blipFill>
        <p:spPr>
          <a:xfrm>
            <a:off x="6076900" y="885825"/>
            <a:ext cx="2466975" cy="18478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81"/>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538" name="Google Shape;538;p81"/>
          <p:cNvSpPr txBox="1"/>
          <p:nvPr>
            <p:ph type="title"/>
          </p:nvPr>
        </p:nvSpPr>
        <p:spPr>
          <a:xfrm>
            <a:off x="304800" y="355075"/>
            <a:ext cx="4442400" cy="708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Insula Reintegration</a:t>
            </a:r>
            <a:endParaRPr/>
          </a:p>
        </p:txBody>
      </p:sp>
      <p:sp>
        <p:nvSpPr>
          <p:cNvPr id="539" name="Google Shape;539;p81"/>
          <p:cNvSpPr txBox="1"/>
          <p:nvPr>
            <p:ph idx="1" type="body"/>
          </p:nvPr>
        </p:nvSpPr>
        <p:spPr>
          <a:xfrm>
            <a:off x="304801" y="1063375"/>
            <a:ext cx="5438700" cy="3221400"/>
          </a:xfrm>
          <a:prstGeom prst="rect">
            <a:avLst/>
          </a:prstGeom>
        </p:spPr>
        <p:txBody>
          <a:bodyPr anchorCtr="0" anchor="t" bIns="0" lIns="0" spcFirstLastPara="1" rIns="0" wrap="square" tIns="0">
            <a:noAutofit/>
          </a:bodyPr>
          <a:lstStyle/>
          <a:p>
            <a:pPr indent="-381000" lvl="0" marL="457200" rtl="0" algn="l">
              <a:spcBef>
                <a:spcPts val="600"/>
              </a:spcBef>
              <a:spcAft>
                <a:spcPts val="0"/>
              </a:spcAft>
              <a:buSzPts val="2400"/>
              <a:buChar char="●"/>
            </a:pPr>
            <a:r>
              <a:rPr lang="en"/>
              <a:t>Simple body-focused mindfulness exercises reintegrate a </a:t>
            </a:r>
            <a:r>
              <a:rPr lang="en"/>
              <a:t>person's</a:t>
            </a:r>
            <a:r>
              <a:rPr lang="en"/>
              <a:t> mind with the body.</a:t>
            </a:r>
            <a:br>
              <a:rPr lang="en"/>
            </a:br>
            <a:endParaRPr/>
          </a:p>
          <a:p>
            <a:pPr indent="-381000" lvl="0" marL="457200" rtl="0" algn="l">
              <a:spcBef>
                <a:spcPts val="0"/>
              </a:spcBef>
              <a:spcAft>
                <a:spcPts val="0"/>
              </a:spcAft>
              <a:buSzPts val="2400"/>
              <a:buChar char="●"/>
            </a:pPr>
            <a:r>
              <a:rPr lang="en"/>
              <a:t>The regulation which ensues from utilizing the insula allows the person to feel calmer and grounded in their body. </a:t>
            </a:r>
            <a:endParaRPr/>
          </a:p>
        </p:txBody>
      </p:sp>
      <p:pic>
        <p:nvPicPr>
          <p:cNvPr id="540" name="Google Shape;540;p81"/>
          <p:cNvPicPr preferRelativeResize="0"/>
          <p:nvPr/>
        </p:nvPicPr>
        <p:blipFill>
          <a:blip r:embed="rId3">
            <a:alphaModFix/>
          </a:blip>
          <a:stretch>
            <a:fillRect/>
          </a:stretch>
        </p:blipFill>
        <p:spPr>
          <a:xfrm>
            <a:off x="6330251" y="487675"/>
            <a:ext cx="2247900" cy="2028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7"/>
          <p:cNvSpPr txBox="1"/>
          <p:nvPr>
            <p:ph type="title"/>
          </p:nvPr>
        </p:nvSpPr>
        <p:spPr>
          <a:xfrm>
            <a:off x="159150" y="718513"/>
            <a:ext cx="58614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a:highlight>
                  <a:srgbClr val="FFFFFF"/>
                </a:highlight>
              </a:rPr>
              <a:t>What are Trauma Victims feeling?</a:t>
            </a:r>
            <a:endParaRPr/>
          </a:p>
        </p:txBody>
      </p:sp>
      <p:sp>
        <p:nvSpPr>
          <p:cNvPr id="234" name="Google Shape;234;p37"/>
          <p:cNvSpPr txBox="1"/>
          <p:nvPr>
            <p:ph idx="1" type="body"/>
          </p:nvPr>
        </p:nvSpPr>
        <p:spPr>
          <a:xfrm>
            <a:off x="497900" y="1770000"/>
            <a:ext cx="4482900" cy="3221400"/>
          </a:xfrm>
          <a:prstGeom prst="rect">
            <a:avLst/>
          </a:prstGeom>
        </p:spPr>
        <p:txBody>
          <a:bodyPr anchorCtr="0" anchor="t" bIns="0" lIns="0" spcFirstLastPara="1" rIns="0" wrap="square" tIns="0">
            <a:noAutofit/>
          </a:bodyPr>
          <a:lstStyle/>
          <a:p>
            <a:pPr indent="-393700" lvl="0" marL="457200" rtl="0" algn="l">
              <a:lnSpc>
                <a:spcPct val="200000"/>
              </a:lnSpc>
              <a:spcBef>
                <a:spcPts val="0"/>
              </a:spcBef>
              <a:spcAft>
                <a:spcPts val="0"/>
              </a:spcAft>
              <a:buClr>
                <a:srgbClr val="000000"/>
              </a:buClr>
              <a:buSzPts val="2600"/>
              <a:buFont typeface="Arial"/>
              <a:buAutoNum type="arabicPeriod"/>
            </a:pPr>
            <a:r>
              <a:rPr lang="en" sz="2600">
                <a:solidFill>
                  <a:srgbClr val="000000"/>
                </a:solidFill>
                <a:latin typeface="Arial"/>
                <a:ea typeface="Arial"/>
                <a:cs typeface="Arial"/>
                <a:sym typeface="Arial"/>
              </a:rPr>
              <a:t>Constriction (Flight)</a:t>
            </a:r>
            <a:endParaRPr sz="2600">
              <a:solidFill>
                <a:srgbClr val="000000"/>
              </a:solidFill>
              <a:latin typeface="Arial"/>
              <a:ea typeface="Arial"/>
              <a:cs typeface="Arial"/>
              <a:sym typeface="Arial"/>
            </a:endParaRPr>
          </a:p>
          <a:p>
            <a:pPr indent="-393700" lvl="0" marL="457200" rtl="0" algn="l">
              <a:lnSpc>
                <a:spcPct val="200000"/>
              </a:lnSpc>
              <a:spcBef>
                <a:spcPts val="0"/>
              </a:spcBef>
              <a:spcAft>
                <a:spcPts val="0"/>
              </a:spcAft>
              <a:buClr>
                <a:srgbClr val="000000"/>
              </a:buClr>
              <a:buSzPts val="2600"/>
              <a:buFont typeface="Arial"/>
              <a:buAutoNum type="arabicPeriod"/>
            </a:pPr>
            <a:r>
              <a:rPr lang="en" sz="2600">
                <a:solidFill>
                  <a:srgbClr val="000000"/>
                </a:solidFill>
                <a:latin typeface="Arial"/>
                <a:ea typeface="Arial"/>
                <a:cs typeface="Arial"/>
                <a:sym typeface="Arial"/>
              </a:rPr>
              <a:t>Hyperarousal (Fight/Flight)</a:t>
            </a:r>
            <a:endParaRPr sz="2600">
              <a:solidFill>
                <a:srgbClr val="000000"/>
              </a:solidFill>
              <a:latin typeface="Arial"/>
              <a:ea typeface="Arial"/>
              <a:cs typeface="Arial"/>
              <a:sym typeface="Arial"/>
            </a:endParaRPr>
          </a:p>
          <a:p>
            <a:pPr indent="-393700" lvl="0" marL="457200" rtl="0" algn="l">
              <a:lnSpc>
                <a:spcPct val="200000"/>
              </a:lnSpc>
              <a:spcBef>
                <a:spcPts val="0"/>
              </a:spcBef>
              <a:spcAft>
                <a:spcPts val="0"/>
              </a:spcAft>
              <a:buClr>
                <a:srgbClr val="000000"/>
              </a:buClr>
              <a:buSzPts val="2600"/>
              <a:buFont typeface="Arial"/>
              <a:buAutoNum type="arabicPeriod"/>
            </a:pPr>
            <a:r>
              <a:rPr lang="en" sz="2600">
                <a:solidFill>
                  <a:srgbClr val="000000"/>
                </a:solidFill>
                <a:latin typeface="Arial"/>
                <a:ea typeface="Arial"/>
                <a:cs typeface="Arial"/>
                <a:sym typeface="Arial"/>
              </a:rPr>
              <a:t>Dissociation (Freeze)</a:t>
            </a:r>
            <a:endParaRPr sz="2600">
              <a:solidFill>
                <a:srgbClr val="000000"/>
              </a:solidFill>
              <a:latin typeface="Arial"/>
              <a:ea typeface="Arial"/>
              <a:cs typeface="Arial"/>
              <a:sym typeface="Arial"/>
            </a:endParaRPr>
          </a:p>
          <a:p>
            <a:pPr indent="0" lvl="0" marL="457200" rtl="0" algn="l">
              <a:lnSpc>
                <a:spcPct val="200000"/>
              </a:lnSpc>
              <a:spcBef>
                <a:spcPts val="1200"/>
              </a:spcBef>
              <a:spcAft>
                <a:spcPts val="0"/>
              </a:spcAft>
              <a:buNone/>
            </a:pPr>
            <a:r>
              <a:t/>
            </a:r>
            <a:endParaRPr sz="2600">
              <a:solidFill>
                <a:srgbClr val="000000"/>
              </a:solidFill>
              <a:latin typeface="Arial"/>
              <a:ea typeface="Arial"/>
              <a:cs typeface="Arial"/>
              <a:sym typeface="Arial"/>
            </a:endParaRPr>
          </a:p>
          <a:p>
            <a:pPr indent="0" lvl="0" marL="457200" rtl="0" algn="l">
              <a:lnSpc>
                <a:spcPct val="135000"/>
              </a:lnSpc>
              <a:spcBef>
                <a:spcPts val="1200"/>
              </a:spcBef>
              <a:spcAft>
                <a:spcPts val="1200"/>
              </a:spcAft>
              <a:buNone/>
            </a:pPr>
            <a:r>
              <a:t/>
            </a:r>
            <a:endParaRPr sz="2600">
              <a:solidFill>
                <a:srgbClr val="000000"/>
              </a:solidFill>
              <a:latin typeface="Arial"/>
              <a:ea typeface="Arial"/>
              <a:cs typeface="Arial"/>
              <a:sym typeface="Arial"/>
            </a:endParaRPr>
          </a:p>
        </p:txBody>
      </p:sp>
      <p:pic>
        <p:nvPicPr>
          <p:cNvPr id="235" name="Google Shape;235;p37"/>
          <p:cNvPicPr preferRelativeResize="0"/>
          <p:nvPr/>
        </p:nvPicPr>
        <p:blipFill rotWithShape="1">
          <a:blip r:embed="rId3">
            <a:alphaModFix/>
          </a:blip>
          <a:srcRect b="7158" l="0" r="0" t="0"/>
          <a:stretch/>
        </p:blipFill>
        <p:spPr>
          <a:xfrm>
            <a:off x="6394125" y="313763"/>
            <a:ext cx="2182550" cy="1517775"/>
          </a:xfrm>
          <a:prstGeom prst="rect">
            <a:avLst/>
          </a:prstGeom>
          <a:noFill/>
          <a:ln>
            <a:noFill/>
          </a:ln>
        </p:spPr>
      </p:pic>
      <p:pic>
        <p:nvPicPr>
          <p:cNvPr id="236" name="Google Shape;236;p37"/>
          <p:cNvPicPr preferRelativeResize="0"/>
          <p:nvPr/>
        </p:nvPicPr>
        <p:blipFill rotWithShape="1">
          <a:blip r:embed="rId4">
            <a:alphaModFix/>
          </a:blip>
          <a:srcRect b="0" l="0" r="0" t="6120"/>
          <a:stretch/>
        </p:blipFill>
        <p:spPr>
          <a:xfrm>
            <a:off x="6394125" y="3447275"/>
            <a:ext cx="2182550" cy="1387725"/>
          </a:xfrm>
          <a:prstGeom prst="rect">
            <a:avLst/>
          </a:prstGeom>
          <a:noFill/>
          <a:ln>
            <a:noFill/>
          </a:ln>
        </p:spPr>
      </p:pic>
      <p:pic>
        <p:nvPicPr>
          <p:cNvPr id="237" name="Google Shape;237;p37"/>
          <p:cNvPicPr preferRelativeResize="0"/>
          <p:nvPr/>
        </p:nvPicPr>
        <p:blipFill rotWithShape="1">
          <a:blip r:embed="rId5">
            <a:alphaModFix/>
          </a:blip>
          <a:srcRect b="14225" l="0" r="0" t="13194"/>
          <a:stretch/>
        </p:blipFill>
        <p:spPr>
          <a:xfrm>
            <a:off x="6394125" y="1968850"/>
            <a:ext cx="2182550" cy="13411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82"/>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546" name="Google Shape;546;p82"/>
          <p:cNvSpPr txBox="1"/>
          <p:nvPr>
            <p:ph type="title"/>
          </p:nvPr>
        </p:nvSpPr>
        <p:spPr>
          <a:xfrm>
            <a:off x="1015600" y="300150"/>
            <a:ext cx="8592000" cy="640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0" lang="en" sz="3100">
                <a:solidFill>
                  <a:srgbClr val="000000"/>
                </a:solidFill>
              </a:rPr>
              <a:t>What is Proprioception &amp; Kinesthesia?</a:t>
            </a:r>
            <a:endParaRPr sz="2800"/>
          </a:p>
        </p:txBody>
      </p:sp>
      <p:pic>
        <p:nvPicPr>
          <p:cNvPr descr="The differences between propioception (sense of body position) and kinesthesia (sense of body movement) are discussed.  By Ronald Sahyouni. Created by Ronald Sahyouni.&#10;&#10;Watch the next lesson: https://www.khanacademy.org/test-prep/mcat/processing-the-environment/somatosensation/v/pain-and-temperature-1?utm_source=YT&amp;utm_medium=Desc&amp;utm_campaign=mcat&#10;&#10;Missed the previous lesson? https://www.khanacademy.org/test-prep/mcat/processing-the-environment/somatosensation/v/somatosensory-homunculus?utm_source=YT&amp;utm_medium=Desc&amp;utm_campaign=mcat&#10;&#10;MCAT on Khan Academy: Go ahead and practice some passage-based questions!&#10;&#10;About Khan Academy: Khan Academy offers practice exercises, instructional videos, and a personalized learning dashboard that empower learners to study at their own pace in and outside of the classroom. We tackle math, science, computer programming, history, art history, economics, and more. Our math missions guide learners from kindergarten to calculus using state-of-the-art, adaptive technology that identifies strengths and learning gaps. We've also partnered with institutions like NASA, The Museum of Modern Art, The California Academy of Sciences, and MIT to offer specialized content.&#10;&#10;For free. For everyone. Forever. #YouCanLearnAnything&#10;&#10;Subscribe to Khan Academy’s MCAT channel: https://www.youtube.com/channel/UCDkK5wqSuwDlJ3_nl3rgdiQ?sub_confirmation=1&#10;Subscribe to Khan Academy: https://www.youtube.com/subscription_center?add_user=khanacademy" id="547" name="Google Shape;547;p82" title="Proprioception and kinesthesia | Processing the Environment | MCAT | Khan Academy">
            <a:hlinkClick r:id="rId3"/>
          </p:cNvPr>
          <p:cNvPicPr preferRelativeResize="0"/>
          <p:nvPr/>
        </p:nvPicPr>
        <p:blipFill>
          <a:blip r:embed="rId4">
            <a:alphaModFix/>
          </a:blip>
          <a:stretch>
            <a:fillRect/>
          </a:stretch>
        </p:blipFill>
        <p:spPr>
          <a:xfrm>
            <a:off x="2286000" y="12446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1000"/>
                                        <p:tgtEl>
                                          <p:spTgt spid="5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83"/>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553" name="Google Shape;553;p83"/>
          <p:cNvSpPr txBox="1"/>
          <p:nvPr>
            <p:ph type="title"/>
          </p:nvPr>
        </p:nvSpPr>
        <p:spPr>
          <a:xfrm>
            <a:off x="304800" y="355075"/>
            <a:ext cx="7563000" cy="708300"/>
          </a:xfrm>
          <a:prstGeom prst="rect">
            <a:avLst/>
          </a:prstGeom>
        </p:spPr>
        <p:txBody>
          <a:bodyPr anchorCtr="0" anchor="ctr" bIns="0" lIns="0" spcFirstLastPara="1" rIns="0" wrap="square" tIns="0">
            <a:noAutofit/>
          </a:bodyPr>
          <a:lstStyle/>
          <a:p>
            <a:pPr indent="0" lvl="0" marL="0" rtl="0" algn="l">
              <a:lnSpc>
                <a:spcPct val="115000"/>
              </a:lnSpc>
              <a:spcBef>
                <a:spcPts val="0"/>
              </a:spcBef>
              <a:spcAft>
                <a:spcPts val="0"/>
              </a:spcAft>
              <a:buNone/>
            </a:pPr>
            <a:r>
              <a:rPr b="0" lang="en" sz="3400">
                <a:solidFill>
                  <a:srgbClr val="000000"/>
                </a:solidFill>
              </a:rPr>
              <a:t>Embodiment and Somatic Practices</a:t>
            </a:r>
            <a:endParaRPr b="0" sz="3400">
              <a:solidFill>
                <a:srgbClr val="000000"/>
              </a:solidFill>
            </a:endParaRPr>
          </a:p>
          <a:p>
            <a:pPr indent="0" lvl="0" marL="0" rtl="0" algn="l">
              <a:spcBef>
                <a:spcPts val="0"/>
              </a:spcBef>
              <a:spcAft>
                <a:spcPts val="0"/>
              </a:spcAft>
              <a:buNone/>
            </a:pPr>
            <a:r>
              <a:t/>
            </a:r>
            <a:endParaRPr/>
          </a:p>
        </p:txBody>
      </p:sp>
      <p:pic>
        <p:nvPicPr>
          <p:cNvPr id="554" name="Google Shape;554;p83" title="Staci Haines - Embodiment and Somatic Practices">
            <a:hlinkClick r:id="rId3"/>
          </p:cNvPr>
          <p:cNvPicPr preferRelativeResize="0"/>
          <p:nvPr/>
        </p:nvPicPr>
        <p:blipFill>
          <a:blip r:embed="rId4">
            <a:alphaModFix/>
          </a:blip>
          <a:stretch>
            <a:fillRect/>
          </a:stretch>
        </p:blipFill>
        <p:spPr>
          <a:xfrm>
            <a:off x="1937200" y="952550"/>
            <a:ext cx="4897150" cy="36728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84"/>
          <p:cNvSpPr txBox="1"/>
          <p:nvPr>
            <p:ph type="title"/>
          </p:nvPr>
        </p:nvSpPr>
        <p:spPr>
          <a:xfrm>
            <a:off x="304800" y="355075"/>
            <a:ext cx="4442400" cy="708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Focus on Insula for Emotional Regulation</a:t>
            </a:r>
            <a:endParaRPr/>
          </a:p>
        </p:txBody>
      </p:sp>
      <p:sp>
        <p:nvSpPr>
          <p:cNvPr id="560" name="Google Shape;560;p84"/>
          <p:cNvSpPr txBox="1"/>
          <p:nvPr>
            <p:ph idx="1" type="body"/>
          </p:nvPr>
        </p:nvSpPr>
        <p:spPr>
          <a:xfrm>
            <a:off x="266175" y="1182100"/>
            <a:ext cx="5412300" cy="3221400"/>
          </a:xfrm>
          <a:prstGeom prst="rect">
            <a:avLst/>
          </a:prstGeom>
        </p:spPr>
        <p:txBody>
          <a:bodyPr anchorCtr="0" anchor="t" bIns="0" lIns="0" spcFirstLastPara="1" rIns="0" wrap="square" tIns="0">
            <a:noAutofit/>
          </a:bodyPr>
          <a:lstStyle/>
          <a:p>
            <a:pPr indent="-381000" lvl="0" marL="457200" rtl="0" algn="l">
              <a:lnSpc>
                <a:spcPct val="100000"/>
              </a:lnSpc>
              <a:spcBef>
                <a:spcPts val="600"/>
              </a:spcBef>
              <a:spcAft>
                <a:spcPts val="0"/>
              </a:spcAft>
              <a:buSzPts val="2400"/>
              <a:buAutoNum type="arabicPeriod"/>
            </a:pPr>
            <a:r>
              <a:rPr lang="en"/>
              <a:t>Place hands on chest and/or stomach.</a:t>
            </a:r>
            <a:endParaRPr/>
          </a:p>
          <a:p>
            <a:pPr indent="-381000" lvl="0" marL="457200" rtl="0" algn="l">
              <a:lnSpc>
                <a:spcPct val="100000"/>
              </a:lnSpc>
              <a:spcBef>
                <a:spcPts val="0"/>
              </a:spcBef>
              <a:spcAft>
                <a:spcPts val="0"/>
              </a:spcAft>
              <a:buSzPts val="2400"/>
              <a:buAutoNum type="arabicPeriod"/>
            </a:pPr>
            <a:r>
              <a:rPr lang="en"/>
              <a:t>Notice tension and pendulation with a more relaxed place in body.</a:t>
            </a:r>
            <a:endParaRPr/>
          </a:p>
          <a:p>
            <a:pPr indent="-381000" lvl="0" marL="457200" rtl="0" algn="l">
              <a:lnSpc>
                <a:spcPct val="100000"/>
              </a:lnSpc>
              <a:spcBef>
                <a:spcPts val="0"/>
              </a:spcBef>
              <a:spcAft>
                <a:spcPts val="0"/>
              </a:spcAft>
              <a:buSzPts val="2400"/>
              <a:buAutoNum type="arabicPeriod"/>
            </a:pPr>
            <a:r>
              <a:rPr lang="en"/>
              <a:t>Interocept other parts, i.e. </a:t>
            </a:r>
            <a:r>
              <a:rPr lang="en"/>
              <a:t>front, back, left side, right side,</a:t>
            </a:r>
            <a:r>
              <a:rPr lang="en"/>
              <a:t> breathing, back, legs.</a:t>
            </a:r>
            <a:endParaRPr/>
          </a:p>
          <a:p>
            <a:pPr indent="-381000" lvl="0" marL="457200" rtl="0" algn="l">
              <a:lnSpc>
                <a:spcPct val="100000"/>
              </a:lnSpc>
              <a:spcBef>
                <a:spcPts val="0"/>
              </a:spcBef>
              <a:spcAft>
                <a:spcPts val="0"/>
              </a:spcAft>
              <a:buSzPts val="2400"/>
              <a:buAutoNum type="arabicPeriod"/>
            </a:pPr>
            <a:r>
              <a:rPr lang="en"/>
              <a:t>Slowly flex a muscle and notice your </a:t>
            </a:r>
            <a:r>
              <a:rPr lang="en"/>
              <a:t>strength </a:t>
            </a:r>
            <a:endParaRPr/>
          </a:p>
        </p:txBody>
      </p:sp>
      <p:sp>
        <p:nvSpPr>
          <p:cNvPr id="561" name="Google Shape;561;p84"/>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562" name="Google Shape;562;p84"/>
          <p:cNvPicPr preferRelativeResize="0"/>
          <p:nvPr/>
        </p:nvPicPr>
        <p:blipFill rotWithShape="1">
          <a:blip r:embed="rId3">
            <a:alphaModFix/>
          </a:blip>
          <a:srcRect b="0" l="20590" r="0" t="0"/>
          <a:stretch/>
        </p:blipFill>
        <p:spPr>
          <a:xfrm>
            <a:off x="6037850" y="1063375"/>
            <a:ext cx="2669950" cy="13620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85"/>
          <p:cNvSpPr txBox="1"/>
          <p:nvPr>
            <p:ph type="title"/>
          </p:nvPr>
        </p:nvSpPr>
        <p:spPr>
          <a:xfrm>
            <a:off x="304800" y="355075"/>
            <a:ext cx="4442400" cy="708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Focus on Insula for Emotional Regulation</a:t>
            </a:r>
            <a:endParaRPr/>
          </a:p>
        </p:txBody>
      </p:sp>
      <p:sp>
        <p:nvSpPr>
          <p:cNvPr id="568" name="Google Shape;568;p85"/>
          <p:cNvSpPr txBox="1"/>
          <p:nvPr>
            <p:ph idx="1" type="body"/>
          </p:nvPr>
        </p:nvSpPr>
        <p:spPr>
          <a:xfrm>
            <a:off x="407000" y="1401175"/>
            <a:ext cx="4614900" cy="3221400"/>
          </a:xfrm>
          <a:prstGeom prst="rect">
            <a:avLst/>
          </a:prstGeom>
        </p:spPr>
        <p:txBody>
          <a:bodyPr anchorCtr="0" anchor="t" bIns="0" lIns="0" spcFirstLastPara="1" rIns="0" wrap="square" tIns="0">
            <a:noAutofit/>
          </a:bodyPr>
          <a:lstStyle/>
          <a:p>
            <a:pPr indent="0" lvl="0" marL="0" rtl="0" algn="l">
              <a:lnSpc>
                <a:spcPct val="115000"/>
              </a:lnSpc>
              <a:spcBef>
                <a:spcPts val="600"/>
              </a:spcBef>
              <a:spcAft>
                <a:spcPts val="0"/>
              </a:spcAft>
              <a:buNone/>
            </a:pPr>
            <a:r>
              <a:rPr lang="en">
                <a:solidFill>
                  <a:srgbClr val="4A86E8"/>
                </a:solidFill>
              </a:rPr>
              <a:t>5. </a:t>
            </a:r>
            <a:r>
              <a:rPr lang="en"/>
              <a:t>Stand up and sway back and forth and notice center</a:t>
            </a:r>
            <a:endParaRPr/>
          </a:p>
          <a:p>
            <a:pPr indent="0" lvl="0" marL="0" rtl="0" algn="l">
              <a:lnSpc>
                <a:spcPct val="115000"/>
              </a:lnSpc>
              <a:spcBef>
                <a:spcPts val="600"/>
              </a:spcBef>
              <a:spcAft>
                <a:spcPts val="0"/>
              </a:spcAft>
              <a:buNone/>
            </a:pPr>
            <a:r>
              <a:rPr lang="en">
                <a:solidFill>
                  <a:srgbClr val="4A86E8"/>
                </a:solidFill>
              </a:rPr>
              <a:t>6. </a:t>
            </a:r>
            <a:r>
              <a:rPr lang="en"/>
              <a:t>Walk slowly and notice movements</a:t>
            </a:r>
            <a:endParaRPr/>
          </a:p>
          <a:p>
            <a:pPr indent="0" lvl="0" marL="0" rtl="0" algn="l">
              <a:lnSpc>
                <a:spcPct val="115000"/>
              </a:lnSpc>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569" name="Google Shape;569;p85"/>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570" name="Google Shape;570;p85"/>
          <p:cNvPicPr preferRelativeResize="0"/>
          <p:nvPr/>
        </p:nvPicPr>
        <p:blipFill>
          <a:blip r:embed="rId3">
            <a:alphaModFix/>
          </a:blip>
          <a:stretch>
            <a:fillRect/>
          </a:stretch>
        </p:blipFill>
        <p:spPr>
          <a:xfrm>
            <a:off x="5508575" y="492925"/>
            <a:ext cx="3037425" cy="195262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86"/>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576" name="Google Shape;576;p86"/>
          <p:cNvSpPr txBox="1"/>
          <p:nvPr>
            <p:ph type="title"/>
          </p:nvPr>
        </p:nvSpPr>
        <p:spPr>
          <a:xfrm>
            <a:off x="551925" y="545450"/>
            <a:ext cx="8592000" cy="640500"/>
          </a:xfrm>
          <a:prstGeom prst="rect">
            <a:avLst/>
          </a:prstGeom>
        </p:spPr>
        <p:txBody>
          <a:bodyPr anchorCtr="0" anchor="ctr" bIns="0" lIns="0" spcFirstLastPara="1" rIns="0" wrap="square" tIns="0">
            <a:noAutofit/>
          </a:bodyPr>
          <a:lstStyle/>
          <a:p>
            <a:pPr indent="0" lvl="0" marL="0" rtl="0" algn="l">
              <a:lnSpc>
                <a:spcPct val="115000"/>
              </a:lnSpc>
              <a:spcBef>
                <a:spcPts val="0"/>
              </a:spcBef>
              <a:spcAft>
                <a:spcPts val="0"/>
              </a:spcAft>
              <a:buNone/>
            </a:pPr>
            <a:r>
              <a:rPr b="0" lang="en" sz="3300">
                <a:solidFill>
                  <a:srgbClr val="000000"/>
                </a:solidFill>
              </a:rPr>
              <a:t>Feldenkrais Awareness Through Movement</a:t>
            </a:r>
            <a:endParaRPr b="0" sz="3300">
              <a:solidFill>
                <a:srgbClr val="000000"/>
              </a:solidFill>
            </a:endParaRPr>
          </a:p>
          <a:p>
            <a:pPr indent="0" lvl="0" marL="0" rtl="0" algn="l">
              <a:spcBef>
                <a:spcPts val="0"/>
              </a:spcBef>
              <a:spcAft>
                <a:spcPts val="0"/>
              </a:spcAft>
              <a:buNone/>
            </a:pPr>
            <a:r>
              <a:t/>
            </a:r>
            <a:endParaRPr/>
          </a:p>
        </p:txBody>
      </p:sp>
      <p:pic>
        <p:nvPicPr>
          <p:cNvPr descr="Cynthia Allen is a movement educator, Feldenkrais Practitioner, Sr. Trainer in Movement Intelligence and creator of Better Back program. Her on-line products and memberships are at futurelifenow-online.com." id="577" name="Google Shape;577;p86" title="What is Feldenkrais">
            <a:hlinkClick r:id="rId3"/>
          </p:cNvPr>
          <p:cNvPicPr preferRelativeResize="0"/>
          <p:nvPr/>
        </p:nvPicPr>
        <p:blipFill>
          <a:blip r:embed="rId4">
            <a:alphaModFix/>
          </a:blip>
          <a:stretch>
            <a:fillRect/>
          </a:stretch>
        </p:blipFill>
        <p:spPr>
          <a:xfrm>
            <a:off x="1981200" y="1185950"/>
            <a:ext cx="4795367" cy="3596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1000"/>
                                        <p:tgtEl>
                                          <p:spTgt spid="5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87"/>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583" name="Google Shape;583;p87"/>
          <p:cNvSpPr txBox="1"/>
          <p:nvPr>
            <p:ph type="title"/>
          </p:nvPr>
        </p:nvSpPr>
        <p:spPr>
          <a:xfrm>
            <a:off x="1156875" y="429125"/>
            <a:ext cx="6936000" cy="640500"/>
          </a:xfrm>
          <a:prstGeom prst="rect">
            <a:avLst/>
          </a:prstGeom>
        </p:spPr>
        <p:txBody>
          <a:bodyPr anchorCtr="0" anchor="ctr" bIns="0" lIns="0" spcFirstLastPara="1" rIns="0" wrap="square" tIns="0">
            <a:noAutofit/>
          </a:bodyPr>
          <a:lstStyle/>
          <a:p>
            <a:pPr indent="0" lvl="0" marL="0" rtl="0" algn="l">
              <a:lnSpc>
                <a:spcPct val="115000"/>
              </a:lnSpc>
              <a:spcBef>
                <a:spcPts val="0"/>
              </a:spcBef>
              <a:spcAft>
                <a:spcPts val="0"/>
              </a:spcAft>
              <a:buNone/>
            </a:pPr>
            <a:r>
              <a:rPr b="0" lang="en" sz="3300">
                <a:solidFill>
                  <a:srgbClr val="000000"/>
                </a:solidFill>
              </a:rPr>
              <a:t>Feldenkrais How Movement is Lost</a:t>
            </a:r>
            <a:endParaRPr b="0" sz="3300">
              <a:solidFill>
                <a:srgbClr val="000000"/>
              </a:solidFill>
            </a:endParaRPr>
          </a:p>
          <a:p>
            <a:pPr indent="0" lvl="0" marL="0" rtl="0" algn="l">
              <a:spcBef>
                <a:spcPts val="0"/>
              </a:spcBef>
              <a:spcAft>
                <a:spcPts val="0"/>
              </a:spcAft>
              <a:buNone/>
            </a:pPr>
            <a:r>
              <a:t/>
            </a:r>
            <a:endParaRPr/>
          </a:p>
        </p:txBody>
      </p:sp>
      <p:pic>
        <p:nvPicPr>
          <p:cNvPr descr="This is a montage of a little baby named Liv doing what babies do during their first year of life.  &#10;&#10;It is the second video we've produced. Be sure to visit the first clip: http://youtu.be/D9Ko7U1pLlg&#10;&#10;In this second clip titled &quot;crawling&quot;, we highlight the importance of a child learning movement from the orientation of them being on the front side of their body. &#10;&#10;It is from this orientation to their environment that the motion of crawling begins. &#10;&#10;We show how using curiosity, exploration and a variety of movement possibilities is an innate part of learning from the beginning, and this highlights key learning principles within The Feldenkrais Method&#10;&#10;This has been compiled from a year of footage taken in Whistler, BC. Contact irene@irenelyon.com for more information on the project. &#10;&#10;Produced by Irene Lyon (formerly Gutteridge)&#10;Directed by Irene Lyon and Jenn Strom&#10;Camera, Writing and Editing by Jenn Strom&#10;Original Music by David Picking&#10;&#10;__&#10;&#10;Thank you for watching this video and continuing to follow me here on my YouTube channel. I'd love for you to leave a comment and let me know how this impacted you and what you have learned. &#10;&#10;&#10;► Subscribe to my channel here: https://www.youtube.com/IreneLyon&#10;&#10;► Check out my website here: https://irenelyon.com&#10;&#10;__&#10;&#10;Irene Lyon, MSC. and nervous system expert, teaches people around the world how to work with the nervous system to transform trauma, heal body and mind, and live full, creative lives. To date her online programs have reached people in over 63 countries – but you can often find her teaching with Elia Mrak at their signature Up &amp; Down workshops or hiking in the mountains or along the Pacific ocean in her hometown of Vancouver, British Columbia. She has her Master’s in Biomedical and Health Science and also has a knack for making complex info easy for ALL of us to understand and apply to our lives. She has extensively studied and practices the works of Dr. Moshe Feldenkrais, Peter Levine (founder of Somatic Experiencing) and Kathy Kain (founder of Somatic Practice).&#10;&#10;__&#10;&#10;Follow Irene Here Online:&#10;&#10;Instagram: https://www.instagram.com/irenelyon/&#10;Facebook: https://www.facebook.com/lyonirene&#10;Twitter: https://twitter.com/irene_lyon&#10;LinkedIn: https://www.linkedin.com/in/irenelyon/&#10;Medium: https://medium.com/@irenelyon&#10;SoundCloud: https://soundcloud.com/irenelyon&#10;Website: https://irenelyon.com&#10;&#10;&#10;Work With Irene &amp; Her Team: &#10;&#10;► Self-Study Course: https://irenelyon.com/tuneup/&#10;► Intensive 12-Week Program: https://www.smartbodysmartmind.com/&#10;► Up &amp; Down Workshop: https://www.updownworkshop.com/&#10;&#10;__&#10;&#10;Email Us: https://irenelyon.com/contact/ or support@irenelyon.com &#10;&#10;__&#10;&#10;Grab A Free Resource:&#10;&#10;4 steps to calm overwhelm and out of control emotions&#10;https://irenelyon.com/4-steps-to-calm..." id="584" name="Google Shape;584;p87" title="Crawling - Feldenkrais with Baby Liv">
            <a:hlinkClick r:id="rId3"/>
          </p:cNvPr>
          <p:cNvPicPr preferRelativeResize="0"/>
          <p:nvPr/>
        </p:nvPicPr>
        <p:blipFill>
          <a:blip r:embed="rId4">
            <a:alphaModFix/>
          </a:blip>
          <a:stretch>
            <a:fillRect/>
          </a:stretch>
        </p:blipFill>
        <p:spPr>
          <a:xfrm>
            <a:off x="2234800" y="11859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1000"/>
                                        <p:tgtEl>
                                          <p:spTgt spid="5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88"/>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590" name="Google Shape;590;p88"/>
          <p:cNvSpPr txBox="1"/>
          <p:nvPr>
            <p:ph type="title"/>
          </p:nvPr>
        </p:nvSpPr>
        <p:spPr>
          <a:xfrm>
            <a:off x="551925" y="545450"/>
            <a:ext cx="8592000" cy="640500"/>
          </a:xfrm>
          <a:prstGeom prst="rect">
            <a:avLst/>
          </a:prstGeom>
        </p:spPr>
        <p:txBody>
          <a:bodyPr anchorCtr="0" anchor="ctr" bIns="0" lIns="0" spcFirstLastPara="1" rIns="0" wrap="square" tIns="0">
            <a:noAutofit/>
          </a:bodyPr>
          <a:lstStyle/>
          <a:p>
            <a:pPr indent="0" lvl="0" marL="0" rtl="0" algn="l">
              <a:lnSpc>
                <a:spcPct val="115000"/>
              </a:lnSpc>
              <a:spcBef>
                <a:spcPts val="0"/>
              </a:spcBef>
              <a:spcAft>
                <a:spcPts val="0"/>
              </a:spcAft>
              <a:buNone/>
            </a:pPr>
            <a:r>
              <a:rPr b="0" lang="en" sz="3300">
                <a:solidFill>
                  <a:srgbClr val="000000"/>
                </a:solidFill>
              </a:rPr>
              <a:t>Feldenkrais Awareness Through Movement</a:t>
            </a:r>
            <a:endParaRPr b="0" sz="3300">
              <a:solidFill>
                <a:srgbClr val="000000"/>
              </a:solidFill>
            </a:endParaRPr>
          </a:p>
          <a:p>
            <a:pPr indent="0" lvl="0" marL="0" rtl="0" algn="l">
              <a:spcBef>
                <a:spcPts val="0"/>
              </a:spcBef>
              <a:spcAft>
                <a:spcPts val="0"/>
              </a:spcAft>
              <a:buNone/>
            </a:pPr>
            <a:r>
              <a:t/>
            </a:r>
            <a:endParaRPr/>
          </a:p>
        </p:txBody>
      </p:sp>
      <p:sp>
        <p:nvSpPr>
          <p:cNvPr id="591" name="Google Shape;591;p88"/>
          <p:cNvSpPr txBox="1"/>
          <p:nvPr/>
        </p:nvSpPr>
        <p:spPr>
          <a:xfrm>
            <a:off x="1958500" y="1548725"/>
            <a:ext cx="4788300" cy="14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DM Sans"/>
              <a:ea typeface="DM Sans"/>
              <a:cs typeface="DM Sans"/>
              <a:sym typeface="DM Sans"/>
            </a:endParaRPr>
          </a:p>
        </p:txBody>
      </p:sp>
      <p:pic>
        <p:nvPicPr>
          <p:cNvPr descr="This Feldenkrais lesson is part of my Fit Sit series. It can help you to access the power of the pelvis and how to use this work with your balance. All the major and larger muscles of the core attach to the pelvis. Its transmits power from the legs to the core and vice versa. All too often as we age the ability of these muscles to make fine motor distinctions gets lost. This lesson - which is based on a classic Feldenkrais lesson called the 'Pelvic Clock' can &#10;help you to regain its mobility.&#10;&#10;Important medical information which you should read before undertaking the lesson: &#10;Always consult your physician before beginning any exercise program. These lessons are not intended to diagnose any medical condition or to replace your healthcare professional. Consult with your healthcare professional to design an appropriate exercise prescription. If you experience any pain or difficulty with these exercises, stop and consult your healthcare provider. If you experience any symptoms of weakness, unsteadiness, light-headedness or dizziness, chest pain or pressure, nausea, or shortness of breath. Mild soreness after exercise may be experienced after beginning a new exercise. Contact your physician if the soreness does not improve after 2-3 days.&#10;For more information about the Feldenkrais Method and my work please visit my site at http://stewarthamblin.co.uk or visit me on Facebook at https://www.facebook.com/stewart.hamblin&#10;Fit Sit® is the registered trademark of Stewart Hamblin: No. UK00003509116" id="592" name="Google Shape;592;p88" title="Feldenkrais in a chair - how to access the power of the pelvis for better balance">
            <a:hlinkClick r:id="rId3"/>
          </p:cNvPr>
          <p:cNvPicPr preferRelativeResize="0"/>
          <p:nvPr/>
        </p:nvPicPr>
        <p:blipFill>
          <a:blip r:embed="rId4">
            <a:alphaModFix/>
          </a:blip>
          <a:stretch>
            <a:fillRect/>
          </a:stretch>
        </p:blipFill>
        <p:spPr>
          <a:xfrm>
            <a:off x="2158050" y="1245500"/>
            <a:ext cx="4389200" cy="3291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1000"/>
                                        <p:tgtEl>
                                          <p:spTgt spid="5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89"/>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598" name="Google Shape;598;p89"/>
          <p:cNvSpPr txBox="1"/>
          <p:nvPr>
            <p:ph type="title"/>
          </p:nvPr>
        </p:nvSpPr>
        <p:spPr>
          <a:xfrm>
            <a:off x="551925" y="545450"/>
            <a:ext cx="8592000" cy="640500"/>
          </a:xfrm>
          <a:prstGeom prst="rect">
            <a:avLst/>
          </a:prstGeom>
        </p:spPr>
        <p:txBody>
          <a:bodyPr anchorCtr="0" anchor="ctr" bIns="0" lIns="0" spcFirstLastPara="1" rIns="0" wrap="square" tIns="0">
            <a:noAutofit/>
          </a:bodyPr>
          <a:lstStyle/>
          <a:p>
            <a:pPr indent="0" lvl="0" marL="0" rtl="0" algn="l">
              <a:lnSpc>
                <a:spcPct val="115000"/>
              </a:lnSpc>
              <a:spcBef>
                <a:spcPts val="0"/>
              </a:spcBef>
              <a:spcAft>
                <a:spcPts val="0"/>
              </a:spcAft>
              <a:buNone/>
            </a:pPr>
            <a:r>
              <a:rPr b="0" lang="en" sz="3300">
                <a:solidFill>
                  <a:srgbClr val="000000"/>
                </a:solidFill>
              </a:rPr>
              <a:t>Tony Robbins on Body/Emotion/Gratitude</a:t>
            </a:r>
            <a:endParaRPr b="0" sz="3300">
              <a:solidFill>
                <a:srgbClr val="000000"/>
              </a:solidFill>
            </a:endParaRPr>
          </a:p>
          <a:p>
            <a:pPr indent="0" lvl="0" marL="0" rtl="0" algn="l">
              <a:spcBef>
                <a:spcPts val="0"/>
              </a:spcBef>
              <a:spcAft>
                <a:spcPts val="0"/>
              </a:spcAft>
              <a:buNone/>
            </a:pPr>
            <a:r>
              <a:t/>
            </a:r>
            <a:endParaRPr/>
          </a:p>
        </p:txBody>
      </p:sp>
      <p:pic>
        <p:nvPicPr>
          <p:cNvPr descr="For years, Tony Robbins has been starting his mornings with a 10-minute ritual that gives him a boost of energy and prepares him for the day. On a recent trip to Robbins' Fiji resort Namale, where he was hosting the winners of Shopify's Build a Bigger Business competition, he showed Business Insider how to perform what he calls &quot;priming.&quot;&#10;&#10;Robbins, 57, is the world's most famous life and business coach and is as busy as ever, averaging 60 events each year. He developed priming as a way to maintain his energy and focus.&#10;&#10;The routine, which involves a forceful breathing exercise and visualization of light pouring through your head, can seem pretty wild, but it's a slightly adapted version of a yoga technique called Kapalabhati Pranayama breathing and Buddhist mindfulness meditation.&#10;&#10;Following is a transcript of the video.&#10;&#10;Tony Robbins: My very first thing I do when I wake up in the morning is — I want to get my head right. I do this thing called &quot;priming.&quot; Now, some people get up in the morning and they meditate, and I think meditation is wonderful. But I haven't met many people that can not think thoughts. This is a different outcome. This is about priming yourself. It's about putting yourself in a state where your mind and body will respond accordingly.&#10;&#10;We'll do three steps. It's really simple — over 10 minutes. So why don't you sit down and I'll guide you through it. So, just get really comfortable. You want to be sitting up. Is that back enough for you to be able to relax?&#10;&#10;Richard Feloni: Yeah.&#10;&#10;Robbins: OK, cool. And then the first thing you're gonna do is your hands are gonna come up as you take the breath in and then you're gonna explode out the nose down.&#10;&#10;Good. Now, relax. Keep your eyes closed. Have your hands open, if you would, on your lap face-up like that. Just feel whatever you feel. Just take it in. And you don't even have to respond to me anymore. You just enjoy it and take it in. And now just let your body relax deeply. And I'd like you to begin to think of a moment in your life that you could feel really grateful for if you wanted to. It could be something little, Rich, or it could be something big. It doesn't matter. It could be from your childhood or this week. It doesn't matter.&#10;&#10;Do your best to remember it and then step into it as if you were there, kind of like stepping into your body and seeing what you saw then through your own eyes. Hearing what you heard then. Feeling what you felt then. Savor it. Maximize that sense of appreciation or enjoyment or gratitude. Enjoy it. Feel it. Fill up with it.&#10;&#10;And now we're gonna shift to the last piece. Really simple. All you're gonna do is focus on three things, one at a time, that you want to accomplish. Three things you want to achieve. Live it and feel it and experience it.&#10;&#10;How was that?&#10;&#10;Feloni: It was good!&#10;&#10;Robbins: Yeah? What'd you feel?&#10;&#10;Feloni: It feels calming. Refreshing. It was good to like, escape inside myself.&#10;&#10;Robbins: There's two worlds to master – the external world and the internal world. They both have to be mastered, but if you master the external world, you know, a la, you know, Robin Williams, but you don't master the internal world, there's a big price. This is the one to master first. And so I start my day by making that – so I have this base to deal with. I'm gonna live from gratitude today. I'm gonna live from blessing – you know, I'm gonna be a blessing in people's lives today. I'm gonna get stronger today. And I'm gonna achieve what I'm here and committed to do.&#10;&#10;And then the whole thing, you know, we did that one in a little less than 10 minutes.&#10;&#10;--------------------------------------------------&#10;&#10;Follow BI Video on Twitter: http://bit.ly/1oS68Zs&#10;Follow BI on Facebook: http://bit.ly/1W9Lk0n&#10;Read more: http://www.businessinsider.com/&#10;&#10;--------------------------------------------------&#10;&#10;Business Insider is the fastest growing business news site in the US. Our mission: to tell you all you need to know about the big world around you. The BI Video team focuses on technology, strategy and science with an emphasis on unique storytelling and data that appeals to the next generation of leaders – the digital generation." id="599" name="Google Shape;599;p89" title="What Tony Robbins Does Every Morning">
            <a:hlinkClick r:id="rId3"/>
          </p:cNvPr>
          <p:cNvPicPr preferRelativeResize="0"/>
          <p:nvPr/>
        </p:nvPicPr>
        <p:blipFill>
          <a:blip r:embed="rId4">
            <a:alphaModFix/>
          </a:blip>
          <a:stretch>
            <a:fillRect/>
          </a:stretch>
        </p:blipFill>
        <p:spPr>
          <a:xfrm>
            <a:off x="2102125" y="11859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1000"/>
                                        <p:tgtEl>
                                          <p:spTgt spid="5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90"/>
          <p:cNvSpPr txBox="1"/>
          <p:nvPr>
            <p:ph type="title"/>
          </p:nvPr>
        </p:nvSpPr>
        <p:spPr>
          <a:xfrm>
            <a:off x="304800" y="355075"/>
            <a:ext cx="4442400" cy="708300"/>
          </a:xfrm>
          <a:prstGeom prst="rect">
            <a:avLst/>
          </a:prstGeom>
        </p:spPr>
        <p:txBody>
          <a:bodyPr anchorCtr="0" anchor="ctr" bIns="0" lIns="0" spcFirstLastPara="1" rIns="0" wrap="square" tIns="0">
            <a:noAutofit/>
          </a:bodyPr>
          <a:lstStyle/>
          <a:p>
            <a:pPr indent="0" lvl="0" marL="457200" rtl="0" algn="l">
              <a:lnSpc>
                <a:spcPct val="115000"/>
              </a:lnSpc>
              <a:spcBef>
                <a:spcPts val="0"/>
              </a:spcBef>
              <a:spcAft>
                <a:spcPts val="0"/>
              </a:spcAft>
              <a:buNone/>
            </a:pPr>
            <a:r>
              <a:rPr lang="en"/>
              <a:t>Trauma Journal </a:t>
            </a:r>
            <a:endParaRPr/>
          </a:p>
        </p:txBody>
      </p:sp>
      <p:sp>
        <p:nvSpPr>
          <p:cNvPr id="605" name="Google Shape;605;p90"/>
          <p:cNvSpPr txBox="1"/>
          <p:nvPr>
            <p:ph idx="1" type="body"/>
          </p:nvPr>
        </p:nvSpPr>
        <p:spPr>
          <a:xfrm>
            <a:off x="784150" y="1452350"/>
            <a:ext cx="3963000" cy="3221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See handout</a:t>
            </a:r>
            <a:endParaRPr/>
          </a:p>
          <a:p>
            <a:pPr indent="0" lvl="0" marL="0" rtl="0" algn="l">
              <a:spcBef>
                <a:spcPts val="600"/>
              </a:spcBef>
              <a:spcAft>
                <a:spcPts val="0"/>
              </a:spcAft>
              <a:buNone/>
            </a:pPr>
            <a:r>
              <a:t/>
            </a:r>
            <a:endParaRPr/>
          </a:p>
        </p:txBody>
      </p:sp>
      <p:sp>
        <p:nvSpPr>
          <p:cNvPr id="606" name="Google Shape;606;p90"/>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607" name="Google Shape;607;p90"/>
          <p:cNvPicPr preferRelativeResize="0"/>
          <p:nvPr/>
        </p:nvPicPr>
        <p:blipFill>
          <a:blip r:embed="rId3">
            <a:alphaModFix/>
          </a:blip>
          <a:stretch>
            <a:fillRect/>
          </a:stretch>
        </p:blipFill>
        <p:spPr>
          <a:xfrm>
            <a:off x="4167150" y="520850"/>
            <a:ext cx="4356250" cy="2888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8"/>
          <p:cNvSpPr txBox="1"/>
          <p:nvPr>
            <p:ph type="title"/>
          </p:nvPr>
        </p:nvSpPr>
        <p:spPr>
          <a:xfrm>
            <a:off x="142100" y="605850"/>
            <a:ext cx="48387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a:highlight>
                  <a:srgbClr val="FFFFFF"/>
                </a:highlight>
              </a:rPr>
              <a:t>Constriction Exercise</a:t>
            </a:r>
            <a:endParaRPr/>
          </a:p>
        </p:txBody>
      </p:sp>
      <p:sp>
        <p:nvSpPr>
          <p:cNvPr id="243" name="Google Shape;243;p38"/>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44" name="Google Shape;244;p38"/>
          <p:cNvSpPr txBox="1"/>
          <p:nvPr/>
        </p:nvSpPr>
        <p:spPr>
          <a:xfrm>
            <a:off x="386300" y="1314150"/>
            <a:ext cx="5168700" cy="28278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Font typeface="DM Sans"/>
              <a:buChar char="●"/>
            </a:pPr>
            <a:r>
              <a:rPr lang="en" sz="2400">
                <a:latin typeface="DM Sans"/>
                <a:ea typeface="DM Sans"/>
                <a:cs typeface="DM Sans"/>
                <a:sym typeface="DM Sans"/>
              </a:rPr>
              <a:t>Assume for a moment that you were experiencing threat in your eyes, posture, and level of arousal.</a:t>
            </a:r>
            <a:endParaRPr sz="2400">
              <a:latin typeface="DM Sans"/>
              <a:ea typeface="DM Sans"/>
              <a:cs typeface="DM Sans"/>
              <a:sym typeface="DM Sans"/>
            </a:endParaRPr>
          </a:p>
          <a:p>
            <a:pPr indent="-381000" lvl="0" marL="457200" rtl="0" algn="l">
              <a:lnSpc>
                <a:spcPct val="100000"/>
              </a:lnSpc>
              <a:spcBef>
                <a:spcPts val="0"/>
              </a:spcBef>
              <a:spcAft>
                <a:spcPts val="0"/>
              </a:spcAft>
              <a:buSzPts val="2400"/>
              <a:buFont typeface="DM Sans"/>
              <a:buChar char="●"/>
            </a:pPr>
            <a:r>
              <a:rPr lang="en" sz="2400">
                <a:latin typeface="DM Sans"/>
                <a:ea typeface="DM Sans"/>
                <a:cs typeface="DM Sans"/>
                <a:sym typeface="DM Sans"/>
              </a:rPr>
              <a:t>Elk on the prairie who is grazing then suddenly threatened.</a:t>
            </a:r>
            <a:endParaRPr sz="2400">
              <a:latin typeface="DM Sans"/>
              <a:ea typeface="DM Sans"/>
              <a:cs typeface="DM Sans"/>
              <a:sym typeface="DM Sans"/>
            </a:endParaRPr>
          </a:p>
          <a:p>
            <a:pPr indent="-381000" lvl="0" marL="457200" rtl="0" algn="l">
              <a:lnSpc>
                <a:spcPct val="100000"/>
              </a:lnSpc>
              <a:spcBef>
                <a:spcPts val="0"/>
              </a:spcBef>
              <a:spcAft>
                <a:spcPts val="0"/>
              </a:spcAft>
              <a:buSzPts val="2400"/>
              <a:buFont typeface="DM Sans"/>
              <a:buChar char="●"/>
            </a:pPr>
            <a:r>
              <a:rPr lang="en" sz="2400">
                <a:latin typeface="DM Sans"/>
                <a:ea typeface="DM Sans"/>
                <a:cs typeface="DM Sans"/>
                <a:sym typeface="DM Sans"/>
              </a:rPr>
              <a:t>What do you notice inside your body?</a:t>
            </a:r>
            <a:endParaRPr sz="2200">
              <a:latin typeface="DM Sans"/>
              <a:ea typeface="DM Sans"/>
              <a:cs typeface="DM Sans"/>
              <a:sym typeface="DM Sans"/>
            </a:endParaRPr>
          </a:p>
        </p:txBody>
      </p:sp>
      <p:pic>
        <p:nvPicPr>
          <p:cNvPr id="245" name="Google Shape;245;p38"/>
          <p:cNvPicPr preferRelativeResize="0"/>
          <p:nvPr/>
        </p:nvPicPr>
        <p:blipFill>
          <a:blip r:embed="rId3">
            <a:alphaModFix/>
          </a:blip>
          <a:stretch>
            <a:fillRect/>
          </a:stretch>
        </p:blipFill>
        <p:spPr>
          <a:xfrm>
            <a:off x="5971400" y="750625"/>
            <a:ext cx="2952750" cy="1543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9"/>
          <p:cNvSpPr txBox="1"/>
          <p:nvPr>
            <p:ph type="title"/>
          </p:nvPr>
        </p:nvSpPr>
        <p:spPr>
          <a:xfrm>
            <a:off x="142100" y="605850"/>
            <a:ext cx="48387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a:highlight>
                  <a:srgbClr val="FFFFFF"/>
                </a:highlight>
              </a:rPr>
              <a:t>Hyperarousal Exercise</a:t>
            </a:r>
            <a:endParaRPr/>
          </a:p>
        </p:txBody>
      </p:sp>
      <p:sp>
        <p:nvSpPr>
          <p:cNvPr id="251" name="Google Shape;251;p39"/>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52" name="Google Shape;252;p39"/>
          <p:cNvSpPr txBox="1"/>
          <p:nvPr/>
        </p:nvSpPr>
        <p:spPr>
          <a:xfrm>
            <a:off x="471275" y="1253200"/>
            <a:ext cx="4725600" cy="22173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Font typeface="DM Sans"/>
              <a:buChar char="●"/>
            </a:pPr>
            <a:r>
              <a:rPr lang="en" sz="2400">
                <a:latin typeface="DM Sans"/>
                <a:ea typeface="DM Sans"/>
                <a:cs typeface="DM Sans"/>
                <a:sym typeface="DM Sans"/>
              </a:rPr>
              <a:t>Now, imagine the threat again, but this time it is real.</a:t>
            </a:r>
            <a:br>
              <a:rPr lang="en" sz="2400">
                <a:latin typeface="DM Sans"/>
                <a:ea typeface="DM Sans"/>
                <a:cs typeface="DM Sans"/>
                <a:sym typeface="DM Sans"/>
              </a:rPr>
            </a:br>
            <a:endParaRPr sz="2400">
              <a:latin typeface="DM Sans"/>
              <a:ea typeface="DM Sans"/>
              <a:cs typeface="DM Sans"/>
              <a:sym typeface="DM Sans"/>
            </a:endParaRPr>
          </a:p>
          <a:p>
            <a:pPr indent="-381000" lvl="0" marL="457200" rtl="0" algn="l">
              <a:lnSpc>
                <a:spcPct val="115000"/>
              </a:lnSpc>
              <a:spcBef>
                <a:spcPts val="0"/>
              </a:spcBef>
              <a:spcAft>
                <a:spcPts val="0"/>
              </a:spcAft>
              <a:buSzPts val="2400"/>
              <a:buFont typeface="DM Sans"/>
              <a:buChar char="●"/>
            </a:pPr>
            <a:r>
              <a:rPr lang="en" sz="2400">
                <a:latin typeface="DM Sans"/>
                <a:ea typeface="DM Sans"/>
                <a:cs typeface="DM Sans"/>
                <a:sym typeface="DM Sans"/>
              </a:rPr>
              <a:t>Feel the sensations in your body.</a:t>
            </a:r>
            <a:endParaRPr sz="2400">
              <a:latin typeface="DM Sans"/>
              <a:ea typeface="DM Sans"/>
              <a:cs typeface="DM Sans"/>
              <a:sym typeface="DM Sans"/>
            </a:endParaRPr>
          </a:p>
        </p:txBody>
      </p:sp>
      <p:pic>
        <p:nvPicPr>
          <p:cNvPr id="253" name="Google Shape;253;p39"/>
          <p:cNvPicPr preferRelativeResize="0"/>
          <p:nvPr/>
        </p:nvPicPr>
        <p:blipFill rotWithShape="1">
          <a:blip r:embed="rId3">
            <a:alphaModFix/>
          </a:blip>
          <a:srcRect b="14225" l="0" r="0" t="13194"/>
          <a:stretch/>
        </p:blipFill>
        <p:spPr>
          <a:xfrm>
            <a:off x="5921700" y="795756"/>
            <a:ext cx="2752375" cy="169126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0"/>
          <p:cNvSpPr txBox="1"/>
          <p:nvPr>
            <p:ph type="title"/>
          </p:nvPr>
        </p:nvSpPr>
        <p:spPr>
          <a:xfrm>
            <a:off x="337975" y="597325"/>
            <a:ext cx="55038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sz="2700">
                <a:solidFill>
                  <a:srgbClr val="4A86E8"/>
                </a:solidFill>
                <a:highlight>
                  <a:srgbClr val="FFFFFF"/>
                </a:highlight>
              </a:rPr>
              <a:t>Freeze</a:t>
            </a:r>
            <a:endParaRPr sz="2700">
              <a:solidFill>
                <a:srgbClr val="4A86E8"/>
              </a:solidFill>
            </a:endParaRPr>
          </a:p>
        </p:txBody>
      </p:sp>
      <p:sp>
        <p:nvSpPr>
          <p:cNvPr id="259" name="Google Shape;259;p40"/>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60" name="Google Shape;260;p40"/>
          <p:cNvSpPr txBox="1"/>
          <p:nvPr/>
        </p:nvSpPr>
        <p:spPr>
          <a:xfrm>
            <a:off x="239375" y="1390800"/>
            <a:ext cx="5503800" cy="3359400"/>
          </a:xfrm>
          <a:prstGeom prst="rect">
            <a:avLst/>
          </a:prstGeom>
          <a:noFill/>
          <a:ln>
            <a:noFill/>
          </a:ln>
        </p:spPr>
        <p:txBody>
          <a:bodyPr anchorCtr="0" anchor="t" bIns="91425" lIns="91425" spcFirstLastPara="1" rIns="91425" wrap="square" tIns="91425">
            <a:noAutofit/>
          </a:bodyPr>
          <a:lstStyle/>
          <a:p>
            <a:pPr indent="-374650" lvl="0" marL="457200" rtl="0" algn="l">
              <a:lnSpc>
                <a:spcPct val="100000"/>
              </a:lnSpc>
              <a:spcBef>
                <a:spcPts val="0"/>
              </a:spcBef>
              <a:spcAft>
                <a:spcPts val="0"/>
              </a:spcAft>
              <a:buSzPts val="2300"/>
              <a:buFont typeface="DM Sans"/>
              <a:buChar char="●"/>
            </a:pPr>
            <a:r>
              <a:rPr lang="en" sz="2300">
                <a:latin typeface="DM Sans"/>
                <a:ea typeface="DM Sans"/>
                <a:cs typeface="DM Sans"/>
                <a:sym typeface="DM Sans"/>
              </a:rPr>
              <a:t>Now, i</a:t>
            </a:r>
            <a:r>
              <a:rPr lang="en" sz="2300">
                <a:latin typeface="DM Sans"/>
                <a:ea typeface="DM Sans"/>
                <a:cs typeface="DM Sans"/>
                <a:sym typeface="DM Sans"/>
              </a:rPr>
              <a:t>magine confronting the lion alone and feeling an overwhelming sense of immobility.</a:t>
            </a:r>
            <a:br>
              <a:rPr lang="en" sz="2300">
                <a:latin typeface="DM Sans"/>
                <a:ea typeface="DM Sans"/>
                <a:cs typeface="DM Sans"/>
                <a:sym typeface="DM Sans"/>
              </a:rPr>
            </a:br>
            <a:endParaRPr sz="2300">
              <a:latin typeface="DM Sans"/>
              <a:ea typeface="DM Sans"/>
              <a:cs typeface="DM Sans"/>
              <a:sym typeface="DM Sans"/>
            </a:endParaRPr>
          </a:p>
          <a:p>
            <a:pPr indent="-374650" lvl="0" marL="457200" rtl="0" algn="l">
              <a:lnSpc>
                <a:spcPct val="100000"/>
              </a:lnSpc>
              <a:spcBef>
                <a:spcPts val="0"/>
              </a:spcBef>
              <a:spcAft>
                <a:spcPts val="0"/>
              </a:spcAft>
              <a:buSzPts val="2300"/>
              <a:buFont typeface="DM Sans"/>
              <a:buChar char="●"/>
            </a:pPr>
            <a:r>
              <a:rPr lang="en" sz="2300">
                <a:latin typeface="DM Sans"/>
                <a:ea typeface="DM Sans"/>
                <a:cs typeface="DM Sans"/>
                <a:sym typeface="DM Sans"/>
              </a:rPr>
              <a:t>What do you do?</a:t>
            </a:r>
            <a:endParaRPr sz="2300">
              <a:latin typeface="DM Sans"/>
              <a:ea typeface="DM Sans"/>
              <a:cs typeface="DM Sans"/>
              <a:sym typeface="DM Sans"/>
            </a:endParaRPr>
          </a:p>
          <a:p>
            <a:pPr indent="0" lvl="0" marL="457200" rtl="0" algn="l">
              <a:lnSpc>
                <a:spcPct val="100000"/>
              </a:lnSpc>
              <a:spcBef>
                <a:spcPts val="0"/>
              </a:spcBef>
              <a:spcAft>
                <a:spcPts val="0"/>
              </a:spcAft>
              <a:buNone/>
            </a:pPr>
            <a:r>
              <a:t/>
            </a:r>
            <a:endParaRPr sz="2300">
              <a:latin typeface="DM Sans"/>
              <a:ea typeface="DM Sans"/>
              <a:cs typeface="DM Sans"/>
              <a:sym typeface="DM Sans"/>
            </a:endParaRPr>
          </a:p>
          <a:p>
            <a:pPr indent="-374650" lvl="0" marL="457200" rtl="0" algn="l">
              <a:lnSpc>
                <a:spcPct val="100000"/>
              </a:lnSpc>
              <a:spcBef>
                <a:spcPts val="0"/>
              </a:spcBef>
              <a:spcAft>
                <a:spcPts val="0"/>
              </a:spcAft>
              <a:buSzPts val="2300"/>
              <a:buFont typeface="DM Sans"/>
              <a:buChar char="●"/>
            </a:pPr>
            <a:r>
              <a:rPr lang="en" sz="2300">
                <a:latin typeface="DM Sans"/>
                <a:ea typeface="DM Sans"/>
                <a:cs typeface="DM Sans"/>
                <a:sym typeface="DM Sans"/>
              </a:rPr>
              <a:t>What do you feel in your body?</a:t>
            </a:r>
            <a:endParaRPr sz="2300">
              <a:latin typeface="DM Sans"/>
              <a:ea typeface="DM Sans"/>
              <a:cs typeface="DM Sans"/>
              <a:sym typeface="DM Sans"/>
            </a:endParaRPr>
          </a:p>
        </p:txBody>
      </p:sp>
      <p:pic>
        <p:nvPicPr>
          <p:cNvPr id="261" name="Google Shape;261;p40"/>
          <p:cNvPicPr preferRelativeResize="0"/>
          <p:nvPr/>
        </p:nvPicPr>
        <p:blipFill>
          <a:blip r:embed="rId3">
            <a:alphaModFix/>
          </a:blip>
          <a:stretch>
            <a:fillRect/>
          </a:stretch>
        </p:blipFill>
        <p:spPr>
          <a:xfrm>
            <a:off x="5901400" y="769600"/>
            <a:ext cx="3016250" cy="1689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lin ang="5400012" scaled="0"/>
        </a:gradFill>
      </p:bgPr>
    </p:bg>
    <p:spTree>
      <p:nvGrpSpPr>
        <p:cNvPr id="265" name="Shape 265"/>
        <p:cNvGrpSpPr/>
        <p:nvPr/>
      </p:nvGrpSpPr>
      <p:grpSpPr>
        <a:xfrm>
          <a:off x="0" y="0"/>
          <a:ext cx="0" cy="0"/>
          <a:chOff x="0" y="0"/>
          <a:chExt cx="0" cy="0"/>
        </a:xfrm>
      </p:grpSpPr>
      <p:sp>
        <p:nvSpPr>
          <p:cNvPr id="266" name="Google Shape;266;p41"/>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pic>
        <p:nvPicPr>
          <p:cNvPr id="267" name="Google Shape;267;p41"/>
          <p:cNvPicPr preferRelativeResize="0"/>
          <p:nvPr/>
        </p:nvPicPr>
        <p:blipFill>
          <a:blip r:embed="rId3">
            <a:alphaModFix/>
          </a:blip>
          <a:stretch>
            <a:fillRect/>
          </a:stretch>
        </p:blipFill>
        <p:spPr>
          <a:xfrm>
            <a:off x="1228225" y="152400"/>
            <a:ext cx="3699904" cy="4838700"/>
          </a:xfrm>
          <a:prstGeom prst="rect">
            <a:avLst/>
          </a:prstGeom>
          <a:noFill/>
          <a:ln>
            <a:noFill/>
          </a:ln>
        </p:spPr>
      </p:pic>
      <p:sp>
        <p:nvSpPr>
          <p:cNvPr id="268" name="Google Shape;268;p41"/>
          <p:cNvSpPr txBox="1"/>
          <p:nvPr/>
        </p:nvSpPr>
        <p:spPr>
          <a:xfrm>
            <a:off x="5601825" y="886350"/>
            <a:ext cx="3355200" cy="337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latin typeface="DM Sans"/>
                <a:ea typeface="DM Sans"/>
                <a:cs typeface="DM Sans"/>
                <a:sym typeface="DM Sans"/>
              </a:rPr>
              <a:t>Social Engagement</a:t>
            </a:r>
            <a:endParaRPr b="1" sz="2300">
              <a:latin typeface="DM Sans"/>
              <a:ea typeface="DM Sans"/>
              <a:cs typeface="DM Sans"/>
              <a:sym typeface="DM Sans"/>
            </a:endParaRPr>
          </a:p>
          <a:p>
            <a:pPr indent="0" lvl="0" marL="0" rtl="0" algn="l">
              <a:spcBef>
                <a:spcPts val="0"/>
              </a:spcBef>
              <a:spcAft>
                <a:spcPts val="0"/>
              </a:spcAft>
              <a:buNone/>
            </a:pPr>
            <a:r>
              <a:t/>
            </a:r>
            <a:endParaRPr b="1" sz="2300">
              <a:latin typeface="DM Sans"/>
              <a:ea typeface="DM Sans"/>
              <a:cs typeface="DM Sans"/>
              <a:sym typeface="DM Sans"/>
            </a:endParaRPr>
          </a:p>
          <a:p>
            <a:pPr indent="0" lvl="0" marL="0" rtl="0" algn="l">
              <a:spcBef>
                <a:spcPts val="0"/>
              </a:spcBef>
              <a:spcAft>
                <a:spcPts val="0"/>
              </a:spcAft>
              <a:buNone/>
            </a:pPr>
            <a:r>
              <a:t/>
            </a:r>
            <a:endParaRPr b="1" sz="2300">
              <a:latin typeface="DM Sans"/>
              <a:ea typeface="DM Sans"/>
              <a:cs typeface="DM Sans"/>
              <a:sym typeface="DM Sans"/>
            </a:endParaRPr>
          </a:p>
          <a:p>
            <a:pPr indent="0" lvl="0" marL="0" rtl="0" algn="l">
              <a:spcBef>
                <a:spcPts val="0"/>
              </a:spcBef>
              <a:spcAft>
                <a:spcPts val="0"/>
              </a:spcAft>
              <a:buNone/>
            </a:pPr>
            <a:r>
              <a:t/>
            </a:r>
            <a:endParaRPr b="1" sz="2300">
              <a:latin typeface="DM Sans"/>
              <a:ea typeface="DM Sans"/>
              <a:cs typeface="DM Sans"/>
              <a:sym typeface="DM Sans"/>
            </a:endParaRPr>
          </a:p>
          <a:p>
            <a:pPr indent="0" lvl="0" marL="0" rtl="0" algn="l">
              <a:spcBef>
                <a:spcPts val="0"/>
              </a:spcBef>
              <a:spcAft>
                <a:spcPts val="0"/>
              </a:spcAft>
              <a:buNone/>
            </a:pPr>
            <a:r>
              <a:rPr b="1" lang="en" sz="2300">
                <a:latin typeface="DM Sans"/>
                <a:ea typeface="DM Sans"/>
                <a:cs typeface="DM Sans"/>
                <a:sym typeface="DM Sans"/>
              </a:rPr>
              <a:t>Fight or Flight</a:t>
            </a:r>
            <a:endParaRPr b="1" sz="2300">
              <a:latin typeface="DM Sans"/>
              <a:ea typeface="DM Sans"/>
              <a:cs typeface="DM Sans"/>
              <a:sym typeface="DM Sans"/>
            </a:endParaRPr>
          </a:p>
          <a:p>
            <a:pPr indent="0" lvl="0" marL="0" rtl="0" algn="l">
              <a:spcBef>
                <a:spcPts val="0"/>
              </a:spcBef>
              <a:spcAft>
                <a:spcPts val="0"/>
              </a:spcAft>
              <a:buNone/>
            </a:pPr>
            <a:r>
              <a:t/>
            </a:r>
            <a:endParaRPr b="1" sz="2300">
              <a:latin typeface="DM Sans"/>
              <a:ea typeface="DM Sans"/>
              <a:cs typeface="DM Sans"/>
              <a:sym typeface="DM Sans"/>
            </a:endParaRPr>
          </a:p>
          <a:p>
            <a:pPr indent="0" lvl="0" marL="0" rtl="0" algn="l">
              <a:spcBef>
                <a:spcPts val="0"/>
              </a:spcBef>
              <a:spcAft>
                <a:spcPts val="0"/>
              </a:spcAft>
              <a:buNone/>
            </a:pPr>
            <a:r>
              <a:t/>
            </a:r>
            <a:endParaRPr b="1" sz="2300">
              <a:latin typeface="DM Sans"/>
              <a:ea typeface="DM Sans"/>
              <a:cs typeface="DM Sans"/>
              <a:sym typeface="DM Sans"/>
            </a:endParaRPr>
          </a:p>
          <a:p>
            <a:pPr indent="0" lvl="0" marL="0" rtl="0" algn="l">
              <a:spcBef>
                <a:spcPts val="0"/>
              </a:spcBef>
              <a:spcAft>
                <a:spcPts val="0"/>
              </a:spcAft>
              <a:buNone/>
            </a:pPr>
            <a:r>
              <a:t/>
            </a:r>
            <a:endParaRPr b="1" sz="2300">
              <a:latin typeface="DM Sans"/>
              <a:ea typeface="DM Sans"/>
              <a:cs typeface="DM Sans"/>
              <a:sym typeface="DM Sans"/>
            </a:endParaRPr>
          </a:p>
          <a:p>
            <a:pPr indent="0" lvl="0" marL="0" rtl="0" algn="l">
              <a:spcBef>
                <a:spcPts val="0"/>
              </a:spcBef>
              <a:spcAft>
                <a:spcPts val="0"/>
              </a:spcAft>
              <a:buNone/>
            </a:pPr>
            <a:r>
              <a:rPr b="1" lang="en" sz="2300">
                <a:latin typeface="DM Sans"/>
                <a:ea typeface="DM Sans"/>
                <a:cs typeface="DM Sans"/>
                <a:sym typeface="DM Sans"/>
              </a:rPr>
              <a:t>Freeze/Collapses</a:t>
            </a:r>
            <a:endParaRPr b="1" sz="2300">
              <a:latin typeface="DM Sans"/>
              <a:ea typeface="DM Sans"/>
              <a:cs typeface="DM Sans"/>
              <a:sym typeface="DM Sans"/>
            </a:endParaRPr>
          </a:p>
        </p:txBody>
      </p:sp>
      <p:cxnSp>
        <p:nvCxnSpPr>
          <p:cNvPr id="269" name="Google Shape;269;p41"/>
          <p:cNvCxnSpPr/>
          <p:nvPr/>
        </p:nvCxnSpPr>
        <p:spPr>
          <a:xfrm>
            <a:off x="6773125" y="1385175"/>
            <a:ext cx="16800" cy="916500"/>
          </a:xfrm>
          <a:prstGeom prst="straightConnector1">
            <a:avLst/>
          </a:prstGeom>
          <a:noFill/>
          <a:ln cap="flat" cmpd="sng" w="38100">
            <a:solidFill>
              <a:schemeClr val="dk1"/>
            </a:solidFill>
            <a:prstDash val="solid"/>
            <a:round/>
            <a:headEnd len="med" w="med" type="none"/>
            <a:tailEnd len="med" w="med" type="triangle"/>
          </a:ln>
        </p:spPr>
      </p:cxnSp>
      <p:cxnSp>
        <p:nvCxnSpPr>
          <p:cNvPr id="270" name="Google Shape;270;p41"/>
          <p:cNvCxnSpPr/>
          <p:nvPr/>
        </p:nvCxnSpPr>
        <p:spPr>
          <a:xfrm>
            <a:off x="6773125" y="2836375"/>
            <a:ext cx="16800" cy="933300"/>
          </a:xfrm>
          <a:prstGeom prst="straightConnector1">
            <a:avLst/>
          </a:prstGeom>
          <a:noFill/>
          <a:ln cap="flat" cmpd="sng" w="38100">
            <a:solidFill>
              <a:schemeClr val="dk1"/>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Dercetus template">
  <a:themeElements>
    <a:clrScheme name="Custom 347">
      <a:dk1>
        <a:srgbClr val="00162A"/>
      </a:dk1>
      <a:lt1>
        <a:srgbClr val="FFFFFF"/>
      </a:lt1>
      <a:dk2>
        <a:srgbClr val="ABB8C0"/>
      </a:dk2>
      <a:lt2>
        <a:srgbClr val="F0F2F3"/>
      </a:lt2>
      <a:accent1>
        <a:srgbClr val="05B3F1"/>
      </a:accent1>
      <a:accent2>
        <a:srgbClr val="0073BB"/>
      </a:accent2>
      <a:accent3>
        <a:srgbClr val="B8DD63"/>
      </a:accent3>
      <a:accent4>
        <a:srgbClr val="78B329"/>
      </a:accent4>
      <a:accent5>
        <a:srgbClr val="FF9367"/>
      </a:accent5>
      <a:accent6>
        <a:srgbClr val="EE2424"/>
      </a:accent6>
      <a:hlink>
        <a:srgbClr val="05B3F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rcetus template">
  <a:themeElements>
    <a:clrScheme name="Custom 347">
      <a:dk1>
        <a:srgbClr val="00162A"/>
      </a:dk1>
      <a:lt1>
        <a:srgbClr val="FFFFFF"/>
      </a:lt1>
      <a:dk2>
        <a:srgbClr val="ABB8C0"/>
      </a:dk2>
      <a:lt2>
        <a:srgbClr val="F0F2F3"/>
      </a:lt2>
      <a:accent1>
        <a:srgbClr val="05B3F1"/>
      </a:accent1>
      <a:accent2>
        <a:srgbClr val="0073BB"/>
      </a:accent2>
      <a:accent3>
        <a:srgbClr val="B8DD63"/>
      </a:accent3>
      <a:accent4>
        <a:srgbClr val="78B329"/>
      </a:accent4>
      <a:accent5>
        <a:srgbClr val="FF9367"/>
      </a:accent5>
      <a:accent6>
        <a:srgbClr val="EE2424"/>
      </a:accent6>
      <a:hlink>
        <a:srgbClr val="05B3F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