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MqeozfOSu81ajb8tKWFYO+umf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e44833c4c4_0_5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e44833c4c4_0_5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634e917c7_1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e634e917c7_1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44833c4c4_0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e44833c4c4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44833c4c4_0_5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e44833c4c4_0_5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https://www.recovery.org/pro/articles/developing-your-personal-recovery-plan-template-included/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e44833c4c4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e44833c4c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44833c4c4_0_1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e44833c4c4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44833c4c4_0_2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e44833c4c4_0_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44833c4c4_0_3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e44833c4c4_0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b8357be51e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b8357be51e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a:t>The focus of coaching is the coaching client relationship.</a:t>
            </a:r>
            <a:endParaRPr/>
          </a:p>
          <a:p>
            <a:pPr indent="0" lvl="0" marL="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Clr>
                <a:schemeClr val="dk2"/>
              </a:buClr>
              <a:buSzPts val="1100"/>
              <a:buFont typeface="Arial"/>
              <a:buNone/>
            </a:pPr>
            <a:r>
              <a:rPr lang="en"/>
              <a:t>People participate in coaching because they want things to be different. And looking for change or they have important goals. They may be motivated to cheat specific goals to write a book start a business for the help of a healthier body.</a:t>
            </a:r>
            <a:endParaRPr/>
          </a:p>
          <a:p>
            <a:pPr indent="0" lvl="0" marL="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Clr>
                <a:schemeClr val="dk2"/>
              </a:buClr>
              <a:buSzPts val="1100"/>
              <a:buFont typeface="Arial"/>
              <a:buNone/>
            </a:pPr>
            <a:r>
              <a:rPr lang="en"/>
              <a:t>Sometimes people just want more peace of mind less confusion and less financial pressures. All of this begins with during coaching towards motivation</a:t>
            </a:r>
            <a:endParaRPr/>
          </a:p>
          <a:p>
            <a:pPr indent="0" lvl="0" marL="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Clr>
                <a:schemeClr val="dk2"/>
              </a:buClr>
              <a:buSzPts val="1100"/>
              <a:buFont typeface="Arial"/>
              <a:buNone/>
            </a:pPr>
            <a:r>
              <a:rPr lang="en"/>
              <a:t>One of the focuses of this program will be the coactive coaching model. This incredible system is based on the idea that we as coaches focus on the clients agends and not on ours. They define the agenda and we are their to help them in their journey.</a:t>
            </a:r>
            <a:endParaRPr/>
          </a:p>
          <a:p>
            <a:pPr indent="0" lvl="0" marL="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Clr>
                <a:schemeClr val="dk2"/>
              </a:buClr>
              <a:buSzPts val="1100"/>
              <a:buFont typeface="Arial"/>
              <a:buNone/>
            </a:pPr>
            <a:r>
              <a:rPr lang="en"/>
              <a:t>We need to help them articulate their dreams, desires, and aspirations, thel them clarify theri mission, puropsle and goals and help them achieve that outcome. </a:t>
            </a:r>
            <a:endParaRPr/>
          </a:p>
          <a:p>
            <a:pPr indent="0" lvl="0" marL="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e30c5709fd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e30c5709fd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fba890cbb_0_24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dfba890cbb_0_24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b8357be51e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b8357be51e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44833c4c4_0_7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4" name="Google Shape;164;ge44833c4c4_0_75:notes"/>
          <p:cNvSpPr/>
          <p:nvPr>
            <p:ph idx="2" type="sldImg"/>
          </p:nvPr>
        </p:nvSpPr>
        <p:spPr>
          <a:xfrm>
            <a:off x="381000" y="684213"/>
            <a:ext cx="6097500" cy="3430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ge44833c4c4_0_75: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44833c4c4_0_18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1" name="Google Shape;171;ge44833c4c4_0_185: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ge44833c4c4_0_1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634e917c7_1_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27" name="Google Shape;227;ge634e917c7_1_0: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ge634e917c7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634e917c7_1_5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33" name="Google Shape;233;ge634e917c7_1_57: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ge634e917c7_1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e4e2f85fe0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e4e2f85fe0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44833c4c4_0_1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e44833c4c4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634e917c7_1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e634e917c7_1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94"/>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94"/>
          <p:cNvSpPr/>
          <p:nvPr/>
        </p:nvSpPr>
        <p:spPr>
          <a:xfrm>
            <a:off x="0" y="2946600"/>
            <a:ext cx="6096000" cy="1739700"/>
          </a:xfrm>
          <a:prstGeom prst="rect">
            <a:avLst/>
          </a:prstGeom>
          <a:solidFill>
            <a:schemeClr val="lt1"/>
          </a:solidFill>
          <a:ln>
            <a:noFill/>
          </a:ln>
          <a:effectLst>
            <a:outerShdw blurRad="271463" rotWithShape="0" algn="bl" dist="66675">
              <a:schemeClr val="dk1">
                <a:alpha val="28627"/>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4"/>
          <p:cNvSpPr txBox="1"/>
          <p:nvPr>
            <p:ph type="ctrTitle"/>
          </p:nvPr>
        </p:nvSpPr>
        <p:spPr>
          <a:xfrm>
            <a:off x="244750" y="3059700"/>
            <a:ext cx="5647800" cy="15036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SzPts val="4800"/>
              <a:buNone/>
              <a:defRPr sz="4800"/>
            </a:lvl1pPr>
            <a:lvl2pPr lvl="1" algn="l">
              <a:lnSpc>
                <a:spcPct val="80000"/>
              </a:lnSpc>
              <a:spcBef>
                <a:spcPts val="0"/>
              </a:spcBef>
              <a:spcAft>
                <a:spcPts val="0"/>
              </a:spcAft>
              <a:buSzPts val="4800"/>
              <a:buNone/>
              <a:defRPr sz="4800"/>
            </a:lvl2pPr>
            <a:lvl3pPr lvl="2" algn="l">
              <a:lnSpc>
                <a:spcPct val="80000"/>
              </a:lnSpc>
              <a:spcBef>
                <a:spcPts val="0"/>
              </a:spcBef>
              <a:spcAft>
                <a:spcPts val="0"/>
              </a:spcAft>
              <a:buSzPts val="4800"/>
              <a:buNone/>
              <a:defRPr sz="4800"/>
            </a:lvl3pPr>
            <a:lvl4pPr lvl="3" algn="l">
              <a:lnSpc>
                <a:spcPct val="80000"/>
              </a:lnSpc>
              <a:spcBef>
                <a:spcPts val="0"/>
              </a:spcBef>
              <a:spcAft>
                <a:spcPts val="0"/>
              </a:spcAft>
              <a:buSzPts val="4800"/>
              <a:buNone/>
              <a:defRPr sz="4800"/>
            </a:lvl4pPr>
            <a:lvl5pPr lvl="4" algn="l">
              <a:lnSpc>
                <a:spcPct val="80000"/>
              </a:lnSpc>
              <a:spcBef>
                <a:spcPts val="0"/>
              </a:spcBef>
              <a:spcAft>
                <a:spcPts val="0"/>
              </a:spcAft>
              <a:buSzPts val="4800"/>
              <a:buNone/>
              <a:defRPr sz="4800"/>
            </a:lvl5pPr>
            <a:lvl6pPr lvl="5" algn="l">
              <a:lnSpc>
                <a:spcPct val="80000"/>
              </a:lnSpc>
              <a:spcBef>
                <a:spcPts val="0"/>
              </a:spcBef>
              <a:spcAft>
                <a:spcPts val="0"/>
              </a:spcAft>
              <a:buSzPts val="4800"/>
              <a:buNone/>
              <a:defRPr sz="4800"/>
            </a:lvl6pPr>
            <a:lvl7pPr lvl="6" algn="l">
              <a:lnSpc>
                <a:spcPct val="80000"/>
              </a:lnSpc>
              <a:spcBef>
                <a:spcPts val="0"/>
              </a:spcBef>
              <a:spcAft>
                <a:spcPts val="0"/>
              </a:spcAft>
              <a:buSzPts val="4800"/>
              <a:buNone/>
              <a:defRPr sz="4800"/>
            </a:lvl7pPr>
            <a:lvl8pPr lvl="7" algn="l">
              <a:lnSpc>
                <a:spcPct val="80000"/>
              </a:lnSpc>
              <a:spcBef>
                <a:spcPts val="0"/>
              </a:spcBef>
              <a:spcAft>
                <a:spcPts val="0"/>
              </a:spcAft>
              <a:buSzPts val="4800"/>
              <a:buNone/>
              <a:defRPr sz="4800"/>
            </a:lvl8pPr>
            <a:lvl9pPr lvl="8" algn="l">
              <a:lnSpc>
                <a:spcPct val="8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0" name="Shape 60"/>
        <p:cNvGrpSpPr/>
        <p:nvPr/>
      </p:nvGrpSpPr>
      <p:grpSpPr>
        <a:xfrm>
          <a:off x="0" y="0"/>
          <a:ext cx="0" cy="0"/>
          <a:chOff x="0" y="0"/>
          <a:chExt cx="0" cy="0"/>
        </a:xfrm>
      </p:grpSpPr>
      <p:sp>
        <p:nvSpPr>
          <p:cNvPr id="61" name="Google Shape;61;p103"/>
          <p:cNvSpPr/>
          <p:nvPr/>
        </p:nvSpPr>
        <p:spPr>
          <a:xfrm>
            <a:off x="-7000" y="353700"/>
            <a:ext cx="126300" cy="708300"/>
          </a:xfrm>
          <a:prstGeom prst="rect">
            <a:avLst/>
          </a:prstGeom>
          <a:gradFill>
            <a:gsLst>
              <a:gs pos="0">
                <a:srgbClr val="05B3F1">
                  <a:alpha val="20000"/>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03"/>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03"/>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64" name="Google Shape;64;p103"/>
          <p:cNvSpPr txBox="1"/>
          <p:nvPr>
            <p:ph idx="1" type="body"/>
          </p:nvPr>
        </p:nvSpPr>
        <p:spPr>
          <a:xfrm>
            <a:off x="1136000"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5" name="Google Shape;65;p103"/>
          <p:cNvSpPr txBox="1"/>
          <p:nvPr>
            <p:ph idx="2" type="body"/>
          </p:nvPr>
        </p:nvSpPr>
        <p:spPr>
          <a:xfrm>
            <a:off x="3472501"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6" name="Google Shape;66;p103"/>
          <p:cNvSpPr txBox="1"/>
          <p:nvPr>
            <p:ph idx="3" type="body"/>
          </p:nvPr>
        </p:nvSpPr>
        <p:spPr>
          <a:xfrm>
            <a:off x="5809002" y="1200150"/>
            <a:ext cx="2134800" cy="3473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60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7" name="Google Shape;67;p10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04"/>
          <p:cNvSpPr/>
          <p:nvPr/>
        </p:nvSpPr>
        <p:spPr>
          <a:xfrm>
            <a:off x="-7000" y="353700"/>
            <a:ext cx="126300" cy="708300"/>
          </a:xfrm>
          <a:prstGeom prst="rect">
            <a:avLst/>
          </a:prstGeom>
          <a:gradFill>
            <a:gsLst>
              <a:gs pos="0">
                <a:srgbClr val="05B3F1">
                  <a:alpha val="20000"/>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04"/>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04"/>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72" name="Google Shape;72;p10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05"/>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5"/>
          <p:cNvSpPr txBox="1"/>
          <p:nvPr>
            <p:ph idx="1" type="body"/>
          </p:nvPr>
        </p:nvSpPr>
        <p:spPr>
          <a:xfrm>
            <a:off x="264125" y="4435200"/>
            <a:ext cx="8422500" cy="708300"/>
          </a:xfrm>
          <a:prstGeom prst="rect">
            <a:avLst/>
          </a:prstGeom>
          <a:noFill/>
          <a:ln>
            <a:noFill/>
          </a:ln>
        </p:spPr>
        <p:txBody>
          <a:bodyPr anchorCtr="0" anchor="ctr" bIns="0" lIns="0" spcFirstLastPara="1" rIns="0" wrap="square" tIns="0">
            <a:noAutofit/>
          </a:bodyPr>
          <a:lstStyle>
            <a:lvl1pPr indent="-228600" lvl="0" marL="457200" algn="l">
              <a:lnSpc>
                <a:spcPct val="115000"/>
              </a:lnSpc>
              <a:spcBef>
                <a:spcPts val="360"/>
              </a:spcBef>
              <a:spcAft>
                <a:spcPts val="0"/>
              </a:spcAft>
              <a:buSzPts val="1400"/>
              <a:buNone/>
              <a:defRPr sz="1400"/>
            </a:lvl1pPr>
          </a:lstStyle>
          <a:p/>
        </p:txBody>
      </p:sp>
      <p:sp>
        <p:nvSpPr>
          <p:cNvPr id="76" name="Google Shape;76;p10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77" name="Google Shape;77;p105"/>
          <p:cNvSpPr/>
          <p:nvPr/>
        </p:nvSpPr>
        <p:spPr>
          <a:xfrm>
            <a:off x="-7000" y="4435200"/>
            <a:ext cx="126300" cy="708300"/>
          </a:xfrm>
          <a:prstGeom prst="rect">
            <a:avLst/>
          </a:prstGeom>
          <a:gradFill>
            <a:gsLst>
              <a:gs pos="0">
                <a:srgbClr val="05B3F1">
                  <a:alpha val="20000"/>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78" name="Shape 78"/>
        <p:cNvGrpSpPr/>
        <p:nvPr/>
      </p:nvGrpSpPr>
      <p:grpSpPr>
        <a:xfrm>
          <a:off x="0" y="0"/>
          <a:ext cx="0" cy="0"/>
          <a:chOff x="0" y="0"/>
          <a:chExt cx="0" cy="0"/>
        </a:xfrm>
      </p:grpSpPr>
      <p:sp>
        <p:nvSpPr>
          <p:cNvPr id="79" name="Google Shape;79;p106"/>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0" name="Google Shape;80;p10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1" name="Google Shape;81;p106"/>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90000"/>
              </a:lnSpc>
              <a:spcBef>
                <a:spcPts val="0"/>
              </a:spcBef>
              <a:spcAft>
                <a:spcPts val="0"/>
              </a:spcAft>
              <a:buClr>
                <a:schemeClr val="dk1"/>
              </a:buClr>
              <a:buSzPts val="3600"/>
              <a:buNone/>
              <a:defRPr sz="3600">
                <a:solidFill>
                  <a:schemeClr val="dk1"/>
                </a:solidFill>
              </a:defRPr>
            </a:lvl2pPr>
            <a:lvl3pPr lvl="2" algn="ctr">
              <a:lnSpc>
                <a:spcPct val="90000"/>
              </a:lnSpc>
              <a:spcBef>
                <a:spcPts val="0"/>
              </a:spcBef>
              <a:spcAft>
                <a:spcPts val="0"/>
              </a:spcAft>
              <a:buClr>
                <a:schemeClr val="dk1"/>
              </a:buClr>
              <a:buSzPts val="3600"/>
              <a:buNone/>
              <a:defRPr sz="3600">
                <a:solidFill>
                  <a:schemeClr val="dk1"/>
                </a:solidFill>
              </a:defRPr>
            </a:lvl3pPr>
            <a:lvl4pPr lvl="3" algn="ctr">
              <a:lnSpc>
                <a:spcPct val="90000"/>
              </a:lnSpc>
              <a:spcBef>
                <a:spcPts val="0"/>
              </a:spcBef>
              <a:spcAft>
                <a:spcPts val="0"/>
              </a:spcAft>
              <a:buClr>
                <a:schemeClr val="dk1"/>
              </a:buClr>
              <a:buSzPts val="3600"/>
              <a:buNone/>
              <a:defRPr sz="3600">
                <a:solidFill>
                  <a:schemeClr val="dk1"/>
                </a:solidFill>
              </a:defRPr>
            </a:lvl4pPr>
            <a:lvl5pPr lvl="4" algn="ctr">
              <a:lnSpc>
                <a:spcPct val="90000"/>
              </a:lnSpc>
              <a:spcBef>
                <a:spcPts val="0"/>
              </a:spcBef>
              <a:spcAft>
                <a:spcPts val="0"/>
              </a:spcAft>
              <a:buClr>
                <a:schemeClr val="dk1"/>
              </a:buClr>
              <a:buSzPts val="3600"/>
              <a:buNone/>
              <a:defRPr sz="3600">
                <a:solidFill>
                  <a:schemeClr val="dk1"/>
                </a:solidFill>
              </a:defRPr>
            </a:lvl5pPr>
            <a:lvl6pPr lvl="5" algn="ctr">
              <a:lnSpc>
                <a:spcPct val="90000"/>
              </a:lnSpc>
              <a:spcBef>
                <a:spcPts val="0"/>
              </a:spcBef>
              <a:spcAft>
                <a:spcPts val="0"/>
              </a:spcAft>
              <a:buClr>
                <a:schemeClr val="dk1"/>
              </a:buClr>
              <a:buSzPts val="3600"/>
              <a:buNone/>
              <a:defRPr sz="3600">
                <a:solidFill>
                  <a:schemeClr val="dk1"/>
                </a:solidFill>
              </a:defRPr>
            </a:lvl6pPr>
            <a:lvl7pPr lvl="6" algn="ctr">
              <a:lnSpc>
                <a:spcPct val="90000"/>
              </a:lnSpc>
              <a:spcBef>
                <a:spcPts val="0"/>
              </a:spcBef>
              <a:spcAft>
                <a:spcPts val="0"/>
              </a:spcAft>
              <a:buClr>
                <a:schemeClr val="dk1"/>
              </a:buClr>
              <a:buSzPts val="3600"/>
              <a:buNone/>
              <a:defRPr sz="3600">
                <a:solidFill>
                  <a:schemeClr val="dk1"/>
                </a:solidFill>
              </a:defRPr>
            </a:lvl7pPr>
            <a:lvl8pPr lvl="7" algn="ctr">
              <a:lnSpc>
                <a:spcPct val="90000"/>
              </a:lnSpc>
              <a:spcBef>
                <a:spcPts val="0"/>
              </a:spcBef>
              <a:spcAft>
                <a:spcPts val="0"/>
              </a:spcAft>
              <a:buClr>
                <a:schemeClr val="dk1"/>
              </a:buClr>
              <a:buSzPts val="3600"/>
              <a:buNone/>
              <a:defRPr sz="3600">
                <a:solidFill>
                  <a:schemeClr val="dk1"/>
                </a:solidFill>
              </a:defRPr>
            </a:lvl8pPr>
            <a:lvl9pPr lvl="8" algn="ctr">
              <a:lnSpc>
                <a:spcPct val="90000"/>
              </a:lnSpc>
              <a:spcBef>
                <a:spcPts val="0"/>
              </a:spcBef>
              <a:spcAft>
                <a:spcPts val="0"/>
              </a:spcAft>
              <a:buClr>
                <a:schemeClr val="dk1"/>
              </a:buClr>
              <a:buSzPts val="3600"/>
              <a:buNone/>
              <a:defRPr sz="3600">
                <a:solidFill>
                  <a:schemeClr val="dk1"/>
                </a:solidFill>
              </a:defRPr>
            </a:lvl9pPr>
          </a:lstStyle>
          <a:p/>
        </p:txBody>
      </p:sp>
      <p:sp>
        <p:nvSpPr>
          <p:cNvPr id="82" name="Google Shape;82;p106"/>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3" name="Google Shape;83;p10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84" name="Google Shape;84;p10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85" name="Shape 85"/>
        <p:cNvGrpSpPr/>
        <p:nvPr/>
      </p:nvGrpSpPr>
      <p:grpSpPr>
        <a:xfrm>
          <a:off x="0" y="0"/>
          <a:ext cx="0" cy="0"/>
          <a:chOff x="0" y="0"/>
          <a:chExt cx="0" cy="0"/>
        </a:xfrm>
      </p:grpSpPr>
      <p:sp>
        <p:nvSpPr>
          <p:cNvPr id="86" name="Google Shape;86;p107"/>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3000"/>
              <a:buNone/>
              <a:defRPr/>
            </a:lvl1pPr>
            <a:lvl2pPr lvl="1" algn="ctr">
              <a:lnSpc>
                <a:spcPct val="90000"/>
              </a:lnSpc>
              <a:spcBef>
                <a:spcPts val="0"/>
              </a:spcBef>
              <a:spcAft>
                <a:spcPts val="0"/>
              </a:spcAft>
              <a:buSzPts val="3000"/>
              <a:buNone/>
              <a:defRPr/>
            </a:lvl2pPr>
            <a:lvl3pPr lvl="2" algn="ctr">
              <a:lnSpc>
                <a:spcPct val="90000"/>
              </a:lnSpc>
              <a:spcBef>
                <a:spcPts val="0"/>
              </a:spcBef>
              <a:spcAft>
                <a:spcPts val="0"/>
              </a:spcAft>
              <a:buSzPts val="3000"/>
              <a:buNone/>
              <a:defRPr/>
            </a:lvl3pPr>
            <a:lvl4pPr lvl="3" algn="ctr">
              <a:lnSpc>
                <a:spcPct val="90000"/>
              </a:lnSpc>
              <a:spcBef>
                <a:spcPts val="0"/>
              </a:spcBef>
              <a:spcAft>
                <a:spcPts val="0"/>
              </a:spcAft>
              <a:buSzPts val="3000"/>
              <a:buNone/>
              <a:defRPr/>
            </a:lvl4pPr>
            <a:lvl5pPr lvl="4" algn="ctr">
              <a:lnSpc>
                <a:spcPct val="90000"/>
              </a:lnSpc>
              <a:spcBef>
                <a:spcPts val="0"/>
              </a:spcBef>
              <a:spcAft>
                <a:spcPts val="0"/>
              </a:spcAft>
              <a:buSzPts val="3000"/>
              <a:buNone/>
              <a:defRPr/>
            </a:lvl5pPr>
            <a:lvl6pPr lvl="5" algn="ctr">
              <a:lnSpc>
                <a:spcPct val="90000"/>
              </a:lnSpc>
              <a:spcBef>
                <a:spcPts val="0"/>
              </a:spcBef>
              <a:spcAft>
                <a:spcPts val="0"/>
              </a:spcAft>
              <a:buSzPts val="3000"/>
              <a:buNone/>
              <a:defRPr/>
            </a:lvl6pPr>
            <a:lvl7pPr lvl="6" algn="ctr">
              <a:lnSpc>
                <a:spcPct val="90000"/>
              </a:lnSpc>
              <a:spcBef>
                <a:spcPts val="0"/>
              </a:spcBef>
              <a:spcAft>
                <a:spcPts val="0"/>
              </a:spcAft>
              <a:buSzPts val="3000"/>
              <a:buNone/>
              <a:defRPr/>
            </a:lvl7pPr>
            <a:lvl8pPr lvl="7" algn="ctr">
              <a:lnSpc>
                <a:spcPct val="90000"/>
              </a:lnSpc>
              <a:spcBef>
                <a:spcPts val="0"/>
              </a:spcBef>
              <a:spcAft>
                <a:spcPts val="0"/>
              </a:spcAft>
              <a:buSzPts val="3000"/>
              <a:buNone/>
              <a:defRPr/>
            </a:lvl8pPr>
            <a:lvl9pPr lvl="8" algn="ctr">
              <a:lnSpc>
                <a:spcPct val="90000"/>
              </a:lnSpc>
              <a:spcBef>
                <a:spcPts val="0"/>
              </a:spcBef>
              <a:spcAft>
                <a:spcPts val="0"/>
              </a:spcAft>
              <a:buSzPts val="3000"/>
              <a:buNone/>
              <a:defRPr/>
            </a:lvl9pPr>
          </a:lstStyle>
          <a:p/>
        </p:txBody>
      </p:sp>
      <p:sp>
        <p:nvSpPr>
          <p:cNvPr id="87" name="Google Shape;87;p107"/>
          <p:cNvSpPr txBox="1"/>
          <p:nvPr>
            <p:ph idx="1" type="subTitle"/>
          </p:nvPr>
        </p:nvSpPr>
        <p:spPr>
          <a:xfrm>
            <a:off x="1371600" y="2914650"/>
            <a:ext cx="6400800" cy="1314300"/>
          </a:xfrm>
          <a:prstGeom prst="rect">
            <a:avLst/>
          </a:prstGeom>
          <a:noFill/>
          <a:ln>
            <a:noFill/>
          </a:ln>
        </p:spPr>
        <p:txBody>
          <a:bodyPr anchorCtr="0" anchor="t" bIns="45700" lIns="91425" spcFirstLastPara="1" rIns="91425" wrap="square" tIns="45700">
            <a:noAutofit/>
          </a:bodyPr>
          <a:lstStyle>
            <a:lvl1pPr lvl="0" algn="ctr">
              <a:lnSpc>
                <a:spcPct val="115000"/>
              </a:lnSpc>
              <a:spcBef>
                <a:spcPts val="640"/>
              </a:spcBef>
              <a:spcAft>
                <a:spcPts val="0"/>
              </a:spcAft>
              <a:buClr>
                <a:schemeClr val="dk1"/>
              </a:buClr>
              <a:buSzPts val="3200"/>
              <a:buFont typeface="Arial"/>
              <a:buNone/>
              <a:defRPr/>
            </a:lvl1pPr>
            <a:lvl2pPr lvl="1" algn="ctr">
              <a:lnSpc>
                <a:spcPct val="115000"/>
              </a:lnSpc>
              <a:spcBef>
                <a:spcPts val="560"/>
              </a:spcBef>
              <a:spcAft>
                <a:spcPts val="0"/>
              </a:spcAft>
              <a:buClr>
                <a:schemeClr val="dk1"/>
              </a:buClr>
              <a:buSzPts val="2800"/>
              <a:buFont typeface="Arial"/>
              <a:buNone/>
              <a:defRPr/>
            </a:lvl2pPr>
            <a:lvl3pPr lvl="2" algn="ctr">
              <a:lnSpc>
                <a:spcPct val="115000"/>
              </a:lnSpc>
              <a:spcBef>
                <a:spcPts val="480"/>
              </a:spcBef>
              <a:spcAft>
                <a:spcPts val="0"/>
              </a:spcAft>
              <a:buClr>
                <a:schemeClr val="dk1"/>
              </a:buClr>
              <a:buSzPts val="2400"/>
              <a:buFont typeface="Arial"/>
              <a:buNone/>
              <a:defRPr/>
            </a:lvl3pPr>
            <a:lvl4pPr lvl="3" algn="ctr">
              <a:lnSpc>
                <a:spcPct val="115000"/>
              </a:lnSpc>
              <a:spcBef>
                <a:spcPts val="400"/>
              </a:spcBef>
              <a:spcAft>
                <a:spcPts val="0"/>
              </a:spcAft>
              <a:buClr>
                <a:schemeClr val="dk1"/>
              </a:buClr>
              <a:buSzPts val="2000"/>
              <a:buFont typeface="Arial"/>
              <a:buNone/>
              <a:defRPr/>
            </a:lvl4pPr>
            <a:lvl5pPr lvl="4" algn="ctr">
              <a:lnSpc>
                <a:spcPct val="115000"/>
              </a:lnSpc>
              <a:spcBef>
                <a:spcPts val="400"/>
              </a:spcBef>
              <a:spcAft>
                <a:spcPts val="0"/>
              </a:spcAft>
              <a:buClr>
                <a:schemeClr val="dk1"/>
              </a:buClr>
              <a:buSzPts val="2000"/>
              <a:buFont typeface="Arial"/>
              <a:buNone/>
              <a:defRPr/>
            </a:lvl5pPr>
            <a:lvl6pPr lvl="5" algn="ctr">
              <a:lnSpc>
                <a:spcPct val="115000"/>
              </a:lnSpc>
              <a:spcBef>
                <a:spcPts val="400"/>
              </a:spcBef>
              <a:spcAft>
                <a:spcPts val="0"/>
              </a:spcAft>
              <a:buClr>
                <a:schemeClr val="dk1"/>
              </a:buClr>
              <a:buSzPts val="2000"/>
              <a:buFont typeface="Arial"/>
              <a:buNone/>
              <a:defRPr/>
            </a:lvl6pPr>
            <a:lvl7pPr lvl="6" algn="ctr">
              <a:lnSpc>
                <a:spcPct val="115000"/>
              </a:lnSpc>
              <a:spcBef>
                <a:spcPts val="400"/>
              </a:spcBef>
              <a:spcAft>
                <a:spcPts val="0"/>
              </a:spcAft>
              <a:buClr>
                <a:schemeClr val="dk1"/>
              </a:buClr>
              <a:buSzPts val="2000"/>
              <a:buFont typeface="Arial"/>
              <a:buNone/>
              <a:defRPr/>
            </a:lvl7pPr>
            <a:lvl8pPr lvl="7" algn="ctr">
              <a:lnSpc>
                <a:spcPct val="115000"/>
              </a:lnSpc>
              <a:spcBef>
                <a:spcPts val="400"/>
              </a:spcBef>
              <a:spcAft>
                <a:spcPts val="0"/>
              </a:spcAft>
              <a:buClr>
                <a:schemeClr val="dk1"/>
              </a:buClr>
              <a:buSzPts val="2000"/>
              <a:buFont typeface="Arial"/>
              <a:buNone/>
              <a:defRPr/>
            </a:lvl8pPr>
            <a:lvl9pPr lvl="8" algn="ctr">
              <a:lnSpc>
                <a:spcPct val="115000"/>
              </a:lnSpc>
              <a:spcBef>
                <a:spcPts val="400"/>
              </a:spcBef>
              <a:spcAft>
                <a:spcPts val="0"/>
              </a:spcAft>
              <a:buClr>
                <a:schemeClr val="dk1"/>
              </a:buClr>
              <a:buSzPts val="2000"/>
              <a:buFont typeface="Arial"/>
              <a:buNone/>
              <a:defRPr/>
            </a:lvl9pPr>
          </a:lstStyle>
          <a:p/>
        </p:txBody>
      </p:sp>
      <p:sp>
        <p:nvSpPr>
          <p:cNvPr id="88" name="Google Shape;88;p107"/>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p107"/>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 name="Google Shape;90;p107"/>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0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3000"/>
              <a:buNone/>
              <a:defRPr/>
            </a:lvl1pPr>
            <a:lvl2pPr lvl="1" algn="ctr">
              <a:lnSpc>
                <a:spcPct val="90000"/>
              </a:lnSpc>
              <a:spcBef>
                <a:spcPts val="0"/>
              </a:spcBef>
              <a:spcAft>
                <a:spcPts val="0"/>
              </a:spcAft>
              <a:buSzPts val="3000"/>
              <a:buNone/>
              <a:defRPr/>
            </a:lvl2pPr>
            <a:lvl3pPr lvl="2" algn="ctr">
              <a:lnSpc>
                <a:spcPct val="90000"/>
              </a:lnSpc>
              <a:spcBef>
                <a:spcPts val="0"/>
              </a:spcBef>
              <a:spcAft>
                <a:spcPts val="0"/>
              </a:spcAft>
              <a:buSzPts val="3000"/>
              <a:buNone/>
              <a:defRPr/>
            </a:lvl3pPr>
            <a:lvl4pPr lvl="3" algn="ctr">
              <a:lnSpc>
                <a:spcPct val="90000"/>
              </a:lnSpc>
              <a:spcBef>
                <a:spcPts val="0"/>
              </a:spcBef>
              <a:spcAft>
                <a:spcPts val="0"/>
              </a:spcAft>
              <a:buSzPts val="3000"/>
              <a:buNone/>
              <a:defRPr/>
            </a:lvl4pPr>
            <a:lvl5pPr lvl="4" algn="ctr">
              <a:lnSpc>
                <a:spcPct val="90000"/>
              </a:lnSpc>
              <a:spcBef>
                <a:spcPts val="0"/>
              </a:spcBef>
              <a:spcAft>
                <a:spcPts val="0"/>
              </a:spcAft>
              <a:buSzPts val="3000"/>
              <a:buNone/>
              <a:defRPr/>
            </a:lvl5pPr>
            <a:lvl6pPr lvl="5" algn="ctr">
              <a:lnSpc>
                <a:spcPct val="90000"/>
              </a:lnSpc>
              <a:spcBef>
                <a:spcPts val="0"/>
              </a:spcBef>
              <a:spcAft>
                <a:spcPts val="0"/>
              </a:spcAft>
              <a:buSzPts val="3000"/>
              <a:buNone/>
              <a:defRPr/>
            </a:lvl6pPr>
            <a:lvl7pPr lvl="6" algn="ctr">
              <a:lnSpc>
                <a:spcPct val="90000"/>
              </a:lnSpc>
              <a:spcBef>
                <a:spcPts val="0"/>
              </a:spcBef>
              <a:spcAft>
                <a:spcPts val="0"/>
              </a:spcAft>
              <a:buSzPts val="3000"/>
              <a:buNone/>
              <a:defRPr/>
            </a:lvl7pPr>
            <a:lvl8pPr lvl="7" algn="ctr">
              <a:lnSpc>
                <a:spcPct val="90000"/>
              </a:lnSpc>
              <a:spcBef>
                <a:spcPts val="0"/>
              </a:spcBef>
              <a:spcAft>
                <a:spcPts val="0"/>
              </a:spcAft>
              <a:buSzPts val="3000"/>
              <a:buNone/>
              <a:defRPr/>
            </a:lvl8pPr>
            <a:lvl9pPr lvl="8" algn="ctr">
              <a:lnSpc>
                <a:spcPct val="90000"/>
              </a:lnSpc>
              <a:spcBef>
                <a:spcPts val="0"/>
              </a:spcBef>
              <a:spcAft>
                <a:spcPts val="0"/>
              </a:spcAft>
              <a:buSzPts val="3000"/>
              <a:buNone/>
              <a:defRPr/>
            </a:lvl9pPr>
          </a:lstStyle>
          <a:p/>
        </p:txBody>
      </p:sp>
      <p:sp>
        <p:nvSpPr>
          <p:cNvPr id="93" name="Google Shape;93;p10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360"/>
              </a:spcBef>
              <a:spcAft>
                <a:spcPts val="0"/>
              </a:spcAft>
              <a:buClr>
                <a:schemeClr val="dk1"/>
              </a:buClr>
              <a:buSzPts val="1800"/>
              <a:buChar char="▫"/>
              <a:defRPr/>
            </a:lvl2pPr>
            <a:lvl3pPr indent="-342900" lvl="2" marL="1371600" algn="l">
              <a:lnSpc>
                <a:spcPct val="115000"/>
              </a:lnSpc>
              <a:spcBef>
                <a:spcPts val="360"/>
              </a:spcBef>
              <a:spcAft>
                <a:spcPts val="0"/>
              </a:spcAft>
              <a:buClr>
                <a:schemeClr val="dk1"/>
              </a:buClr>
              <a:buSzPts val="1800"/>
              <a:buChar char="▫"/>
              <a:defRPr/>
            </a:lvl3pPr>
            <a:lvl4pPr indent="-342900" lvl="3" marL="1828800" algn="l">
              <a:lnSpc>
                <a:spcPct val="115000"/>
              </a:lnSpc>
              <a:spcBef>
                <a:spcPts val="360"/>
              </a:spcBef>
              <a:spcAft>
                <a:spcPts val="0"/>
              </a:spcAft>
              <a:buClr>
                <a:schemeClr val="dk1"/>
              </a:buClr>
              <a:buSzPts val="1800"/>
              <a:buChar char="▫"/>
              <a:defRPr/>
            </a:lvl4pPr>
            <a:lvl5pPr indent="-342900" lvl="4" marL="2286000" algn="l">
              <a:lnSpc>
                <a:spcPct val="115000"/>
              </a:lnSpc>
              <a:spcBef>
                <a:spcPts val="360"/>
              </a:spcBef>
              <a:spcAft>
                <a:spcPts val="0"/>
              </a:spcAft>
              <a:buClr>
                <a:schemeClr val="dk1"/>
              </a:buClr>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360"/>
              </a:spcBef>
              <a:spcAft>
                <a:spcPts val="0"/>
              </a:spcAft>
              <a:buClr>
                <a:schemeClr val="dk1"/>
              </a:buClr>
              <a:buSzPts val="1800"/>
              <a:buChar char="▫"/>
              <a:defRPr/>
            </a:lvl7pPr>
            <a:lvl8pPr indent="-342900" lvl="7" marL="3657600" algn="l">
              <a:lnSpc>
                <a:spcPct val="115000"/>
              </a:lnSpc>
              <a:spcBef>
                <a:spcPts val="360"/>
              </a:spcBef>
              <a:spcAft>
                <a:spcPts val="0"/>
              </a:spcAft>
              <a:buClr>
                <a:schemeClr val="dk1"/>
              </a:buClr>
              <a:buSzPts val="1800"/>
              <a:buChar char="▫"/>
              <a:defRPr/>
            </a:lvl8pPr>
            <a:lvl9pPr indent="-342900" lvl="8" marL="4114800" algn="l">
              <a:lnSpc>
                <a:spcPct val="115000"/>
              </a:lnSpc>
              <a:spcBef>
                <a:spcPts val="360"/>
              </a:spcBef>
              <a:spcAft>
                <a:spcPts val="0"/>
              </a:spcAft>
              <a:buClr>
                <a:schemeClr val="dk1"/>
              </a:buClr>
              <a:buSzPts val="1800"/>
              <a:buChar char="▫"/>
              <a:defRPr/>
            </a:lvl9pPr>
          </a:lstStyle>
          <a:p/>
        </p:txBody>
      </p:sp>
      <p:sp>
        <p:nvSpPr>
          <p:cNvPr id="94" name="Google Shape;94;p108"/>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 name="Google Shape;95;p108"/>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108"/>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01" name="Shape 101"/>
        <p:cNvGrpSpPr/>
        <p:nvPr/>
      </p:nvGrpSpPr>
      <p:grpSpPr>
        <a:xfrm>
          <a:off x="0" y="0"/>
          <a:ext cx="0" cy="0"/>
          <a:chOff x="0" y="0"/>
          <a:chExt cx="0" cy="0"/>
        </a:xfrm>
      </p:grpSpPr>
      <p:sp>
        <p:nvSpPr>
          <p:cNvPr id="102" name="Google Shape;102;ge44833c4c4_0_100"/>
          <p:cNvSpPr txBox="1"/>
          <p:nvPr>
            <p:ph type="ctrTitle"/>
          </p:nvPr>
        </p:nvSpPr>
        <p:spPr>
          <a:xfrm>
            <a:off x="455613" y="1440656"/>
            <a:ext cx="8226300" cy="1302600"/>
          </a:xfrm>
          <a:prstGeom prst="rect">
            <a:avLst/>
          </a:prstGeom>
          <a:noFill/>
          <a:ln>
            <a:noFill/>
          </a:ln>
          <a:effectLst>
            <a:outerShdw blurRad="42863" rotWithShape="0" algn="bl" dir="5400000" dist="9525">
              <a:srgbClr val="000000">
                <a:alpha val="20000"/>
              </a:srgbClr>
            </a:outerShdw>
          </a:effectLst>
        </p:spPr>
        <p:txBody>
          <a:bodyPr anchorCtr="1" anchor="b" bIns="45700" lIns="91425" spcFirstLastPara="1" rIns="91425" wrap="square" tIns="45700">
            <a:noAutofit/>
          </a:bodyPr>
          <a:lstStyle>
            <a:lvl1pPr lvl="0" algn="ctr">
              <a:lnSpc>
                <a:spcPct val="100000"/>
              </a:lnSpc>
              <a:spcBef>
                <a:spcPts val="0"/>
              </a:spcBef>
              <a:spcAft>
                <a:spcPts val="0"/>
              </a:spcAft>
              <a:buSzPts val="2600"/>
              <a:buNone/>
              <a:defRPr sz="5400"/>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sp>
        <p:nvSpPr>
          <p:cNvPr id="103" name="Google Shape;103;ge44833c4c4_0_100"/>
          <p:cNvSpPr txBox="1"/>
          <p:nvPr>
            <p:ph idx="1" type="subTitle"/>
          </p:nvPr>
        </p:nvSpPr>
        <p:spPr>
          <a:xfrm>
            <a:off x="1371600" y="2914650"/>
            <a:ext cx="6400800" cy="1314300"/>
          </a:xfrm>
          <a:prstGeom prst="rect">
            <a:avLst/>
          </a:prstGeom>
          <a:noFill/>
          <a:ln>
            <a:noFill/>
          </a:ln>
        </p:spPr>
        <p:txBody>
          <a:bodyPr anchorCtr="0" anchor="t" bIns="45700" lIns="91425" spcFirstLastPara="1" rIns="91425" wrap="square" tIns="45700">
            <a:noAutofit/>
          </a:bodyPr>
          <a:lstStyle>
            <a:lvl1pPr lvl="0" algn="ctr">
              <a:lnSpc>
                <a:spcPct val="115000"/>
              </a:lnSpc>
              <a:spcBef>
                <a:spcPts val="640"/>
              </a:spcBef>
              <a:spcAft>
                <a:spcPts val="0"/>
              </a:spcAft>
              <a:buSzPts val="3680"/>
              <a:buFont typeface="Noto Sans Symbols"/>
              <a:buNone/>
              <a:defRPr/>
            </a:lvl1pPr>
            <a:lvl2pPr lvl="1" algn="l">
              <a:lnSpc>
                <a:spcPct val="115000"/>
              </a:lnSpc>
              <a:spcBef>
                <a:spcPts val="360"/>
              </a:spcBef>
              <a:spcAft>
                <a:spcPts val="0"/>
              </a:spcAft>
              <a:buClr>
                <a:schemeClr val="lt1"/>
              </a:buClr>
              <a:buSzPts val="1800"/>
              <a:buChar char="◦"/>
              <a:defRPr/>
            </a:lvl2pPr>
            <a:lvl3pPr lvl="2" algn="l">
              <a:lnSpc>
                <a:spcPct val="115000"/>
              </a:lnSpc>
              <a:spcBef>
                <a:spcPts val="360"/>
              </a:spcBef>
              <a:spcAft>
                <a:spcPts val="0"/>
              </a:spcAft>
              <a:buSzPts val="2070"/>
              <a:buChar char="◦"/>
              <a:defRPr/>
            </a:lvl3pPr>
            <a:lvl4pPr lvl="3" algn="l">
              <a:lnSpc>
                <a:spcPct val="115000"/>
              </a:lnSpc>
              <a:spcBef>
                <a:spcPts val="360"/>
              </a:spcBef>
              <a:spcAft>
                <a:spcPts val="0"/>
              </a:spcAft>
              <a:buClr>
                <a:schemeClr val="lt1"/>
              </a:buClr>
              <a:buSzPts val="1800"/>
              <a:buChar char="◦"/>
              <a:defRPr/>
            </a:lvl4pPr>
            <a:lvl5pPr lvl="4" algn="l">
              <a:lnSpc>
                <a:spcPct val="115000"/>
              </a:lnSpc>
              <a:spcBef>
                <a:spcPts val="360"/>
              </a:spcBef>
              <a:spcAft>
                <a:spcPts val="0"/>
              </a:spcAft>
              <a:buSzPts val="2070"/>
              <a:buChar char="◦"/>
              <a:defRPr/>
            </a:lvl5pPr>
            <a:lvl6pPr lvl="5" algn="l">
              <a:lnSpc>
                <a:spcPct val="115000"/>
              </a:lnSpc>
              <a:spcBef>
                <a:spcPts val="360"/>
              </a:spcBef>
              <a:spcAft>
                <a:spcPts val="0"/>
              </a:spcAft>
              <a:buSzPts val="2070"/>
              <a:buChar char="◦"/>
              <a:defRPr/>
            </a:lvl6pPr>
            <a:lvl7pPr lvl="6" algn="l">
              <a:lnSpc>
                <a:spcPct val="115000"/>
              </a:lnSpc>
              <a:spcBef>
                <a:spcPts val="360"/>
              </a:spcBef>
              <a:spcAft>
                <a:spcPts val="0"/>
              </a:spcAft>
              <a:buSzPts val="2070"/>
              <a:buChar char="◦"/>
              <a:defRPr/>
            </a:lvl7pPr>
            <a:lvl8pPr lvl="7" algn="l">
              <a:lnSpc>
                <a:spcPct val="115000"/>
              </a:lnSpc>
              <a:spcBef>
                <a:spcPts val="360"/>
              </a:spcBef>
              <a:spcAft>
                <a:spcPts val="0"/>
              </a:spcAft>
              <a:buSzPts val="2070"/>
              <a:buChar char="◦"/>
              <a:defRPr/>
            </a:lvl8pPr>
            <a:lvl9pPr lvl="8" algn="l">
              <a:lnSpc>
                <a:spcPct val="115000"/>
              </a:lnSpc>
              <a:spcBef>
                <a:spcPts val="360"/>
              </a:spcBef>
              <a:spcAft>
                <a:spcPts val="0"/>
              </a:spcAft>
              <a:buSzPts val="2070"/>
              <a:buChar char="◦"/>
              <a:defRPr/>
            </a:lvl9pPr>
          </a:lstStyle>
          <a:p/>
        </p:txBody>
      </p:sp>
      <p:sp>
        <p:nvSpPr>
          <p:cNvPr id="104" name="Google Shape;104;ge44833c4c4_0_100"/>
          <p:cNvSpPr txBox="1"/>
          <p:nvPr>
            <p:ph idx="10" type="dt"/>
          </p:nvPr>
        </p:nvSpPr>
        <p:spPr>
          <a:xfrm>
            <a:off x="455612" y="4681538"/>
            <a:ext cx="2130300" cy="356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ge44833c4c4_0_100"/>
          <p:cNvSpPr txBox="1"/>
          <p:nvPr>
            <p:ph idx="11" type="ftr"/>
          </p:nvPr>
        </p:nvSpPr>
        <p:spPr>
          <a:xfrm>
            <a:off x="3124200" y="4681538"/>
            <a:ext cx="2895600" cy="356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ge44833c4c4_0_100"/>
          <p:cNvSpPr txBox="1"/>
          <p:nvPr>
            <p:ph idx="12" type="sldNum"/>
          </p:nvPr>
        </p:nvSpPr>
        <p:spPr>
          <a:xfrm>
            <a:off x="6553200" y="4681538"/>
            <a:ext cx="2130300" cy="3561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200">
              <a:solidFill>
                <a:srgbClr val="B7B7B7"/>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ge44833c4c4_0_94"/>
          <p:cNvSpPr txBox="1"/>
          <p:nvPr>
            <p:ph type="title"/>
          </p:nvPr>
        </p:nvSpPr>
        <p:spPr>
          <a:xfrm>
            <a:off x="457200" y="400050"/>
            <a:ext cx="8229600" cy="742800"/>
          </a:xfrm>
          <a:prstGeom prst="rect">
            <a:avLst/>
          </a:prstGeom>
          <a:noFill/>
          <a:ln>
            <a:noFill/>
          </a:ln>
          <a:effectLst>
            <a:outerShdw blurRad="42863" rotWithShape="0" algn="bl" dir="5400000" dist="9525">
              <a:srgbClr val="000000">
                <a:alpha val="20000"/>
              </a:srgbClr>
            </a:outerShdw>
          </a:effectLst>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09" name="Google Shape;109;ge44833c4c4_0_94"/>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Autofit/>
          </a:bodyPr>
          <a:lstStyle>
            <a:lvl1pPr indent="-325755" lvl="0" marL="457200" algn="l">
              <a:lnSpc>
                <a:spcPct val="115000"/>
              </a:lnSpc>
              <a:spcBef>
                <a:spcPts val="360"/>
              </a:spcBef>
              <a:spcAft>
                <a:spcPts val="0"/>
              </a:spcAft>
              <a:buSzPts val="1530"/>
              <a:buChar char="◦"/>
              <a:defRPr/>
            </a:lvl1pPr>
            <a:lvl2pPr indent="-325755" lvl="1" marL="914400" algn="l">
              <a:lnSpc>
                <a:spcPct val="115000"/>
              </a:lnSpc>
              <a:spcBef>
                <a:spcPts val="360"/>
              </a:spcBef>
              <a:spcAft>
                <a:spcPts val="0"/>
              </a:spcAft>
              <a:buSzPts val="1530"/>
              <a:buChar char="◦"/>
              <a:defRPr/>
            </a:lvl2pPr>
            <a:lvl3pPr indent="-331469" lvl="2" marL="1371600" algn="l">
              <a:lnSpc>
                <a:spcPct val="115000"/>
              </a:lnSpc>
              <a:spcBef>
                <a:spcPts val="360"/>
              </a:spcBef>
              <a:spcAft>
                <a:spcPts val="0"/>
              </a:spcAft>
              <a:buSzPts val="162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1000"/>
              </a:spcAft>
              <a:buSzPts val="1800"/>
              <a:buChar char="◦"/>
              <a:defRPr/>
            </a:lvl9pPr>
          </a:lstStyle>
          <a:p/>
        </p:txBody>
      </p:sp>
      <p:sp>
        <p:nvSpPr>
          <p:cNvPr id="110" name="Google Shape;110;ge44833c4c4_0_94"/>
          <p:cNvSpPr txBox="1"/>
          <p:nvPr>
            <p:ph idx="10" type="dt"/>
          </p:nvPr>
        </p:nvSpPr>
        <p:spPr>
          <a:xfrm>
            <a:off x="457200" y="13716"/>
            <a:ext cx="2895600" cy="24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 name="Google Shape;111;ge44833c4c4_0_94"/>
          <p:cNvSpPr txBox="1"/>
          <p:nvPr>
            <p:ph idx="11" type="ftr"/>
          </p:nvPr>
        </p:nvSpPr>
        <p:spPr>
          <a:xfrm>
            <a:off x="3429000" y="13716"/>
            <a:ext cx="4114800" cy="24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ge44833c4c4_0_94"/>
          <p:cNvSpPr txBox="1"/>
          <p:nvPr>
            <p:ph idx="12" type="sldNum"/>
          </p:nvPr>
        </p:nvSpPr>
        <p:spPr>
          <a:xfrm>
            <a:off x="7620000" y="13716"/>
            <a:ext cx="1066800" cy="246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3" name="Shape 113"/>
        <p:cNvGrpSpPr/>
        <p:nvPr/>
      </p:nvGrpSpPr>
      <p:grpSpPr>
        <a:xfrm>
          <a:off x="0" y="0"/>
          <a:ext cx="0" cy="0"/>
          <a:chOff x="0" y="0"/>
          <a:chExt cx="0" cy="0"/>
        </a:xfrm>
      </p:grpSpPr>
      <p:pic>
        <p:nvPicPr>
          <p:cNvPr id="114" name="Google Shape;114;ge44833c4c4_0_85"/>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115" name="Google Shape;115;ge44833c4c4_0_85"/>
          <p:cNvSpPr txBox="1"/>
          <p:nvPr>
            <p:ph type="ctrTitle"/>
          </p:nvPr>
        </p:nvSpPr>
        <p:spPr>
          <a:xfrm>
            <a:off x="2302050" y="1223200"/>
            <a:ext cx="4539900"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16" name="Shape 116"/>
        <p:cNvGrpSpPr/>
        <p:nvPr/>
      </p:nvGrpSpPr>
      <p:grpSpPr>
        <a:xfrm>
          <a:off x="0" y="0"/>
          <a:ext cx="0" cy="0"/>
          <a:chOff x="0" y="0"/>
          <a:chExt cx="0" cy="0"/>
        </a:xfrm>
      </p:grpSpPr>
      <p:pic>
        <p:nvPicPr>
          <p:cNvPr id="117" name="Google Shape;117;ge44833c4c4_0_8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8" name="Google Shape;118;ge44833c4c4_0_88"/>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19" name="Google Shape;119;ge44833c4c4_0_88"/>
          <p:cNvSpPr txBox="1"/>
          <p:nvPr>
            <p:ph idx="1" type="body"/>
          </p:nvPr>
        </p:nvSpPr>
        <p:spPr>
          <a:xfrm>
            <a:off x="3844325"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120" name="Google Shape;120;ge44833c4c4_0_88"/>
          <p:cNvSpPr txBox="1"/>
          <p:nvPr>
            <p:ph idx="2" type="body"/>
          </p:nvPr>
        </p:nvSpPr>
        <p:spPr>
          <a:xfrm>
            <a:off x="6436624"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121" name="Google Shape;121;ge44833c4c4_0_8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13" name="Shape 13"/>
        <p:cNvGrpSpPr/>
        <p:nvPr/>
      </p:nvGrpSpPr>
      <p:grpSpPr>
        <a:xfrm>
          <a:off x="0" y="0"/>
          <a:ext cx="0" cy="0"/>
          <a:chOff x="0" y="0"/>
          <a:chExt cx="0" cy="0"/>
        </a:xfrm>
      </p:grpSpPr>
      <p:sp>
        <p:nvSpPr>
          <p:cNvPr id="14" name="Google Shape;14;p95"/>
          <p:cNvSpPr/>
          <p:nvPr/>
        </p:nvSpPr>
        <p:spPr>
          <a:xfrm>
            <a:off x="-7000" y="353700"/>
            <a:ext cx="126300" cy="708300"/>
          </a:xfrm>
          <a:prstGeom prst="rect">
            <a:avLst/>
          </a:prstGeom>
          <a:gradFill>
            <a:gsLst>
              <a:gs pos="0">
                <a:srgbClr val="05B3F1">
                  <a:alpha val="20000"/>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95"/>
          <p:cNvSpPr/>
          <p:nvPr/>
        </p:nvSpPr>
        <p:spPr>
          <a:xfrm>
            <a:off x="6095875" y="-3600"/>
            <a:ext cx="3048000" cy="5150700"/>
          </a:xfrm>
          <a:prstGeom prst="rect">
            <a:avLst/>
          </a:prstGeom>
          <a:gradFill>
            <a:gsLst>
              <a:gs pos="0">
                <a:srgbClr val="05B3F1">
                  <a:alpha val="20000"/>
                </a:srgbClr>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95"/>
          <p:cNvSpPr/>
          <p:nvPr/>
        </p:nvSpPr>
        <p:spPr>
          <a:xfrm>
            <a:off x="8674200" y="4673700"/>
            <a:ext cx="469800" cy="469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9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8" name="Google Shape;18;p95"/>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19" name="Google Shape;19;p95"/>
          <p:cNvSpPr txBox="1"/>
          <p:nvPr>
            <p:ph idx="1" type="body"/>
          </p:nvPr>
        </p:nvSpPr>
        <p:spPr>
          <a:xfrm>
            <a:off x="784150" y="1452350"/>
            <a:ext cx="3963000" cy="32214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ge44833c4c4_0_10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24" name="Google Shape;124;ge44833c4c4_0_106"/>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125" name="Shape 125"/>
        <p:cNvGrpSpPr/>
        <p:nvPr/>
      </p:nvGrpSpPr>
      <p:grpSpPr>
        <a:xfrm>
          <a:off x="0" y="0"/>
          <a:ext cx="0" cy="0"/>
          <a:chOff x="0" y="0"/>
          <a:chExt cx="0" cy="0"/>
        </a:xfrm>
      </p:grpSpPr>
      <p:sp>
        <p:nvSpPr>
          <p:cNvPr id="126" name="Google Shape;126;ge44833c4c4_0_109"/>
          <p:cNvSpPr txBox="1"/>
          <p:nvPr>
            <p:ph type="ctrTitle"/>
          </p:nvPr>
        </p:nvSpPr>
        <p:spPr>
          <a:xfrm>
            <a:off x="2396319" y="601724"/>
            <a:ext cx="5618400" cy="1906200"/>
          </a:xfrm>
          <a:prstGeom prst="rect">
            <a:avLst/>
          </a:prstGeom>
          <a:noFill/>
          <a:ln>
            <a:noFill/>
          </a:ln>
          <a:effectLst>
            <a:outerShdw blurRad="42863" rotWithShape="0" algn="bl" dir="5400000" dist="9525">
              <a:srgbClr val="000000">
                <a:alpha val="20000"/>
              </a:srgbClr>
            </a:outerShdw>
          </a:effectLst>
        </p:spPr>
        <p:txBody>
          <a:bodyPr anchorCtr="0" anchor="b" bIns="0" lIns="91425" spcFirstLastPara="1" rIns="91425" wrap="square" tIns="45700">
            <a:noAutofit/>
          </a:bodyPr>
          <a:lstStyle>
            <a:lvl1pPr lvl="0" algn="l">
              <a:lnSpc>
                <a:spcPct val="90000"/>
              </a:lnSpc>
              <a:spcBef>
                <a:spcPts val="0"/>
              </a:spcBef>
              <a:spcAft>
                <a:spcPts val="0"/>
              </a:spcAft>
              <a:buSzPts val="2600"/>
              <a:buNone/>
              <a:defRPr sz="5400"/>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127" name="Google Shape;127;ge44833c4c4_0_109"/>
          <p:cNvSpPr txBox="1"/>
          <p:nvPr>
            <p:ph idx="1" type="subTitle"/>
          </p:nvPr>
        </p:nvSpPr>
        <p:spPr>
          <a:xfrm>
            <a:off x="2396319" y="2648404"/>
            <a:ext cx="5618400" cy="733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1000"/>
              </a:spcAft>
              <a:buSzPts val="1200"/>
              <a:buNone/>
              <a:defRPr sz="1200"/>
            </a:lvl9pPr>
          </a:lstStyle>
          <a:p/>
        </p:txBody>
      </p:sp>
      <p:sp>
        <p:nvSpPr>
          <p:cNvPr id="128" name="Google Shape;128;ge44833c4c4_0_109"/>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ge44833c4c4_0_109"/>
          <p:cNvSpPr txBox="1"/>
          <p:nvPr>
            <p:ph idx="11" type="ftr"/>
          </p:nvPr>
        </p:nvSpPr>
        <p:spPr>
          <a:xfrm>
            <a:off x="2395537" y="246459"/>
            <a:ext cx="30876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0" name="Google Shape;130;ge44833c4c4_0_109"/>
          <p:cNvSpPr txBox="1"/>
          <p:nvPr>
            <p:ph idx="12" type="sldNum"/>
          </p:nvPr>
        </p:nvSpPr>
        <p:spPr>
          <a:xfrm>
            <a:off x="1435100" y="598884"/>
            <a:ext cx="8016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200">
              <a:solidFill>
                <a:srgbClr val="B7B7B7"/>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1" name="Shape 131"/>
        <p:cNvGrpSpPr/>
        <p:nvPr/>
      </p:nvGrpSpPr>
      <p:grpSpPr>
        <a:xfrm>
          <a:off x="0" y="0"/>
          <a:ext cx="0" cy="0"/>
          <a:chOff x="0" y="0"/>
          <a:chExt cx="0" cy="0"/>
        </a:xfrm>
      </p:grpSpPr>
      <p:sp>
        <p:nvSpPr>
          <p:cNvPr id="132" name="Google Shape;132;ge44833c4c4_0_115"/>
          <p:cNvSpPr txBox="1"/>
          <p:nvPr>
            <p:ph type="ctrTitle"/>
          </p:nvPr>
        </p:nvSpPr>
        <p:spPr>
          <a:xfrm>
            <a:off x="335250" y="932100"/>
            <a:ext cx="5508300" cy="16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Font typeface="Arial"/>
              <a:buNone/>
              <a:defRPr b="1" sz="5200">
                <a:solidFill>
                  <a:schemeClr val="dk1"/>
                </a:solidFill>
              </a:defRPr>
            </a:lvl1pPr>
            <a:lvl2pPr lvl="1" algn="l">
              <a:lnSpc>
                <a:spcPct val="100000"/>
              </a:lnSpc>
              <a:spcBef>
                <a:spcPts val="0"/>
              </a:spcBef>
              <a:spcAft>
                <a:spcPts val="0"/>
              </a:spcAft>
              <a:buClr>
                <a:schemeClr val="dk1"/>
              </a:buClr>
              <a:buSzPts val="5200"/>
              <a:buFont typeface="Arial"/>
              <a:buNone/>
              <a:defRPr b="1" sz="5200">
                <a:solidFill>
                  <a:schemeClr val="dk1"/>
                </a:solidFill>
              </a:defRPr>
            </a:lvl2pPr>
            <a:lvl3pPr lvl="2" algn="l">
              <a:lnSpc>
                <a:spcPct val="100000"/>
              </a:lnSpc>
              <a:spcBef>
                <a:spcPts val="0"/>
              </a:spcBef>
              <a:spcAft>
                <a:spcPts val="0"/>
              </a:spcAft>
              <a:buClr>
                <a:schemeClr val="dk1"/>
              </a:buClr>
              <a:buSzPts val="5200"/>
              <a:buFont typeface="Arial"/>
              <a:buNone/>
              <a:defRPr b="1" sz="5200">
                <a:solidFill>
                  <a:schemeClr val="dk1"/>
                </a:solidFill>
              </a:defRPr>
            </a:lvl3pPr>
            <a:lvl4pPr lvl="3" algn="l">
              <a:lnSpc>
                <a:spcPct val="100000"/>
              </a:lnSpc>
              <a:spcBef>
                <a:spcPts val="0"/>
              </a:spcBef>
              <a:spcAft>
                <a:spcPts val="0"/>
              </a:spcAft>
              <a:buClr>
                <a:schemeClr val="dk1"/>
              </a:buClr>
              <a:buSzPts val="5200"/>
              <a:buFont typeface="Arial"/>
              <a:buNone/>
              <a:defRPr b="1" sz="5200">
                <a:solidFill>
                  <a:schemeClr val="dk1"/>
                </a:solidFill>
              </a:defRPr>
            </a:lvl4pPr>
            <a:lvl5pPr lvl="4" algn="l">
              <a:lnSpc>
                <a:spcPct val="100000"/>
              </a:lnSpc>
              <a:spcBef>
                <a:spcPts val="0"/>
              </a:spcBef>
              <a:spcAft>
                <a:spcPts val="0"/>
              </a:spcAft>
              <a:buClr>
                <a:schemeClr val="dk1"/>
              </a:buClr>
              <a:buSzPts val="5200"/>
              <a:buFont typeface="Arial"/>
              <a:buNone/>
              <a:defRPr b="1" sz="5200">
                <a:solidFill>
                  <a:schemeClr val="dk1"/>
                </a:solidFill>
              </a:defRPr>
            </a:lvl5pPr>
            <a:lvl6pPr lvl="5" algn="l">
              <a:lnSpc>
                <a:spcPct val="100000"/>
              </a:lnSpc>
              <a:spcBef>
                <a:spcPts val="0"/>
              </a:spcBef>
              <a:spcAft>
                <a:spcPts val="0"/>
              </a:spcAft>
              <a:buClr>
                <a:schemeClr val="dk1"/>
              </a:buClr>
              <a:buSzPts val="5200"/>
              <a:buFont typeface="Arial"/>
              <a:buNone/>
              <a:defRPr b="1" sz="5200">
                <a:solidFill>
                  <a:schemeClr val="dk1"/>
                </a:solidFill>
              </a:defRPr>
            </a:lvl6pPr>
            <a:lvl7pPr lvl="6" algn="l">
              <a:lnSpc>
                <a:spcPct val="100000"/>
              </a:lnSpc>
              <a:spcBef>
                <a:spcPts val="0"/>
              </a:spcBef>
              <a:spcAft>
                <a:spcPts val="0"/>
              </a:spcAft>
              <a:buClr>
                <a:schemeClr val="dk1"/>
              </a:buClr>
              <a:buSzPts val="5200"/>
              <a:buFont typeface="Arial"/>
              <a:buNone/>
              <a:defRPr b="1" sz="5200">
                <a:solidFill>
                  <a:schemeClr val="dk1"/>
                </a:solidFill>
              </a:defRPr>
            </a:lvl7pPr>
            <a:lvl8pPr lvl="7" algn="l">
              <a:lnSpc>
                <a:spcPct val="100000"/>
              </a:lnSpc>
              <a:spcBef>
                <a:spcPts val="0"/>
              </a:spcBef>
              <a:spcAft>
                <a:spcPts val="0"/>
              </a:spcAft>
              <a:buClr>
                <a:schemeClr val="dk1"/>
              </a:buClr>
              <a:buSzPts val="5200"/>
              <a:buFont typeface="Arial"/>
              <a:buNone/>
              <a:defRPr b="1" sz="5200">
                <a:solidFill>
                  <a:schemeClr val="dk1"/>
                </a:solidFill>
              </a:defRPr>
            </a:lvl8pPr>
            <a:lvl9pPr lvl="8" algn="l">
              <a:lnSpc>
                <a:spcPct val="100000"/>
              </a:lnSpc>
              <a:spcBef>
                <a:spcPts val="0"/>
              </a:spcBef>
              <a:spcAft>
                <a:spcPts val="0"/>
              </a:spcAft>
              <a:buClr>
                <a:schemeClr val="dk1"/>
              </a:buClr>
              <a:buSzPts val="5200"/>
              <a:buFont typeface="Arial"/>
              <a:buNone/>
              <a:defRPr b="1" sz="5200">
                <a:solidFill>
                  <a:schemeClr val="dk1"/>
                </a:solidFill>
              </a:defRPr>
            </a:lvl9pPr>
          </a:lstStyle>
          <a:p/>
        </p:txBody>
      </p:sp>
      <p:sp>
        <p:nvSpPr>
          <p:cNvPr id="133" name="Google Shape;133;ge44833c4c4_0_115"/>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134" name="Google Shape;134;ge44833c4c4_0_115"/>
          <p:cNvSpPr txBox="1"/>
          <p:nvPr>
            <p:ph idx="12" type="sldNum"/>
          </p:nvPr>
        </p:nvSpPr>
        <p:spPr>
          <a:xfrm>
            <a:off x="8472487" y="4663678"/>
            <a:ext cx="549300" cy="3930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200">
              <a:solidFill>
                <a:srgbClr val="B7B7B7"/>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35" name="Shape 135"/>
        <p:cNvGrpSpPr/>
        <p:nvPr/>
      </p:nvGrpSpPr>
      <p:grpSpPr>
        <a:xfrm>
          <a:off x="0" y="0"/>
          <a:ext cx="0" cy="0"/>
          <a:chOff x="0" y="0"/>
          <a:chExt cx="0" cy="0"/>
        </a:xfrm>
      </p:grpSpPr>
      <p:sp>
        <p:nvSpPr>
          <p:cNvPr id="136" name="Google Shape;136;ge44833c4c4_0_119"/>
          <p:cNvSpPr txBox="1"/>
          <p:nvPr>
            <p:ph type="title"/>
          </p:nvPr>
        </p:nvSpPr>
        <p:spPr>
          <a:xfrm>
            <a:off x="283103" y="712141"/>
            <a:ext cx="6244200" cy="38355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lvl1pPr lvl="0" algn="l">
              <a:lnSpc>
                <a:spcPct val="90000"/>
              </a:lnSpc>
              <a:spcBef>
                <a:spcPts val="0"/>
              </a:spcBef>
              <a:spcAft>
                <a:spcPts val="0"/>
              </a:spcAft>
              <a:buSzPts val="2600"/>
              <a:buNone/>
              <a:defRPr sz="4800">
                <a:solidFill>
                  <a:schemeClr val="lt1"/>
                </a:solidFill>
              </a:defRPr>
            </a:lvl1pPr>
            <a:lvl2pPr lvl="1" algn="l">
              <a:lnSpc>
                <a:spcPct val="90000"/>
              </a:lnSpc>
              <a:spcBef>
                <a:spcPts val="0"/>
              </a:spcBef>
              <a:spcAft>
                <a:spcPts val="0"/>
              </a:spcAft>
              <a:buSzPts val="2600"/>
              <a:buNone/>
              <a:defRPr sz="4800">
                <a:solidFill>
                  <a:schemeClr val="lt1"/>
                </a:solidFill>
              </a:defRPr>
            </a:lvl2pPr>
            <a:lvl3pPr lvl="2" algn="l">
              <a:lnSpc>
                <a:spcPct val="90000"/>
              </a:lnSpc>
              <a:spcBef>
                <a:spcPts val="0"/>
              </a:spcBef>
              <a:spcAft>
                <a:spcPts val="0"/>
              </a:spcAft>
              <a:buSzPts val="2600"/>
              <a:buNone/>
              <a:defRPr sz="4800">
                <a:solidFill>
                  <a:schemeClr val="lt1"/>
                </a:solidFill>
              </a:defRPr>
            </a:lvl3pPr>
            <a:lvl4pPr lvl="3" algn="l">
              <a:lnSpc>
                <a:spcPct val="90000"/>
              </a:lnSpc>
              <a:spcBef>
                <a:spcPts val="0"/>
              </a:spcBef>
              <a:spcAft>
                <a:spcPts val="0"/>
              </a:spcAft>
              <a:buSzPts val="2600"/>
              <a:buNone/>
              <a:defRPr sz="4800">
                <a:solidFill>
                  <a:schemeClr val="lt1"/>
                </a:solidFill>
              </a:defRPr>
            </a:lvl4pPr>
            <a:lvl5pPr lvl="4" algn="l">
              <a:lnSpc>
                <a:spcPct val="90000"/>
              </a:lnSpc>
              <a:spcBef>
                <a:spcPts val="0"/>
              </a:spcBef>
              <a:spcAft>
                <a:spcPts val="0"/>
              </a:spcAft>
              <a:buSzPts val="2600"/>
              <a:buNone/>
              <a:defRPr sz="4800">
                <a:solidFill>
                  <a:schemeClr val="lt1"/>
                </a:solidFill>
              </a:defRPr>
            </a:lvl5pPr>
            <a:lvl6pPr lvl="5" algn="l">
              <a:lnSpc>
                <a:spcPct val="90000"/>
              </a:lnSpc>
              <a:spcBef>
                <a:spcPts val="0"/>
              </a:spcBef>
              <a:spcAft>
                <a:spcPts val="0"/>
              </a:spcAft>
              <a:buSzPts val="2600"/>
              <a:buNone/>
              <a:defRPr sz="4800">
                <a:solidFill>
                  <a:schemeClr val="lt1"/>
                </a:solidFill>
              </a:defRPr>
            </a:lvl6pPr>
            <a:lvl7pPr lvl="6" algn="l">
              <a:lnSpc>
                <a:spcPct val="90000"/>
              </a:lnSpc>
              <a:spcBef>
                <a:spcPts val="0"/>
              </a:spcBef>
              <a:spcAft>
                <a:spcPts val="0"/>
              </a:spcAft>
              <a:buSzPts val="2600"/>
              <a:buNone/>
              <a:defRPr sz="4800">
                <a:solidFill>
                  <a:schemeClr val="lt1"/>
                </a:solidFill>
              </a:defRPr>
            </a:lvl7pPr>
            <a:lvl8pPr lvl="7" algn="l">
              <a:lnSpc>
                <a:spcPct val="90000"/>
              </a:lnSpc>
              <a:spcBef>
                <a:spcPts val="0"/>
              </a:spcBef>
              <a:spcAft>
                <a:spcPts val="0"/>
              </a:spcAft>
              <a:buSzPts val="2600"/>
              <a:buNone/>
              <a:defRPr sz="4800">
                <a:solidFill>
                  <a:schemeClr val="lt1"/>
                </a:solidFill>
              </a:defRPr>
            </a:lvl8pPr>
            <a:lvl9pPr lvl="8" algn="l">
              <a:lnSpc>
                <a:spcPct val="90000"/>
              </a:lnSpc>
              <a:spcBef>
                <a:spcPts val="0"/>
              </a:spcBef>
              <a:spcAft>
                <a:spcPts val="0"/>
              </a:spcAft>
              <a:buSzPts val="2600"/>
              <a:buNone/>
              <a:defRPr sz="4800">
                <a:solidFill>
                  <a:schemeClr val="lt1"/>
                </a:solidFill>
              </a:defRPr>
            </a:lvl9pPr>
          </a:lstStyle>
          <a:p/>
        </p:txBody>
      </p:sp>
      <p:sp>
        <p:nvSpPr>
          <p:cNvPr id="137" name="Google Shape;137;ge44833c4c4_0_119"/>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200">
              <a:solidFill>
                <a:srgbClr val="B7B7B7"/>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38" name="Shape 138"/>
        <p:cNvGrpSpPr/>
        <p:nvPr/>
      </p:nvGrpSpPr>
      <p:grpSpPr>
        <a:xfrm>
          <a:off x="0" y="0"/>
          <a:ext cx="0" cy="0"/>
          <a:chOff x="0" y="0"/>
          <a:chExt cx="0" cy="0"/>
        </a:xfrm>
      </p:grpSpPr>
      <p:sp>
        <p:nvSpPr>
          <p:cNvPr id="139" name="Google Shape;139;ge44833c4c4_0_122"/>
          <p:cNvSpPr txBox="1"/>
          <p:nvPr>
            <p:ph type="title"/>
          </p:nvPr>
        </p:nvSpPr>
        <p:spPr>
          <a:xfrm>
            <a:off x="319500" y="936600"/>
            <a:ext cx="2808000" cy="7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90000"/>
              </a:lnSpc>
              <a:spcBef>
                <a:spcPts val="0"/>
              </a:spcBef>
              <a:spcAft>
                <a:spcPts val="0"/>
              </a:spcAft>
              <a:buSzPts val="2600"/>
              <a:buNone/>
              <a:defRPr sz="2400"/>
            </a:lvl1pPr>
            <a:lvl2pPr lvl="1" algn="l">
              <a:lnSpc>
                <a:spcPct val="90000"/>
              </a:lnSpc>
              <a:spcBef>
                <a:spcPts val="0"/>
              </a:spcBef>
              <a:spcAft>
                <a:spcPts val="0"/>
              </a:spcAft>
              <a:buSzPts val="2600"/>
              <a:buNone/>
              <a:defRPr sz="2400"/>
            </a:lvl2pPr>
            <a:lvl3pPr lvl="2" algn="l">
              <a:lnSpc>
                <a:spcPct val="90000"/>
              </a:lnSpc>
              <a:spcBef>
                <a:spcPts val="0"/>
              </a:spcBef>
              <a:spcAft>
                <a:spcPts val="0"/>
              </a:spcAft>
              <a:buSzPts val="2600"/>
              <a:buNone/>
              <a:defRPr sz="2400"/>
            </a:lvl3pPr>
            <a:lvl4pPr lvl="3" algn="l">
              <a:lnSpc>
                <a:spcPct val="90000"/>
              </a:lnSpc>
              <a:spcBef>
                <a:spcPts val="0"/>
              </a:spcBef>
              <a:spcAft>
                <a:spcPts val="0"/>
              </a:spcAft>
              <a:buSzPts val="2600"/>
              <a:buNone/>
              <a:defRPr sz="2400"/>
            </a:lvl4pPr>
            <a:lvl5pPr lvl="4" algn="l">
              <a:lnSpc>
                <a:spcPct val="90000"/>
              </a:lnSpc>
              <a:spcBef>
                <a:spcPts val="0"/>
              </a:spcBef>
              <a:spcAft>
                <a:spcPts val="0"/>
              </a:spcAft>
              <a:buSzPts val="2600"/>
              <a:buNone/>
              <a:defRPr sz="2400"/>
            </a:lvl5pPr>
            <a:lvl6pPr lvl="5" algn="l">
              <a:lnSpc>
                <a:spcPct val="90000"/>
              </a:lnSpc>
              <a:spcBef>
                <a:spcPts val="0"/>
              </a:spcBef>
              <a:spcAft>
                <a:spcPts val="0"/>
              </a:spcAft>
              <a:buSzPts val="2600"/>
              <a:buNone/>
              <a:defRPr sz="2400"/>
            </a:lvl6pPr>
            <a:lvl7pPr lvl="6" algn="l">
              <a:lnSpc>
                <a:spcPct val="90000"/>
              </a:lnSpc>
              <a:spcBef>
                <a:spcPts val="0"/>
              </a:spcBef>
              <a:spcAft>
                <a:spcPts val="0"/>
              </a:spcAft>
              <a:buSzPts val="2600"/>
              <a:buNone/>
              <a:defRPr sz="2400"/>
            </a:lvl7pPr>
            <a:lvl8pPr lvl="7" algn="l">
              <a:lnSpc>
                <a:spcPct val="90000"/>
              </a:lnSpc>
              <a:spcBef>
                <a:spcPts val="0"/>
              </a:spcBef>
              <a:spcAft>
                <a:spcPts val="0"/>
              </a:spcAft>
              <a:buSzPts val="2600"/>
              <a:buNone/>
              <a:defRPr sz="2400"/>
            </a:lvl8pPr>
            <a:lvl9pPr lvl="8" algn="l">
              <a:lnSpc>
                <a:spcPct val="90000"/>
              </a:lnSpc>
              <a:spcBef>
                <a:spcPts val="0"/>
              </a:spcBef>
              <a:spcAft>
                <a:spcPts val="0"/>
              </a:spcAft>
              <a:buSzPts val="2600"/>
              <a:buNone/>
              <a:defRPr sz="2400"/>
            </a:lvl9pPr>
          </a:lstStyle>
          <a:p/>
        </p:txBody>
      </p:sp>
      <p:sp>
        <p:nvSpPr>
          <p:cNvPr id="140" name="Google Shape;140;ge44833c4c4_0_122"/>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20000"/>
              </a:lnSpc>
              <a:spcBef>
                <a:spcPts val="0"/>
              </a:spcBef>
              <a:spcAft>
                <a:spcPts val="0"/>
              </a:spcAft>
              <a:buSzPts val="1200"/>
              <a:buChar char="◦"/>
              <a:defRPr sz="12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1000"/>
              </a:spcAft>
              <a:buSzPts val="1200"/>
              <a:buChar char="◦"/>
              <a:defRPr sz="1200"/>
            </a:lvl9pPr>
          </a:lstStyle>
          <a:p/>
        </p:txBody>
      </p:sp>
      <p:sp>
        <p:nvSpPr>
          <p:cNvPr id="141" name="Google Shape;141;ge44833c4c4_0_122"/>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200">
              <a:solidFill>
                <a:srgbClr val="B7B7B7"/>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 name="Shape 142"/>
        <p:cNvGrpSpPr/>
        <p:nvPr/>
      </p:nvGrpSpPr>
      <p:grpSpPr>
        <a:xfrm>
          <a:off x="0" y="0"/>
          <a:ext cx="0" cy="0"/>
          <a:chOff x="0" y="0"/>
          <a:chExt cx="0" cy="0"/>
        </a:xfrm>
      </p:grpSpPr>
      <p:sp>
        <p:nvSpPr>
          <p:cNvPr id="143" name="Google Shape;143;ge44833c4c4_0_126"/>
          <p:cNvSpPr txBox="1"/>
          <p:nvPr>
            <p:ph type="title"/>
          </p:nvPr>
        </p:nvSpPr>
        <p:spPr>
          <a:xfrm>
            <a:off x="1443491" y="603667"/>
            <a:ext cx="6571200" cy="794400"/>
          </a:xfrm>
          <a:prstGeom prst="rect">
            <a:avLst/>
          </a:prstGeom>
          <a:noFill/>
          <a:ln>
            <a:noFill/>
          </a:ln>
          <a:effectLst>
            <a:outerShdw blurRad="42863" rotWithShape="0" algn="bl" dir="5400000" dist="9525">
              <a:srgbClr val="000000">
                <a:alpha val="20000"/>
              </a:srgbClr>
            </a:outerShdw>
          </a:effectLst>
        </p:spPr>
        <p:txBody>
          <a:bodyPr anchorCtr="0" anchor="t" bIns="45700" lIns="91425" spcFirstLastPara="1" rIns="91425" wrap="square" tIns="45700">
            <a:noAutofit/>
          </a:bodyPr>
          <a:lstStyle>
            <a:lvl1pPr lvl="0" algn="l">
              <a:lnSpc>
                <a:spcPct val="90000"/>
              </a:lnSpc>
              <a:spcBef>
                <a:spcPts val="0"/>
              </a:spcBef>
              <a:spcAft>
                <a:spcPts val="0"/>
              </a:spcAft>
              <a:buSzPts val="2600"/>
              <a:buNone/>
              <a:defRPr/>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144" name="Google Shape;144;ge44833c4c4_0_126"/>
          <p:cNvSpPr txBox="1"/>
          <p:nvPr>
            <p:ph idx="1" type="body"/>
          </p:nvPr>
        </p:nvSpPr>
        <p:spPr>
          <a:xfrm>
            <a:off x="1443490" y="1510452"/>
            <a:ext cx="31260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145" name="Google Shape;145;ge44833c4c4_0_126"/>
          <p:cNvSpPr txBox="1"/>
          <p:nvPr>
            <p:ph idx="2" type="body"/>
          </p:nvPr>
        </p:nvSpPr>
        <p:spPr>
          <a:xfrm>
            <a:off x="4889182" y="1510452"/>
            <a:ext cx="31257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146" name="Google Shape;146;ge44833c4c4_0_126"/>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7" name="Google Shape;147;ge44833c4c4_0_126"/>
          <p:cNvSpPr txBox="1"/>
          <p:nvPr>
            <p:ph idx="11" type="ftr"/>
          </p:nvPr>
        </p:nvSpPr>
        <p:spPr>
          <a:xfrm>
            <a:off x="1443037" y="246459"/>
            <a:ext cx="40338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8" name="Google Shape;148;ge44833c4c4_0_126"/>
          <p:cNvSpPr txBox="1"/>
          <p:nvPr>
            <p:ph idx="12" type="sldNum"/>
          </p:nvPr>
        </p:nvSpPr>
        <p:spPr>
          <a:xfrm>
            <a:off x="487362" y="598884"/>
            <a:ext cx="7953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200">
              <a:solidFill>
                <a:srgbClr val="B7B7B7"/>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99"/>
          <p:cNvSpPr/>
          <p:nvPr/>
        </p:nvSpPr>
        <p:spPr>
          <a:xfrm>
            <a:off x="-7000" y="-25"/>
            <a:ext cx="9150900" cy="5143500"/>
          </a:xfrm>
          <a:prstGeom prst="frame">
            <a:avLst>
              <a:gd fmla="val 2453" name="adj1"/>
            </a:avLst>
          </a:prstGeom>
          <a:gradFill>
            <a:gsLst>
              <a:gs pos="0">
                <a:srgbClr val="05B3F1">
                  <a:alpha val="20000"/>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99"/>
          <p:cNvSpPr/>
          <p:nvPr/>
        </p:nvSpPr>
        <p:spPr>
          <a:xfrm>
            <a:off x="43371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99"/>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24" name="Shape 24"/>
        <p:cNvGrpSpPr/>
        <p:nvPr/>
      </p:nvGrpSpPr>
      <p:grpSpPr>
        <a:xfrm>
          <a:off x="0" y="0"/>
          <a:ext cx="0" cy="0"/>
          <a:chOff x="0" y="0"/>
          <a:chExt cx="0" cy="0"/>
        </a:xfrm>
      </p:grpSpPr>
      <p:sp>
        <p:nvSpPr>
          <p:cNvPr id="25" name="Google Shape;25;p98"/>
          <p:cNvSpPr/>
          <p:nvPr/>
        </p:nvSpPr>
        <p:spPr>
          <a:xfrm>
            <a:off x="0" y="1583350"/>
            <a:ext cx="7404300" cy="1739700"/>
          </a:xfrm>
          <a:prstGeom prst="rect">
            <a:avLst/>
          </a:prstGeom>
          <a:solidFill>
            <a:schemeClr val="lt1"/>
          </a:solidFill>
          <a:ln>
            <a:noFill/>
          </a:ln>
          <a:effectLst>
            <a:outerShdw blurRad="271463" rotWithShape="0" algn="bl" dist="66675">
              <a:schemeClr val="dk1">
                <a:alpha val="28627"/>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98"/>
          <p:cNvSpPr txBox="1"/>
          <p:nvPr>
            <p:ph type="ctrTitle"/>
          </p:nvPr>
        </p:nvSpPr>
        <p:spPr>
          <a:xfrm>
            <a:off x="2012775" y="2049850"/>
            <a:ext cx="5109300" cy="483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3600"/>
              <a:buNone/>
              <a:defRPr sz="3600"/>
            </a:lvl1pPr>
            <a:lvl2pPr lvl="1" algn="l">
              <a:lnSpc>
                <a:spcPct val="80000"/>
              </a:lnSpc>
              <a:spcBef>
                <a:spcPts val="0"/>
              </a:spcBef>
              <a:spcAft>
                <a:spcPts val="0"/>
              </a:spcAft>
              <a:buSzPts val="3600"/>
              <a:buNone/>
              <a:defRPr sz="3600"/>
            </a:lvl2pPr>
            <a:lvl3pPr lvl="2" algn="l">
              <a:lnSpc>
                <a:spcPct val="80000"/>
              </a:lnSpc>
              <a:spcBef>
                <a:spcPts val="0"/>
              </a:spcBef>
              <a:spcAft>
                <a:spcPts val="0"/>
              </a:spcAft>
              <a:buSzPts val="3600"/>
              <a:buNone/>
              <a:defRPr sz="3600"/>
            </a:lvl3pPr>
            <a:lvl4pPr lvl="3" algn="l">
              <a:lnSpc>
                <a:spcPct val="80000"/>
              </a:lnSpc>
              <a:spcBef>
                <a:spcPts val="0"/>
              </a:spcBef>
              <a:spcAft>
                <a:spcPts val="0"/>
              </a:spcAft>
              <a:buSzPts val="3600"/>
              <a:buNone/>
              <a:defRPr sz="3600"/>
            </a:lvl4pPr>
            <a:lvl5pPr lvl="4" algn="l">
              <a:lnSpc>
                <a:spcPct val="80000"/>
              </a:lnSpc>
              <a:spcBef>
                <a:spcPts val="0"/>
              </a:spcBef>
              <a:spcAft>
                <a:spcPts val="0"/>
              </a:spcAft>
              <a:buSzPts val="3600"/>
              <a:buNone/>
              <a:defRPr sz="3600"/>
            </a:lvl5pPr>
            <a:lvl6pPr lvl="5" algn="l">
              <a:lnSpc>
                <a:spcPct val="80000"/>
              </a:lnSpc>
              <a:spcBef>
                <a:spcPts val="0"/>
              </a:spcBef>
              <a:spcAft>
                <a:spcPts val="0"/>
              </a:spcAft>
              <a:buSzPts val="3600"/>
              <a:buNone/>
              <a:defRPr sz="3600"/>
            </a:lvl6pPr>
            <a:lvl7pPr lvl="6" algn="l">
              <a:lnSpc>
                <a:spcPct val="80000"/>
              </a:lnSpc>
              <a:spcBef>
                <a:spcPts val="0"/>
              </a:spcBef>
              <a:spcAft>
                <a:spcPts val="0"/>
              </a:spcAft>
              <a:buSzPts val="3600"/>
              <a:buNone/>
              <a:defRPr sz="3600"/>
            </a:lvl7pPr>
            <a:lvl8pPr lvl="7" algn="l">
              <a:lnSpc>
                <a:spcPct val="80000"/>
              </a:lnSpc>
              <a:spcBef>
                <a:spcPts val="0"/>
              </a:spcBef>
              <a:spcAft>
                <a:spcPts val="0"/>
              </a:spcAft>
              <a:buSzPts val="3600"/>
              <a:buNone/>
              <a:defRPr sz="3600"/>
            </a:lvl8pPr>
            <a:lvl9pPr lvl="8" algn="l">
              <a:lnSpc>
                <a:spcPct val="80000"/>
              </a:lnSpc>
              <a:spcBef>
                <a:spcPts val="0"/>
              </a:spcBef>
              <a:spcAft>
                <a:spcPts val="0"/>
              </a:spcAft>
              <a:buSzPts val="3600"/>
              <a:buNone/>
              <a:defRPr sz="3600"/>
            </a:lvl9pPr>
          </a:lstStyle>
          <a:p/>
        </p:txBody>
      </p:sp>
      <p:sp>
        <p:nvSpPr>
          <p:cNvPr id="27" name="Google Shape;27;p98"/>
          <p:cNvSpPr txBox="1"/>
          <p:nvPr>
            <p:ph idx="1" type="subTitle"/>
          </p:nvPr>
        </p:nvSpPr>
        <p:spPr>
          <a:xfrm>
            <a:off x="2012775" y="2553550"/>
            <a:ext cx="5109300" cy="30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1800"/>
              <a:buNone/>
              <a:defRPr sz="1800"/>
            </a:lvl1pPr>
            <a:lvl2pPr lvl="1" algn="l">
              <a:lnSpc>
                <a:spcPct val="115000"/>
              </a:lnSpc>
              <a:spcBef>
                <a:spcPts val="0"/>
              </a:spcBef>
              <a:spcAft>
                <a:spcPts val="0"/>
              </a:spcAft>
              <a:buClr>
                <a:schemeClr val="dk1"/>
              </a:buClr>
              <a:buSzPts val="1800"/>
              <a:buNone/>
              <a:defRPr sz="1800"/>
            </a:lvl2pPr>
            <a:lvl3pPr lvl="2" algn="l">
              <a:lnSpc>
                <a:spcPct val="115000"/>
              </a:lnSpc>
              <a:spcBef>
                <a:spcPts val="0"/>
              </a:spcBef>
              <a:spcAft>
                <a:spcPts val="0"/>
              </a:spcAft>
              <a:buClr>
                <a:schemeClr val="dk1"/>
              </a:buClr>
              <a:buSzPts val="1800"/>
              <a:buNone/>
              <a:defRPr sz="1800"/>
            </a:lvl3pPr>
            <a:lvl4pPr lvl="3" algn="l">
              <a:lnSpc>
                <a:spcPct val="115000"/>
              </a:lnSpc>
              <a:spcBef>
                <a:spcPts val="0"/>
              </a:spcBef>
              <a:spcAft>
                <a:spcPts val="0"/>
              </a:spcAft>
              <a:buClr>
                <a:schemeClr val="dk1"/>
              </a:buClr>
              <a:buSzPts val="1800"/>
              <a:buNone/>
              <a:defRPr sz="1800"/>
            </a:lvl4pPr>
            <a:lvl5pPr lvl="4" algn="l">
              <a:lnSpc>
                <a:spcPct val="115000"/>
              </a:lnSpc>
              <a:spcBef>
                <a:spcPts val="0"/>
              </a:spcBef>
              <a:spcAft>
                <a:spcPts val="0"/>
              </a:spcAft>
              <a:buClr>
                <a:schemeClr val="dk1"/>
              </a:buClr>
              <a:buSzPts val="1800"/>
              <a:buNone/>
              <a:defRPr sz="1800"/>
            </a:lvl5pPr>
            <a:lvl6pPr lvl="5" algn="l">
              <a:lnSpc>
                <a:spcPct val="115000"/>
              </a:lnSpc>
              <a:spcBef>
                <a:spcPts val="0"/>
              </a:spcBef>
              <a:spcAft>
                <a:spcPts val="0"/>
              </a:spcAft>
              <a:buClr>
                <a:schemeClr val="dk1"/>
              </a:buClr>
              <a:buSzPts val="1800"/>
              <a:buNone/>
              <a:defRPr sz="1800"/>
            </a:lvl6pPr>
            <a:lvl7pPr lvl="6" algn="l">
              <a:lnSpc>
                <a:spcPct val="115000"/>
              </a:lnSpc>
              <a:spcBef>
                <a:spcPts val="0"/>
              </a:spcBef>
              <a:spcAft>
                <a:spcPts val="0"/>
              </a:spcAft>
              <a:buClr>
                <a:schemeClr val="dk1"/>
              </a:buClr>
              <a:buSzPts val="1800"/>
              <a:buNone/>
              <a:defRPr sz="1800"/>
            </a:lvl7pPr>
            <a:lvl8pPr lvl="7" algn="l">
              <a:lnSpc>
                <a:spcPct val="115000"/>
              </a:lnSpc>
              <a:spcBef>
                <a:spcPts val="0"/>
              </a:spcBef>
              <a:spcAft>
                <a:spcPts val="0"/>
              </a:spcAft>
              <a:buClr>
                <a:schemeClr val="dk1"/>
              </a:buClr>
              <a:buSzPts val="1800"/>
              <a:buNone/>
              <a:defRPr sz="1800"/>
            </a:lvl8pPr>
            <a:lvl9pPr lvl="8" algn="l">
              <a:lnSpc>
                <a:spcPct val="115000"/>
              </a:lnSpc>
              <a:spcBef>
                <a:spcPts val="0"/>
              </a:spcBef>
              <a:spcAft>
                <a:spcPts val="0"/>
              </a:spcAft>
              <a:buClr>
                <a:schemeClr val="dk1"/>
              </a:buClr>
              <a:buSzPts val="1800"/>
              <a:buNone/>
              <a:defRPr sz="1800"/>
            </a:lvl9pPr>
          </a:lstStyle>
          <a:p/>
        </p:txBody>
      </p:sp>
      <p:sp>
        <p:nvSpPr>
          <p:cNvPr id="28" name="Google Shape;28;p98"/>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9" name="Shape 29"/>
        <p:cNvGrpSpPr/>
        <p:nvPr/>
      </p:nvGrpSpPr>
      <p:grpSpPr>
        <a:xfrm>
          <a:off x="0" y="0"/>
          <a:ext cx="0" cy="0"/>
          <a:chOff x="0" y="0"/>
          <a:chExt cx="0" cy="0"/>
        </a:xfrm>
      </p:grpSpPr>
      <p:cxnSp>
        <p:nvCxnSpPr>
          <p:cNvPr id="30" name="Google Shape;30;p97"/>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31" name="Google Shape;31;p97"/>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90000"/>
              </a:lnSpc>
              <a:spcBef>
                <a:spcPts val="0"/>
              </a:spcBef>
              <a:spcAft>
                <a:spcPts val="0"/>
              </a:spcAft>
              <a:buClr>
                <a:schemeClr val="lt1"/>
              </a:buClr>
              <a:buSzPts val="4800"/>
              <a:buNone/>
              <a:defRPr sz="4800">
                <a:solidFill>
                  <a:schemeClr val="lt1"/>
                </a:solidFill>
              </a:defRPr>
            </a:lvl2pPr>
            <a:lvl3pPr lvl="2" algn="l">
              <a:lnSpc>
                <a:spcPct val="90000"/>
              </a:lnSpc>
              <a:spcBef>
                <a:spcPts val="0"/>
              </a:spcBef>
              <a:spcAft>
                <a:spcPts val="0"/>
              </a:spcAft>
              <a:buClr>
                <a:schemeClr val="lt1"/>
              </a:buClr>
              <a:buSzPts val="4800"/>
              <a:buNone/>
              <a:defRPr sz="4800">
                <a:solidFill>
                  <a:schemeClr val="lt1"/>
                </a:solidFill>
              </a:defRPr>
            </a:lvl3pPr>
            <a:lvl4pPr lvl="3" algn="l">
              <a:lnSpc>
                <a:spcPct val="90000"/>
              </a:lnSpc>
              <a:spcBef>
                <a:spcPts val="0"/>
              </a:spcBef>
              <a:spcAft>
                <a:spcPts val="0"/>
              </a:spcAft>
              <a:buClr>
                <a:schemeClr val="lt1"/>
              </a:buClr>
              <a:buSzPts val="4800"/>
              <a:buNone/>
              <a:defRPr sz="4800">
                <a:solidFill>
                  <a:schemeClr val="lt1"/>
                </a:solidFill>
              </a:defRPr>
            </a:lvl4pPr>
            <a:lvl5pPr lvl="4" algn="l">
              <a:lnSpc>
                <a:spcPct val="90000"/>
              </a:lnSpc>
              <a:spcBef>
                <a:spcPts val="0"/>
              </a:spcBef>
              <a:spcAft>
                <a:spcPts val="0"/>
              </a:spcAft>
              <a:buClr>
                <a:schemeClr val="lt1"/>
              </a:buClr>
              <a:buSzPts val="4800"/>
              <a:buNone/>
              <a:defRPr sz="4800">
                <a:solidFill>
                  <a:schemeClr val="lt1"/>
                </a:solidFill>
              </a:defRPr>
            </a:lvl5pPr>
            <a:lvl6pPr lvl="5" algn="l">
              <a:lnSpc>
                <a:spcPct val="90000"/>
              </a:lnSpc>
              <a:spcBef>
                <a:spcPts val="0"/>
              </a:spcBef>
              <a:spcAft>
                <a:spcPts val="0"/>
              </a:spcAft>
              <a:buClr>
                <a:schemeClr val="lt1"/>
              </a:buClr>
              <a:buSzPts val="4800"/>
              <a:buNone/>
              <a:defRPr sz="4800">
                <a:solidFill>
                  <a:schemeClr val="lt1"/>
                </a:solidFill>
              </a:defRPr>
            </a:lvl6pPr>
            <a:lvl7pPr lvl="6" algn="l">
              <a:lnSpc>
                <a:spcPct val="90000"/>
              </a:lnSpc>
              <a:spcBef>
                <a:spcPts val="0"/>
              </a:spcBef>
              <a:spcAft>
                <a:spcPts val="0"/>
              </a:spcAft>
              <a:buClr>
                <a:schemeClr val="lt1"/>
              </a:buClr>
              <a:buSzPts val="4800"/>
              <a:buNone/>
              <a:defRPr sz="4800">
                <a:solidFill>
                  <a:schemeClr val="lt1"/>
                </a:solidFill>
              </a:defRPr>
            </a:lvl7pPr>
            <a:lvl8pPr lvl="7" algn="l">
              <a:lnSpc>
                <a:spcPct val="90000"/>
              </a:lnSpc>
              <a:spcBef>
                <a:spcPts val="0"/>
              </a:spcBef>
              <a:spcAft>
                <a:spcPts val="0"/>
              </a:spcAft>
              <a:buClr>
                <a:schemeClr val="lt1"/>
              </a:buClr>
              <a:buSzPts val="4800"/>
              <a:buNone/>
              <a:defRPr sz="4800">
                <a:solidFill>
                  <a:schemeClr val="lt1"/>
                </a:solidFill>
              </a:defRPr>
            </a:lvl8pPr>
            <a:lvl9pPr lvl="8" algn="l">
              <a:lnSpc>
                <a:spcPct val="90000"/>
              </a:lnSpc>
              <a:spcBef>
                <a:spcPts val="0"/>
              </a:spcBef>
              <a:spcAft>
                <a:spcPts val="0"/>
              </a:spcAft>
              <a:buClr>
                <a:schemeClr val="lt1"/>
              </a:buClr>
              <a:buSzPts val="4800"/>
              <a:buNone/>
              <a:defRPr sz="4800">
                <a:solidFill>
                  <a:schemeClr val="lt1"/>
                </a:solidFill>
              </a:defRPr>
            </a:lvl9pPr>
          </a:lstStyle>
          <a:p/>
        </p:txBody>
      </p:sp>
      <p:sp>
        <p:nvSpPr>
          <p:cNvPr id="32" name="Google Shape;32;p9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3" name="Shape 33"/>
        <p:cNvGrpSpPr/>
        <p:nvPr/>
      </p:nvGrpSpPr>
      <p:grpSpPr>
        <a:xfrm>
          <a:off x="0" y="0"/>
          <a:ext cx="0" cy="0"/>
          <a:chOff x="0" y="0"/>
          <a:chExt cx="0" cy="0"/>
        </a:xfrm>
      </p:grpSpPr>
      <p:sp>
        <p:nvSpPr>
          <p:cNvPr id="34" name="Google Shape;34;p100"/>
          <p:cNvSpPr/>
          <p:nvPr/>
        </p:nvSpPr>
        <p:spPr>
          <a:xfrm>
            <a:off x="-7000" y="353700"/>
            <a:ext cx="126300" cy="708300"/>
          </a:xfrm>
          <a:prstGeom prst="rect">
            <a:avLst/>
          </a:prstGeom>
          <a:gradFill>
            <a:gsLst>
              <a:gs pos="0">
                <a:srgbClr val="05B3F1">
                  <a:alpha val="20000"/>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00"/>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00"/>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37" name="Google Shape;37;p100"/>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38" name="Google Shape;38;p10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39" name="Shape 39"/>
        <p:cNvGrpSpPr/>
        <p:nvPr/>
      </p:nvGrpSpPr>
      <p:grpSpPr>
        <a:xfrm>
          <a:off x="0" y="0"/>
          <a:ext cx="0" cy="0"/>
          <a:chOff x="0" y="0"/>
          <a:chExt cx="0" cy="0"/>
        </a:xfrm>
      </p:grpSpPr>
      <p:sp>
        <p:nvSpPr>
          <p:cNvPr id="40" name="Google Shape;40;p9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96"/>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96"/>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96"/>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96"/>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None/>
              <a:defRPr b="1" sz="5200">
                <a:solidFill>
                  <a:schemeClr val="dk1"/>
                </a:solidFill>
              </a:defRPr>
            </a:lvl1pPr>
            <a:lvl2pPr lvl="1" algn="l">
              <a:lnSpc>
                <a:spcPct val="100000"/>
              </a:lnSpc>
              <a:spcBef>
                <a:spcPts val="0"/>
              </a:spcBef>
              <a:spcAft>
                <a:spcPts val="0"/>
              </a:spcAft>
              <a:buClr>
                <a:schemeClr val="dk1"/>
              </a:buClr>
              <a:buSzPts val="5200"/>
              <a:buNone/>
              <a:defRPr b="1" sz="5200">
                <a:solidFill>
                  <a:schemeClr val="dk1"/>
                </a:solidFill>
              </a:defRPr>
            </a:lvl2pPr>
            <a:lvl3pPr lvl="2" algn="l">
              <a:lnSpc>
                <a:spcPct val="100000"/>
              </a:lnSpc>
              <a:spcBef>
                <a:spcPts val="0"/>
              </a:spcBef>
              <a:spcAft>
                <a:spcPts val="0"/>
              </a:spcAft>
              <a:buClr>
                <a:schemeClr val="dk1"/>
              </a:buClr>
              <a:buSzPts val="5200"/>
              <a:buNone/>
              <a:defRPr b="1" sz="5200">
                <a:solidFill>
                  <a:schemeClr val="dk1"/>
                </a:solidFill>
              </a:defRPr>
            </a:lvl3pPr>
            <a:lvl4pPr lvl="3" algn="l">
              <a:lnSpc>
                <a:spcPct val="100000"/>
              </a:lnSpc>
              <a:spcBef>
                <a:spcPts val="0"/>
              </a:spcBef>
              <a:spcAft>
                <a:spcPts val="0"/>
              </a:spcAft>
              <a:buClr>
                <a:schemeClr val="dk1"/>
              </a:buClr>
              <a:buSzPts val="5200"/>
              <a:buNone/>
              <a:defRPr b="1" sz="5200">
                <a:solidFill>
                  <a:schemeClr val="dk1"/>
                </a:solidFill>
              </a:defRPr>
            </a:lvl4pPr>
            <a:lvl5pPr lvl="4" algn="l">
              <a:lnSpc>
                <a:spcPct val="100000"/>
              </a:lnSpc>
              <a:spcBef>
                <a:spcPts val="0"/>
              </a:spcBef>
              <a:spcAft>
                <a:spcPts val="0"/>
              </a:spcAft>
              <a:buClr>
                <a:schemeClr val="dk1"/>
              </a:buClr>
              <a:buSzPts val="5200"/>
              <a:buNone/>
              <a:defRPr b="1" sz="5200">
                <a:solidFill>
                  <a:schemeClr val="dk1"/>
                </a:solidFill>
              </a:defRPr>
            </a:lvl5pPr>
            <a:lvl6pPr lvl="5" algn="l">
              <a:lnSpc>
                <a:spcPct val="100000"/>
              </a:lnSpc>
              <a:spcBef>
                <a:spcPts val="0"/>
              </a:spcBef>
              <a:spcAft>
                <a:spcPts val="0"/>
              </a:spcAft>
              <a:buClr>
                <a:schemeClr val="dk1"/>
              </a:buClr>
              <a:buSzPts val="5200"/>
              <a:buNone/>
              <a:defRPr b="1" sz="5200">
                <a:solidFill>
                  <a:schemeClr val="dk1"/>
                </a:solidFill>
              </a:defRPr>
            </a:lvl6pPr>
            <a:lvl7pPr lvl="6" algn="l">
              <a:lnSpc>
                <a:spcPct val="100000"/>
              </a:lnSpc>
              <a:spcBef>
                <a:spcPts val="0"/>
              </a:spcBef>
              <a:spcAft>
                <a:spcPts val="0"/>
              </a:spcAft>
              <a:buClr>
                <a:schemeClr val="dk1"/>
              </a:buClr>
              <a:buSzPts val="5200"/>
              <a:buNone/>
              <a:defRPr b="1" sz="5200">
                <a:solidFill>
                  <a:schemeClr val="dk1"/>
                </a:solidFill>
              </a:defRPr>
            </a:lvl7pPr>
            <a:lvl8pPr lvl="7" algn="l">
              <a:lnSpc>
                <a:spcPct val="100000"/>
              </a:lnSpc>
              <a:spcBef>
                <a:spcPts val="0"/>
              </a:spcBef>
              <a:spcAft>
                <a:spcPts val="0"/>
              </a:spcAft>
              <a:buClr>
                <a:schemeClr val="dk1"/>
              </a:buClr>
              <a:buSzPts val="5200"/>
              <a:buNone/>
              <a:defRPr b="1" sz="5200">
                <a:solidFill>
                  <a:schemeClr val="dk1"/>
                </a:solidFill>
              </a:defRPr>
            </a:lvl8pPr>
            <a:lvl9pPr lvl="8" algn="l">
              <a:lnSpc>
                <a:spcPct val="100000"/>
              </a:lnSpc>
              <a:spcBef>
                <a:spcPts val="0"/>
              </a:spcBef>
              <a:spcAft>
                <a:spcPts val="0"/>
              </a:spcAft>
              <a:buClr>
                <a:schemeClr val="dk1"/>
              </a:buClr>
              <a:buSzPts val="5200"/>
              <a:buNone/>
              <a:defRPr b="1" sz="5200">
                <a:solidFill>
                  <a:schemeClr val="dk1"/>
                </a:solidFill>
              </a:defRPr>
            </a:lvl9pPr>
          </a:lstStyle>
          <a:p/>
        </p:txBody>
      </p:sp>
      <p:sp>
        <p:nvSpPr>
          <p:cNvPr id="45" name="Google Shape;45;p96"/>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46" name="Google Shape;46;p9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01"/>
          <p:cNvSpPr/>
          <p:nvPr/>
        </p:nvSpPr>
        <p:spPr>
          <a:xfrm>
            <a:off x="43372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01"/>
          <p:cNvSpPr txBox="1"/>
          <p:nvPr>
            <p:ph idx="12" type="sldNum"/>
          </p:nvPr>
        </p:nvSpPr>
        <p:spPr>
          <a:xfrm>
            <a:off x="4337138"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101"/>
          <p:cNvSpPr/>
          <p:nvPr/>
        </p:nvSpPr>
        <p:spPr>
          <a:xfrm>
            <a:off x="469875" y="469800"/>
            <a:ext cx="8204100" cy="4203900"/>
          </a:xfrm>
          <a:prstGeom prst="rect">
            <a:avLst/>
          </a:prstGeom>
          <a:gradFill>
            <a:gsLst>
              <a:gs pos="0">
                <a:srgbClr val="05B3F1">
                  <a:alpha val="20000"/>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01"/>
          <p:cNvSpPr txBox="1"/>
          <p:nvPr>
            <p:ph idx="1" type="body"/>
          </p:nvPr>
        </p:nvSpPr>
        <p:spPr>
          <a:xfrm>
            <a:off x="1346350" y="1385300"/>
            <a:ext cx="6451500" cy="819900"/>
          </a:xfrm>
          <a:prstGeom prst="rect">
            <a:avLst/>
          </a:prstGeom>
          <a:noFill/>
          <a:ln>
            <a:noFill/>
          </a:ln>
          <a:effectLst>
            <a:outerShdw blurRad="42863" rotWithShape="0" algn="bl" dir="5400000" dist="9525">
              <a:srgbClr val="1C4587">
                <a:alpha val="40000"/>
              </a:srgbClr>
            </a:outerShdw>
          </a:effectLst>
        </p:spPr>
        <p:txBody>
          <a:bodyPr anchorCtr="0" anchor="t" bIns="0" lIns="0" spcFirstLastPara="1" rIns="0" wrap="square" tIns="0">
            <a:noAutofit/>
          </a:bodyPr>
          <a:lstStyle>
            <a:lvl1pPr indent="-431800" lvl="0" marL="457200" algn="ctr">
              <a:lnSpc>
                <a:spcPct val="115000"/>
              </a:lnSpc>
              <a:spcBef>
                <a:spcPts val="600"/>
              </a:spcBef>
              <a:spcAft>
                <a:spcPts val="0"/>
              </a:spcAft>
              <a:buClr>
                <a:schemeClr val="lt1"/>
              </a:buClr>
              <a:buSzPts val="3200"/>
              <a:buChar char="▫"/>
              <a:defRPr b="1" sz="3200">
                <a:solidFill>
                  <a:schemeClr val="lt1"/>
                </a:solidFill>
              </a:defRPr>
            </a:lvl1pPr>
            <a:lvl2pPr indent="-431800" lvl="1" marL="914400" algn="ctr">
              <a:lnSpc>
                <a:spcPct val="115000"/>
              </a:lnSpc>
              <a:spcBef>
                <a:spcPts val="0"/>
              </a:spcBef>
              <a:spcAft>
                <a:spcPts val="0"/>
              </a:spcAft>
              <a:buClr>
                <a:schemeClr val="lt1"/>
              </a:buClr>
              <a:buSzPts val="3200"/>
              <a:buChar char="▫"/>
              <a:defRPr b="1" sz="3200">
                <a:solidFill>
                  <a:schemeClr val="lt1"/>
                </a:solidFill>
              </a:defRPr>
            </a:lvl2pPr>
            <a:lvl3pPr indent="-431800" lvl="2" marL="1371600" algn="ctr">
              <a:lnSpc>
                <a:spcPct val="115000"/>
              </a:lnSpc>
              <a:spcBef>
                <a:spcPts val="0"/>
              </a:spcBef>
              <a:spcAft>
                <a:spcPts val="0"/>
              </a:spcAft>
              <a:buClr>
                <a:schemeClr val="lt1"/>
              </a:buClr>
              <a:buSzPts val="3200"/>
              <a:buChar char="▫"/>
              <a:defRPr b="1" sz="3200">
                <a:solidFill>
                  <a:schemeClr val="lt1"/>
                </a:solidFill>
              </a:defRPr>
            </a:lvl3pPr>
            <a:lvl4pPr indent="-431800" lvl="3" marL="1828800" algn="ctr">
              <a:lnSpc>
                <a:spcPct val="115000"/>
              </a:lnSpc>
              <a:spcBef>
                <a:spcPts val="0"/>
              </a:spcBef>
              <a:spcAft>
                <a:spcPts val="0"/>
              </a:spcAft>
              <a:buClr>
                <a:schemeClr val="lt1"/>
              </a:buClr>
              <a:buSzPts val="3200"/>
              <a:buChar char="▫"/>
              <a:defRPr b="1" sz="3200">
                <a:solidFill>
                  <a:schemeClr val="lt1"/>
                </a:solidFill>
              </a:defRPr>
            </a:lvl4pPr>
            <a:lvl5pPr indent="-431800" lvl="4" marL="2286000" algn="ctr">
              <a:lnSpc>
                <a:spcPct val="115000"/>
              </a:lnSpc>
              <a:spcBef>
                <a:spcPts val="0"/>
              </a:spcBef>
              <a:spcAft>
                <a:spcPts val="0"/>
              </a:spcAft>
              <a:buClr>
                <a:schemeClr val="lt1"/>
              </a:buClr>
              <a:buSzPts val="3200"/>
              <a:buChar char="▫"/>
              <a:defRPr b="1" sz="3200">
                <a:solidFill>
                  <a:schemeClr val="lt1"/>
                </a:solidFill>
              </a:defRPr>
            </a:lvl5pPr>
            <a:lvl6pPr indent="-431800" lvl="5" marL="2743200" algn="ctr">
              <a:lnSpc>
                <a:spcPct val="115000"/>
              </a:lnSpc>
              <a:spcBef>
                <a:spcPts val="0"/>
              </a:spcBef>
              <a:spcAft>
                <a:spcPts val="0"/>
              </a:spcAft>
              <a:buClr>
                <a:schemeClr val="lt1"/>
              </a:buClr>
              <a:buSzPts val="3200"/>
              <a:buChar char="▫"/>
              <a:defRPr b="1" sz="3200">
                <a:solidFill>
                  <a:schemeClr val="lt1"/>
                </a:solidFill>
              </a:defRPr>
            </a:lvl6pPr>
            <a:lvl7pPr indent="-431800" lvl="6" marL="3200400" algn="ctr">
              <a:lnSpc>
                <a:spcPct val="115000"/>
              </a:lnSpc>
              <a:spcBef>
                <a:spcPts val="0"/>
              </a:spcBef>
              <a:spcAft>
                <a:spcPts val="0"/>
              </a:spcAft>
              <a:buClr>
                <a:schemeClr val="lt1"/>
              </a:buClr>
              <a:buSzPts val="3200"/>
              <a:buChar char="▫"/>
              <a:defRPr b="1" sz="3200">
                <a:solidFill>
                  <a:schemeClr val="lt1"/>
                </a:solidFill>
              </a:defRPr>
            </a:lvl7pPr>
            <a:lvl8pPr indent="-431800" lvl="7" marL="3657600" algn="ctr">
              <a:lnSpc>
                <a:spcPct val="115000"/>
              </a:lnSpc>
              <a:spcBef>
                <a:spcPts val="0"/>
              </a:spcBef>
              <a:spcAft>
                <a:spcPts val="0"/>
              </a:spcAft>
              <a:buClr>
                <a:schemeClr val="lt1"/>
              </a:buClr>
              <a:buSzPts val="3200"/>
              <a:buChar char="▫"/>
              <a:defRPr b="1" sz="3200">
                <a:solidFill>
                  <a:schemeClr val="lt1"/>
                </a:solidFill>
              </a:defRPr>
            </a:lvl8pPr>
            <a:lvl9pPr indent="-431800" lvl="8" marL="4114800" algn="ctr">
              <a:lnSpc>
                <a:spcPct val="115000"/>
              </a:lnSpc>
              <a:spcBef>
                <a:spcPts val="0"/>
              </a:spcBef>
              <a:spcAft>
                <a:spcPts val="0"/>
              </a:spcAft>
              <a:buClr>
                <a:schemeClr val="lt1"/>
              </a:buClr>
              <a:buSzPts val="3200"/>
              <a:buChar char="▫"/>
              <a:defRPr b="1" sz="3200">
                <a:solidFill>
                  <a:schemeClr val="lt1"/>
                </a:solidFill>
              </a:defRPr>
            </a:lvl9pPr>
          </a:lstStyle>
          <a:p/>
        </p:txBody>
      </p:sp>
      <p:sp>
        <p:nvSpPr>
          <p:cNvPr id="52" name="Google Shape;52;p101"/>
          <p:cNvSpPr txBox="1"/>
          <p:nvPr/>
        </p:nvSpPr>
        <p:spPr>
          <a:xfrm>
            <a:off x="3593400" y="47656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lt1"/>
                </a:solidFill>
                <a:latin typeface="Arial"/>
                <a:ea typeface="Arial"/>
                <a:cs typeface="Arial"/>
                <a:sym typeface="Arial"/>
              </a:rPr>
              <a:t>“</a:t>
            </a:r>
            <a:endParaRPr b="1" i="0" sz="9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3" name="Shape 53"/>
        <p:cNvGrpSpPr/>
        <p:nvPr/>
      </p:nvGrpSpPr>
      <p:grpSpPr>
        <a:xfrm>
          <a:off x="0" y="0"/>
          <a:ext cx="0" cy="0"/>
          <a:chOff x="0" y="0"/>
          <a:chExt cx="0" cy="0"/>
        </a:xfrm>
      </p:grpSpPr>
      <p:sp>
        <p:nvSpPr>
          <p:cNvPr id="54" name="Google Shape;54;p102"/>
          <p:cNvSpPr/>
          <p:nvPr/>
        </p:nvSpPr>
        <p:spPr>
          <a:xfrm>
            <a:off x="-7000" y="353700"/>
            <a:ext cx="126300" cy="708300"/>
          </a:xfrm>
          <a:prstGeom prst="rect">
            <a:avLst/>
          </a:prstGeom>
          <a:gradFill>
            <a:gsLst>
              <a:gs pos="0">
                <a:srgbClr val="05B3F1">
                  <a:alpha val="20000"/>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02"/>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02"/>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57" name="Google Shape;57;p102"/>
          <p:cNvSpPr txBox="1"/>
          <p:nvPr>
            <p:ph idx="1" type="body"/>
          </p:nvPr>
        </p:nvSpPr>
        <p:spPr>
          <a:xfrm>
            <a:off x="1136000" y="1200150"/>
            <a:ext cx="3254700" cy="34734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58" name="Google Shape;58;p102"/>
          <p:cNvSpPr txBox="1"/>
          <p:nvPr>
            <p:ph idx="2" type="body"/>
          </p:nvPr>
        </p:nvSpPr>
        <p:spPr>
          <a:xfrm>
            <a:off x="4753180" y="1200150"/>
            <a:ext cx="3254700" cy="34734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59" name="Google Shape;59;p10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5.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9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93"/>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1pPr>
            <a:lvl2pPr lvl="1"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2pPr>
            <a:lvl3pPr lvl="2"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3pPr>
            <a:lvl4pPr lvl="3"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4pPr>
            <a:lvl5pPr lvl="4"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5pPr>
            <a:lvl6pPr lvl="5"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6pPr>
            <a:lvl7pPr lvl="6"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7pPr>
            <a:lvl8pPr lvl="7"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8pPr>
            <a:lvl9pPr lvl="8"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9pPr>
          </a:lstStyle>
          <a:p/>
        </p:txBody>
      </p:sp>
      <p:sp>
        <p:nvSpPr>
          <p:cNvPr id="8" name="Google Shape;8;p93"/>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6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15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15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15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15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5pPr>
            <a:lvl6pPr indent="-381000" lvl="5" marL="2743200" marR="0" rtl="0" algn="l">
              <a:lnSpc>
                <a:spcPct val="115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115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115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115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3C78D8"/>
            </a:gs>
            <a:gs pos="100000">
              <a:srgbClr val="00FFFF"/>
            </a:gs>
          </a:gsLst>
          <a:lin ang="5400012" scaled="0"/>
        </a:gradFill>
      </p:bgPr>
    </p:bg>
    <p:spTree>
      <p:nvGrpSpPr>
        <p:cNvPr id="97" name="Shape 97"/>
        <p:cNvGrpSpPr/>
        <p:nvPr/>
      </p:nvGrpSpPr>
      <p:grpSpPr>
        <a:xfrm>
          <a:off x="0" y="0"/>
          <a:ext cx="0" cy="0"/>
          <a:chOff x="0" y="0"/>
          <a:chExt cx="0" cy="0"/>
        </a:xfrm>
      </p:grpSpPr>
      <p:sp>
        <p:nvSpPr>
          <p:cNvPr id="98" name="Google Shape;98;ge44833c4c4_0_81"/>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9pPr>
          </a:lstStyle>
          <a:p/>
        </p:txBody>
      </p:sp>
      <p:sp>
        <p:nvSpPr>
          <p:cNvPr id="99" name="Google Shape;99;ge44833c4c4_0_81"/>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marR="0" rtl="0" algn="l">
              <a:lnSpc>
                <a:spcPct val="115000"/>
              </a:lnSpc>
              <a:spcBef>
                <a:spcPts val="600"/>
              </a:spcBef>
              <a:spcAft>
                <a:spcPts val="0"/>
              </a:spcAft>
              <a:buClr>
                <a:srgbClr val="B7B7B7"/>
              </a:buClr>
              <a:buSzPts val="2200"/>
              <a:buFont typeface="Arial"/>
              <a:buChar char="◦"/>
              <a:defRPr b="0" i="0" sz="2200" u="none" cap="none" strike="noStrike">
                <a:solidFill>
                  <a:srgbClr val="666666"/>
                </a:solidFill>
                <a:latin typeface="Arial"/>
                <a:ea typeface="Arial"/>
                <a:cs typeface="Arial"/>
                <a:sym typeface="Arial"/>
              </a:defRPr>
            </a:lvl1pPr>
            <a:lvl2pPr indent="-368300" lvl="1" marL="914400" marR="0" rtl="0" algn="l">
              <a:lnSpc>
                <a:spcPct val="115000"/>
              </a:lnSpc>
              <a:spcBef>
                <a:spcPts val="1000"/>
              </a:spcBef>
              <a:spcAft>
                <a:spcPts val="0"/>
              </a:spcAft>
              <a:buClr>
                <a:srgbClr val="B7B7B7"/>
              </a:buClr>
              <a:buSzPts val="2200"/>
              <a:buFont typeface="Arial"/>
              <a:buChar char="◦"/>
              <a:defRPr b="0" i="0" sz="2200" u="none" cap="none" strike="noStrike">
                <a:solidFill>
                  <a:srgbClr val="666666"/>
                </a:solidFill>
                <a:latin typeface="Arial"/>
                <a:ea typeface="Arial"/>
                <a:cs typeface="Arial"/>
                <a:sym typeface="Arial"/>
              </a:defRPr>
            </a:lvl2pPr>
            <a:lvl3pPr indent="-368300" lvl="2" marL="1371600" marR="0" rtl="0" algn="l">
              <a:lnSpc>
                <a:spcPct val="115000"/>
              </a:lnSpc>
              <a:spcBef>
                <a:spcPts val="1000"/>
              </a:spcBef>
              <a:spcAft>
                <a:spcPts val="0"/>
              </a:spcAft>
              <a:buClr>
                <a:srgbClr val="B7B7B7"/>
              </a:buClr>
              <a:buSzPts val="2200"/>
              <a:buFont typeface="Arial"/>
              <a:buChar char="◦"/>
              <a:defRPr b="0" i="0" sz="2200" u="none" cap="none" strike="noStrike">
                <a:solidFill>
                  <a:srgbClr val="666666"/>
                </a:solidFill>
                <a:latin typeface="Arial"/>
                <a:ea typeface="Arial"/>
                <a:cs typeface="Arial"/>
                <a:sym typeface="Arial"/>
              </a:defRPr>
            </a:lvl3pPr>
            <a:lvl4pPr indent="-368300" lvl="3" marL="1828800" marR="0" rtl="0" algn="l">
              <a:lnSpc>
                <a:spcPct val="115000"/>
              </a:lnSpc>
              <a:spcBef>
                <a:spcPts val="1000"/>
              </a:spcBef>
              <a:spcAft>
                <a:spcPts val="0"/>
              </a:spcAft>
              <a:buClr>
                <a:srgbClr val="B7B7B7"/>
              </a:buClr>
              <a:buSzPts val="2200"/>
              <a:buFont typeface="Arial"/>
              <a:buChar char="◦"/>
              <a:defRPr b="0" i="0" sz="2200" u="none" cap="none" strike="noStrike">
                <a:solidFill>
                  <a:srgbClr val="666666"/>
                </a:solidFill>
                <a:latin typeface="Arial"/>
                <a:ea typeface="Arial"/>
                <a:cs typeface="Arial"/>
                <a:sym typeface="Arial"/>
              </a:defRPr>
            </a:lvl4pPr>
            <a:lvl5pPr indent="-368300" lvl="4" marL="2286000" marR="0" rtl="0" algn="l">
              <a:lnSpc>
                <a:spcPct val="115000"/>
              </a:lnSpc>
              <a:spcBef>
                <a:spcPts val="1000"/>
              </a:spcBef>
              <a:spcAft>
                <a:spcPts val="0"/>
              </a:spcAft>
              <a:buClr>
                <a:srgbClr val="B7B7B7"/>
              </a:buClr>
              <a:buSzPts val="2200"/>
              <a:buFont typeface="Arial"/>
              <a:buChar char="◦"/>
              <a:defRPr b="0" i="0" sz="2200" u="none" cap="none" strike="noStrike">
                <a:solidFill>
                  <a:srgbClr val="666666"/>
                </a:solidFill>
                <a:latin typeface="Arial"/>
                <a:ea typeface="Arial"/>
                <a:cs typeface="Arial"/>
                <a:sym typeface="Arial"/>
              </a:defRPr>
            </a:lvl5pPr>
            <a:lvl6pPr indent="-368300" lvl="5" marL="2743200" marR="0" rtl="0" algn="l">
              <a:lnSpc>
                <a:spcPct val="115000"/>
              </a:lnSpc>
              <a:spcBef>
                <a:spcPts val="1000"/>
              </a:spcBef>
              <a:spcAft>
                <a:spcPts val="0"/>
              </a:spcAft>
              <a:buClr>
                <a:srgbClr val="B7B7B7"/>
              </a:buClr>
              <a:buSzPts val="2200"/>
              <a:buFont typeface="Arial"/>
              <a:buChar char="◦"/>
              <a:defRPr b="0" i="0" sz="2200" u="none" cap="none" strike="noStrike">
                <a:solidFill>
                  <a:srgbClr val="666666"/>
                </a:solidFill>
                <a:latin typeface="Arial"/>
                <a:ea typeface="Arial"/>
                <a:cs typeface="Arial"/>
                <a:sym typeface="Arial"/>
              </a:defRPr>
            </a:lvl6pPr>
            <a:lvl7pPr indent="-368300" lvl="6" marL="3200400" marR="0" rtl="0" algn="l">
              <a:lnSpc>
                <a:spcPct val="115000"/>
              </a:lnSpc>
              <a:spcBef>
                <a:spcPts val="1000"/>
              </a:spcBef>
              <a:spcAft>
                <a:spcPts val="0"/>
              </a:spcAft>
              <a:buClr>
                <a:srgbClr val="B7B7B7"/>
              </a:buClr>
              <a:buSzPts val="2200"/>
              <a:buFont typeface="Arial"/>
              <a:buChar char="◦"/>
              <a:defRPr b="0" i="0" sz="2200" u="none" cap="none" strike="noStrike">
                <a:solidFill>
                  <a:srgbClr val="666666"/>
                </a:solidFill>
                <a:latin typeface="Arial"/>
                <a:ea typeface="Arial"/>
                <a:cs typeface="Arial"/>
                <a:sym typeface="Arial"/>
              </a:defRPr>
            </a:lvl7pPr>
            <a:lvl8pPr indent="-368300" lvl="7" marL="3657600" marR="0" rtl="0" algn="l">
              <a:lnSpc>
                <a:spcPct val="115000"/>
              </a:lnSpc>
              <a:spcBef>
                <a:spcPts val="1000"/>
              </a:spcBef>
              <a:spcAft>
                <a:spcPts val="0"/>
              </a:spcAft>
              <a:buClr>
                <a:srgbClr val="B7B7B7"/>
              </a:buClr>
              <a:buSzPts val="2200"/>
              <a:buFont typeface="Arial"/>
              <a:buChar char="◦"/>
              <a:defRPr b="0" i="0" sz="2200" u="none" cap="none" strike="noStrike">
                <a:solidFill>
                  <a:srgbClr val="666666"/>
                </a:solidFill>
                <a:latin typeface="Arial"/>
                <a:ea typeface="Arial"/>
                <a:cs typeface="Arial"/>
                <a:sym typeface="Arial"/>
              </a:defRPr>
            </a:lvl8pPr>
            <a:lvl9pPr indent="-368300" lvl="8" marL="4114800" marR="0" rtl="0" algn="l">
              <a:lnSpc>
                <a:spcPct val="115000"/>
              </a:lnSpc>
              <a:spcBef>
                <a:spcPts val="1000"/>
              </a:spcBef>
              <a:spcAft>
                <a:spcPts val="1000"/>
              </a:spcAft>
              <a:buClr>
                <a:srgbClr val="B7B7B7"/>
              </a:buClr>
              <a:buSzPts val="2200"/>
              <a:buFont typeface="Arial"/>
              <a:buChar char="◦"/>
              <a:defRPr b="0" i="0" sz="2200" u="none" cap="none" strike="noStrike">
                <a:solidFill>
                  <a:srgbClr val="666666"/>
                </a:solidFill>
                <a:latin typeface="Arial"/>
                <a:ea typeface="Arial"/>
                <a:cs typeface="Arial"/>
                <a:sym typeface="Arial"/>
              </a:defRPr>
            </a:lvl9pPr>
          </a:lstStyle>
          <a:p/>
        </p:txBody>
      </p:sp>
      <p:sp>
        <p:nvSpPr>
          <p:cNvPr id="100" name="Google Shape;100;ge44833c4c4_0_8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hyperlink" Target="http://www.youtube.com/watch?v=aYCBdZLCDBQ"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1"/>
          <p:cNvSpPr txBox="1"/>
          <p:nvPr>
            <p:ph type="ctrTitle"/>
          </p:nvPr>
        </p:nvSpPr>
        <p:spPr>
          <a:xfrm>
            <a:off x="244750" y="3059700"/>
            <a:ext cx="5936400" cy="1503600"/>
          </a:xfrm>
          <a:prstGeom prst="rect">
            <a:avLst/>
          </a:prstGeom>
          <a:noFill/>
          <a:ln>
            <a:noFill/>
          </a:ln>
        </p:spPr>
        <p:txBody>
          <a:bodyPr anchorCtr="0" anchor="ctr" bIns="0" lIns="0" spcFirstLastPara="1" rIns="0" wrap="square" tIns="0">
            <a:noAutofit/>
          </a:bodyPr>
          <a:lstStyle/>
          <a:p>
            <a:pPr indent="0" lvl="0" marL="0" rtl="0" algn="l">
              <a:lnSpc>
                <a:spcPct val="80000"/>
              </a:lnSpc>
              <a:spcBef>
                <a:spcPts val="0"/>
              </a:spcBef>
              <a:spcAft>
                <a:spcPts val="0"/>
              </a:spcAft>
              <a:buSzPts val="4800"/>
              <a:buNone/>
            </a:pPr>
            <a:r>
              <a:rPr lang="en" sz="2700">
                <a:solidFill>
                  <a:schemeClr val="dk1"/>
                </a:solidFill>
              </a:rPr>
              <a:t>Viktor Frankl</a:t>
            </a:r>
            <a:br>
              <a:rPr lang="en" sz="2700"/>
            </a:br>
            <a:r>
              <a:rPr lang="en" sz="2700">
                <a:solidFill>
                  <a:schemeClr val="dk1"/>
                </a:solidFill>
              </a:rPr>
              <a:t>Addiction Recovery Coaching</a:t>
            </a:r>
            <a:endParaRPr sz="2700">
              <a:solidFill>
                <a:schemeClr val="dk1"/>
              </a:solidFill>
            </a:endParaRPr>
          </a:p>
          <a:p>
            <a:pPr indent="0" lvl="0" marL="0" rtl="0" algn="l">
              <a:lnSpc>
                <a:spcPct val="80000"/>
              </a:lnSpc>
              <a:spcBef>
                <a:spcPts val="0"/>
              </a:spcBef>
              <a:spcAft>
                <a:spcPts val="0"/>
              </a:spcAft>
              <a:buSzPts val="4800"/>
              <a:buNone/>
            </a:pPr>
            <a:r>
              <a:rPr lang="en" sz="2700">
                <a:solidFill>
                  <a:schemeClr val="accent2"/>
                </a:solidFill>
              </a:rPr>
              <a:t>Week 4</a:t>
            </a:r>
            <a:endParaRPr sz="2700">
              <a:solidFill>
                <a:schemeClr val="accent2"/>
              </a:solidFill>
            </a:endParaRPr>
          </a:p>
        </p:txBody>
      </p:sp>
      <p:pic>
        <p:nvPicPr>
          <p:cNvPr id="154" name="Google Shape;154;p1"/>
          <p:cNvPicPr preferRelativeResize="0"/>
          <p:nvPr/>
        </p:nvPicPr>
        <p:blipFill rotWithShape="1">
          <a:blip r:embed="rId4">
            <a:alphaModFix/>
          </a:blip>
          <a:srcRect b="0" l="0" r="0" t="0"/>
          <a:stretch/>
        </p:blipFill>
        <p:spPr>
          <a:xfrm>
            <a:off x="4474129" y="664229"/>
            <a:ext cx="3799300" cy="220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261" name="Shape 261"/>
        <p:cNvGrpSpPr/>
        <p:nvPr/>
      </p:nvGrpSpPr>
      <p:grpSpPr>
        <a:xfrm>
          <a:off x="0" y="0"/>
          <a:ext cx="0" cy="0"/>
          <a:chOff x="0" y="0"/>
          <a:chExt cx="0" cy="0"/>
        </a:xfrm>
      </p:grpSpPr>
      <p:sp>
        <p:nvSpPr>
          <p:cNvPr id="262" name="Google Shape;262;ge44833c4c4_0_537"/>
          <p:cNvSpPr txBox="1"/>
          <p:nvPr/>
        </p:nvSpPr>
        <p:spPr>
          <a:xfrm>
            <a:off x="482800" y="1507325"/>
            <a:ext cx="5756100" cy="32034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50000"/>
              </a:lnSpc>
              <a:spcBef>
                <a:spcPts val="0"/>
              </a:spcBef>
              <a:spcAft>
                <a:spcPts val="0"/>
              </a:spcAft>
              <a:buClr>
                <a:schemeClr val="lt1"/>
              </a:buClr>
              <a:buSzPts val="2200"/>
              <a:buFont typeface="Arial"/>
              <a:buChar char="●"/>
            </a:pPr>
            <a:r>
              <a:rPr b="0" i="0" lang="en" sz="2200" u="none" cap="none" strike="noStrike">
                <a:solidFill>
                  <a:schemeClr val="lt1"/>
                </a:solidFill>
                <a:latin typeface="Arial"/>
                <a:ea typeface="Arial"/>
                <a:cs typeface="Arial"/>
                <a:sym typeface="Arial"/>
              </a:rPr>
              <a:t>Identify goals for achieving wellness</a:t>
            </a:r>
            <a:endParaRPr b="0" i="0" sz="2200" u="none" cap="none" strike="noStrike">
              <a:solidFill>
                <a:schemeClr val="lt1"/>
              </a:solidFill>
              <a:latin typeface="Arial"/>
              <a:ea typeface="Arial"/>
              <a:cs typeface="Arial"/>
              <a:sym typeface="Arial"/>
            </a:endParaRPr>
          </a:p>
          <a:p>
            <a:pPr indent="-368300" lvl="0" marL="457200" marR="0" rtl="0" algn="l">
              <a:lnSpc>
                <a:spcPct val="150000"/>
              </a:lnSpc>
              <a:spcBef>
                <a:spcPts val="0"/>
              </a:spcBef>
              <a:spcAft>
                <a:spcPts val="0"/>
              </a:spcAft>
              <a:buClr>
                <a:schemeClr val="lt1"/>
              </a:buClr>
              <a:buSzPts val="2200"/>
              <a:buFont typeface="Arial"/>
              <a:buChar char="●"/>
            </a:pPr>
            <a:r>
              <a:rPr b="0" i="0" lang="en" sz="2200" u="none" cap="none" strike="noStrike">
                <a:solidFill>
                  <a:schemeClr val="lt1"/>
                </a:solidFill>
                <a:latin typeface="Arial"/>
                <a:ea typeface="Arial"/>
                <a:cs typeface="Arial"/>
                <a:sym typeface="Arial"/>
              </a:rPr>
              <a:t>Specify steps to take reach those goals</a:t>
            </a:r>
            <a:endParaRPr b="0" i="0" sz="2200" u="none" cap="none" strike="noStrike">
              <a:solidFill>
                <a:schemeClr val="lt1"/>
              </a:solidFill>
              <a:latin typeface="Arial"/>
              <a:ea typeface="Arial"/>
              <a:cs typeface="Arial"/>
              <a:sym typeface="Arial"/>
            </a:endParaRPr>
          </a:p>
          <a:p>
            <a:pPr indent="-368300" lvl="0" marL="457200" marR="0" rtl="0" algn="l">
              <a:lnSpc>
                <a:spcPct val="150000"/>
              </a:lnSpc>
              <a:spcBef>
                <a:spcPts val="0"/>
              </a:spcBef>
              <a:spcAft>
                <a:spcPts val="0"/>
              </a:spcAft>
              <a:buClr>
                <a:schemeClr val="lt1"/>
              </a:buClr>
              <a:buSzPts val="2200"/>
              <a:buFont typeface="Arial"/>
              <a:buChar char="●"/>
            </a:pPr>
            <a:r>
              <a:rPr b="0" i="0" lang="en" sz="2200" u="none" cap="none" strike="noStrike">
                <a:solidFill>
                  <a:schemeClr val="lt1"/>
                </a:solidFill>
                <a:latin typeface="Arial"/>
                <a:ea typeface="Arial"/>
                <a:cs typeface="Arial"/>
                <a:sym typeface="Arial"/>
              </a:rPr>
              <a:t>Consider both daily activities and longer term goals</a:t>
            </a:r>
            <a:endParaRPr b="0" i="0" sz="2200" u="none" cap="none" strike="noStrike">
              <a:solidFill>
                <a:schemeClr val="lt1"/>
              </a:solidFill>
              <a:latin typeface="Arial"/>
              <a:ea typeface="Arial"/>
              <a:cs typeface="Arial"/>
              <a:sym typeface="Arial"/>
            </a:endParaRPr>
          </a:p>
          <a:p>
            <a:pPr indent="0" lvl="0" marL="457200" marR="0" rtl="0" algn="l">
              <a:lnSpc>
                <a:spcPct val="115000"/>
              </a:lnSpc>
              <a:spcBef>
                <a:spcPts val="0"/>
              </a:spcBef>
              <a:spcAft>
                <a:spcPts val="0"/>
              </a:spcAft>
              <a:buNone/>
            </a:pPr>
            <a:r>
              <a:t/>
            </a:r>
            <a:endParaRPr b="0" i="0" sz="2200" u="none" cap="none" strike="noStrike">
              <a:solidFill>
                <a:schemeClr val="lt1"/>
              </a:solidFill>
              <a:latin typeface="Arial"/>
              <a:ea typeface="Arial"/>
              <a:cs typeface="Arial"/>
              <a:sym typeface="Arial"/>
            </a:endParaRPr>
          </a:p>
          <a:p>
            <a:pPr indent="0" lvl="0" marL="457200" marR="0" rtl="0" algn="l">
              <a:lnSpc>
                <a:spcPct val="115000"/>
              </a:lnSpc>
              <a:spcBef>
                <a:spcPts val="300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63" name="Google Shape;263;ge44833c4c4_0_537"/>
          <p:cNvSpPr txBox="1"/>
          <p:nvPr/>
        </p:nvSpPr>
        <p:spPr>
          <a:xfrm>
            <a:off x="515500" y="524000"/>
            <a:ext cx="5690700" cy="81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200" u="none" cap="none" strike="noStrike">
                <a:solidFill>
                  <a:schemeClr val="lt1"/>
                </a:solidFill>
                <a:latin typeface="Arial"/>
                <a:ea typeface="Arial"/>
                <a:cs typeface="Arial"/>
                <a:sym typeface="Arial"/>
              </a:rPr>
              <a:t>Coaching - Recovery Plan</a:t>
            </a:r>
            <a:endParaRPr b="1" i="0" sz="3200" u="none" cap="none" strike="noStrike">
              <a:solidFill>
                <a:schemeClr val="lt1"/>
              </a:solidFill>
              <a:latin typeface="Arial"/>
              <a:ea typeface="Arial"/>
              <a:cs typeface="Arial"/>
              <a:sym typeface="Arial"/>
            </a:endParaRPr>
          </a:p>
        </p:txBody>
      </p:sp>
      <p:pic>
        <p:nvPicPr>
          <p:cNvPr id="264" name="Google Shape;264;ge44833c4c4_0_537"/>
          <p:cNvPicPr preferRelativeResize="0"/>
          <p:nvPr/>
        </p:nvPicPr>
        <p:blipFill rotWithShape="1">
          <a:blip r:embed="rId3">
            <a:alphaModFix/>
          </a:blip>
          <a:srcRect b="0" l="0" r="0" t="0"/>
          <a:stretch/>
        </p:blipFill>
        <p:spPr>
          <a:xfrm>
            <a:off x="6372250" y="781050"/>
            <a:ext cx="2413550" cy="16061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9CFD"/>
            </a:gs>
            <a:gs pos="100000">
              <a:srgbClr val="054B76"/>
            </a:gs>
          </a:gsLst>
          <a:lin ang="5400012" scaled="0"/>
        </a:gradFill>
      </p:bgPr>
    </p:bg>
    <p:spTree>
      <p:nvGrpSpPr>
        <p:cNvPr id="268" name="Shape 268"/>
        <p:cNvGrpSpPr/>
        <p:nvPr/>
      </p:nvGrpSpPr>
      <p:grpSpPr>
        <a:xfrm>
          <a:off x="0" y="0"/>
          <a:ext cx="0" cy="0"/>
          <a:chOff x="0" y="0"/>
          <a:chExt cx="0" cy="0"/>
        </a:xfrm>
      </p:grpSpPr>
      <p:sp>
        <p:nvSpPr>
          <p:cNvPr id="269" name="Google Shape;269;ge634e917c7_1_73"/>
          <p:cNvSpPr txBox="1"/>
          <p:nvPr/>
        </p:nvSpPr>
        <p:spPr>
          <a:xfrm>
            <a:off x="482800" y="1507325"/>
            <a:ext cx="5756100" cy="3203400"/>
          </a:xfrm>
          <a:prstGeom prst="rect">
            <a:avLst/>
          </a:prstGeom>
          <a:noFill/>
          <a:ln>
            <a:noFill/>
          </a:ln>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Clr>
                <a:schemeClr val="lt1"/>
              </a:buClr>
              <a:buSzPts val="2200"/>
              <a:buChar char="●"/>
            </a:pPr>
            <a:r>
              <a:rPr lang="en" sz="2200">
                <a:solidFill>
                  <a:schemeClr val="lt1"/>
                </a:solidFill>
              </a:rPr>
              <a:t>Track your progress (Dopamine)</a:t>
            </a:r>
            <a:endParaRPr sz="2200">
              <a:solidFill>
                <a:schemeClr val="lt1"/>
              </a:solidFill>
            </a:endParaRPr>
          </a:p>
          <a:p>
            <a:pPr indent="-368300" lvl="0" marL="457200" rtl="0" algn="l">
              <a:lnSpc>
                <a:spcPct val="150000"/>
              </a:lnSpc>
              <a:spcBef>
                <a:spcPts val="0"/>
              </a:spcBef>
              <a:spcAft>
                <a:spcPts val="0"/>
              </a:spcAft>
              <a:buClr>
                <a:schemeClr val="lt1"/>
              </a:buClr>
              <a:buSzPts val="2200"/>
              <a:buChar char="●"/>
            </a:pPr>
            <a:r>
              <a:rPr lang="en" sz="2200">
                <a:solidFill>
                  <a:schemeClr val="lt1"/>
                </a:solidFill>
              </a:rPr>
              <a:t>Identify triggers and ways to manage them</a:t>
            </a:r>
            <a:endParaRPr sz="2200">
              <a:solidFill>
                <a:schemeClr val="lt1"/>
              </a:solidFill>
            </a:endParaRPr>
          </a:p>
          <a:p>
            <a:pPr indent="0" lvl="0" marL="457200" marR="0" rtl="0" algn="l">
              <a:lnSpc>
                <a:spcPct val="115000"/>
              </a:lnSpc>
              <a:spcBef>
                <a:spcPts val="0"/>
              </a:spcBef>
              <a:spcAft>
                <a:spcPts val="0"/>
              </a:spcAft>
              <a:buNone/>
            </a:pPr>
            <a:r>
              <a:t/>
            </a:r>
            <a:endParaRPr b="0" i="0" sz="2200" u="none" cap="none" strike="noStrike">
              <a:solidFill>
                <a:schemeClr val="lt1"/>
              </a:solidFill>
              <a:latin typeface="Arial"/>
              <a:ea typeface="Arial"/>
              <a:cs typeface="Arial"/>
              <a:sym typeface="Arial"/>
            </a:endParaRPr>
          </a:p>
          <a:p>
            <a:pPr indent="0" lvl="0" marL="457200" marR="0" rtl="0" algn="l">
              <a:lnSpc>
                <a:spcPct val="115000"/>
              </a:lnSpc>
              <a:spcBef>
                <a:spcPts val="300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70" name="Google Shape;270;ge634e917c7_1_73"/>
          <p:cNvSpPr txBox="1"/>
          <p:nvPr/>
        </p:nvSpPr>
        <p:spPr>
          <a:xfrm>
            <a:off x="515500" y="524000"/>
            <a:ext cx="5690700" cy="81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200" u="none" cap="none" strike="noStrike">
                <a:solidFill>
                  <a:schemeClr val="lt1"/>
                </a:solidFill>
                <a:latin typeface="Arial"/>
                <a:ea typeface="Arial"/>
                <a:cs typeface="Arial"/>
                <a:sym typeface="Arial"/>
              </a:rPr>
              <a:t>Coaching - Recovery Plan</a:t>
            </a:r>
            <a:endParaRPr b="1" i="0" sz="3200" u="none" cap="none" strike="noStrike">
              <a:solidFill>
                <a:schemeClr val="lt1"/>
              </a:solidFill>
              <a:latin typeface="Arial"/>
              <a:ea typeface="Arial"/>
              <a:cs typeface="Arial"/>
              <a:sym typeface="Arial"/>
            </a:endParaRPr>
          </a:p>
        </p:txBody>
      </p:sp>
      <p:pic>
        <p:nvPicPr>
          <p:cNvPr id="271" name="Google Shape;271;ge634e917c7_1_73"/>
          <p:cNvPicPr preferRelativeResize="0"/>
          <p:nvPr/>
        </p:nvPicPr>
        <p:blipFill rotWithShape="1">
          <a:blip r:embed="rId3">
            <a:alphaModFix/>
          </a:blip>
          <a:srcRect b="0" l="0" r="0" t="0"/>
          <a:stretch/>
        </p:blipFill>
        <p:spPr>
          <a:xfrm>
            <a:off x="6372250" y="781050"/>
            <a:ext cx="2413550" cy="16061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75" name="Shape 275"/>
        <p:cNvGrpSpPr/>
        <p:nvPr/>
      </p:nvGrpSpPr>
      <p:grpSpPr>
        <a:xfrm>
          <a:off x="0" y="0"/>
          <a:ext cx="0" cy="0"/>
          <a:chOff x="0" y="0"/>
          <a:chExt cx="0" cy="0"/>
        </a:xfrm>
      </p:grpSpPr>
      <p:sp>
        <p:nvSpPr>
          <p:cNvPr id="276" name="Google Shape;276;ge44833c4c4_0_156"/>
          <p:cNvSpPr txBox="1"/>
          <p:nvPr/>
        </p:nvSpPr>
        <p:spPr>
          <a:xfrm>
            <a:off x="561425" y="1373000"/>
            <a:ext cx="5809500" cy="3203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50000"/>
              </a:lnSpc>
              <a:spcBef>
                <a:spcPts val="0"/>
              </a:spcBef>
              <a:spcAft>
                <a:spcPts val="0"/>
              </a:spcAft>
              <a:buClr>
                <a:schemeClr val="dk1"/>
              </a:buClr>
              <a:buSzPts val="2300"/>
              <a:buFont typeface="Arial"/>
              <a:buChar char="●"/>
            </a:pPr>
            <a:r>
              <a:rPr b="0" i="0" lang="en" sz="2300" u="none" cap="none" strike="noStrike">
                <a:solidFill>
                  <a:schemeClr val="dk1"/>
                </a:solidFill>
                <a:latin typeface="Arial"/>
                <a:ea typeface="Arial"/>
                <a:cs typeface="Arial"/>
                <a:sym typeface="Arial"/>
              </a:rPr>
              <a:t>Offer healthier lifestyle alternatives:</a:t>
            </a:r>
            <a:endParaRPr b="0" i="0" sz="2300" u="none" cap="none" strike="noStrike">
              <a:solidFill>
                <a:schemeClr val="dk1"/>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2300"/>
              <a:buFont typeface="Arial"/>
              <a:buNone/>
            </a:pPr>
            <a:r>
              <a:rPr b="0" i="0" lang="en" sz="2300" u="none" cap="none" strike="noStrike">
                <a:solidFill>
                  <a:schemeClr val="dk1"/>
                </a:solidFill>
                <a:latin typeface="Arial"/>
                <a:ea typeface="Arial"/>
                <a:cs typeface="Arial"/>
                <a:sym typeface="Arial"/>
              </a:rPr>
              <a:t>Relationships, activities, exercise (Dopamine, Oxytocin, Endorphins)</a:t>
            </a:r>
            <a:endParaRPr b="0" i="0" sz="2300" u="none" cap="none" strike="noStrike">
              <a:solidFill>
                <a:schemeClr val="dk1"/>
              </a:solidFill>
              <a:latin typeface="Arial"/>
              <a:ea typeface="Arial"/>
              <a:cs typeface="Arial"/>
              <a:sym typeface="Arial"/>
            </a:endParaRPr>
          </a:p>
          <a:p>
            <a:pPr indent="-374650" lvl="0" marL="457200" marR="0" rtl="0" algn="l">
              <a:lnSpc>
                <a:spcPct val="150000"/>
              </a:lnSpc>
              <a:spcBef>
                <a:spcPts val="0"/>
              </a:spcBef>
              <a:spcAft>
                <a:spcPts val="0"/>
              </a:spcAft>
              <a:buClr>
                <a:schemeClr val="dk1"/>
              </a:buClr>
              <a:buSzPts val="2300"/>
              <a:buFont typeface="Arial"/>
              <a:buChar char="●"/>
            </a:pPr>
            <a:r>
              <a:rPr b="0" i="0" lang="en" sz="2300" u="none" cap="none" strike="noStrike">
                <a:solidFill>
                  <a:schemeClr val="dk1"/>
                </a:solidFill>
                <a:latin typeface="Arial"/>
                <a:ea typeface="Arial"/>
                <a:cs typeface="Arial"/>
                <a:sym typeface="Arial"/>
              </a:rPr>
              <a:t>Creativity, Exercise, Music, Volunteering  (Dopamine)</a:t>
            </a:r>
            <a:endParaRPr b="0" i="0" sz="2300" u="none" cap="none" strike="noStrike">
              <a:solidFill>
                <a:schemeClr val="dk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77" name="Google Shape;277;ge44833c4c4_0_156"/>
          <p:cNvSpPr txBox="1"/>
          <p:nvPr/>
        </p:nvSpPr>
        <p:spPr>
          <a:xfrm>
            <a:off x="824325" y="562100"/>
            <a:ext cx="2772600" cy="81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200" u="none" cap="none" strike="noStrike">
                <a:solidFill>
                  <a:schemeClr val="dk1"/>
                </a:solidFill>
                <a:latin typeface="Arial"/>
                <a:ea typeface="Arial"/>
                <a:cs typeface="Arial"/>
                <a:sym typeface="Arial"/>
              </a:rPr>
              <a:t>Coaching</a:t>
            </a:r>
            <a:endParaRPr b="1" i="0" sz="3200" u="none" cap="none" strike="noStrike">
              <a:solidFill>
                <a:schemeClr val="dk1"/>
              </a:solidFill>
              <a:latin typeface="Arial"/>
              <a:ea typeface="Arial"/>
              <a:cs typeface="Arial"/>
              <a:sym typeface="Arial"/>
            </a:endParaRPr>
          </a:p>
        </p:txBody>
      </p:sp>
      <p:pic>
        <p:nvPicPr>
          <p:cNvPr id="278" name="Google Shape;278;ge44833c4c4_0_156"/>
          <p:cNvPicPr preferRelativeResize="0"/>
          <p:nvPr/>
        </p:nvPicPr>
        <p:blipFill>
          <a:blip r:embed="rId3">
            <a:alphaModFix/>
          </a:blip>
          <a:stretch>
            <a:fillRect/>
          </a:stretch>
        </p:blipFill>
        <p:spPr>
          <a:xfrm>
            <a:off x="6277125" y="1149500"/>
            <a:ext cx="2257742" cy="1502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9CFD"/>
            </a:gs>
            <a:gs pos="100000">
              <a:srgbClr val="054B76"/>
            </a:gs>
          </a:gsLst>
          <a:lin ang="5400012" scaled="0"/>
        </a:gradFill>
      </p:bgPr>
    </p:bg>
    <p:spTree>
      <p:nvGrpSpPr>
        <p:cNvPr id="282" name="Shape 282"/>
        <p:cNvGrpSpPr/>
        <p:nvPr/>
      </p:nvGrpSpPr>
      <p:grpSpPr>
        <a:xfrm>
          <a:off x="0" y="0"/>
          <a:ext cx="0" cy="0"/>
          <a:chOff x="0" y="0"/>
          <a:chExt cx="0" cy="0"/>
        </a:xfrm>
      </p:grpSpPr>
      <p:sp>
        <p:nvSpPr>
          <p:cNvPr id="283" name="Google Shape;283;ge44833c4c4_0_528"/>
          <p:cNvSpPr txBox="1"/>
          <p:nvPr/>
        </p:nvSpPr>
        <p:spPr>
          <a:xfrm>
            <a:off x="616150" y="1516850"/>
            <a:ext cx="4984500" cy="3203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15000"/>
              </a:lnSpc>
              <a:spcBef>
                <a:spcPts val="0"/>
              </a:spcBef>
              <a:spcAft>
                <a:spcPts val="0"/>
              </a:spcAft>
              <a:buClr>
                <a:schemeClr val="lt1"/>
              </a:buClr>
              <a:buSzPts val="2300"/>
              <a:buFont typeface="Arial"/>
              <a:buChar char="●"/>
            </a:pPr>
            <a:r>
              <a:rPr b="0" i="0" lang="en" sz="2300" u="none" cap="none" strike="noStrike">
                <a:solidFill>
                  <a:schemeClr val="lt1"/>
                </a:solidFill>
                <a:latin typeface="Arial"/>
                <a:ea typeface="Arial"/>
                <a:cs typeface="Arial"/>
                <a:sym typeface="Arial"/>
              </a:rPr>
              <a:t>Education</a:t>
            </a:r>
            <a:endParaRPr b="0" i="0" sz="2300" u="none" cap="none" strike="noStrike">
              <a:solidFill>
                <a:schemeClr val="lt1"/>
              </a:solidFill>
              <a:latin typeface="Arial"/>
              <a:ea typeface="Arial"/>
              <a:cs typeface="Arial"/>
              <a:sym typeface="Arial"/>
            </a:endParaRPr>
          </a:p>
          <a:p>
            <a:pPr indent="-374650" lvl="0" marL="457200" marR="0" rtl="0" algn="l">
              <a:lnSpc>
                <a:spcPct val="115000"/>
              </a:lnSpc>
              <a:spcBef>
                <a:spcPts val="0"/>
              </a:spcBef>
              <a:spcAft>
                <a:spcPts val="0"/>
              </a:spcAft>
              <a:buClr>
                <a:schemeClr val="lt1"/>
              </a:buClr>
              <a:buSzPts val="2300"/>
              <a:buFont typeface="Arial"/>
              <a:buChar char="●"/>
            </a:pPr>
            <a:r>
              <a:rPr b="0" i="0" lang="en" sz="2300" u="none" cap="none" strike="noStrike">
                <a:solidFill>
                  <a:schemeClr val="lt1"/>
                </a:solidFill>
                <a:latin typeface="Arial"/>
                <a:ea typeface="Arial"/>
                <a:cs typeface="Arial"/>
                <a:sym typeface="Arial"/>
              </a:rPr>
              <a:t>Work </a:t>
            </a:r>
            <a:endParaRPr b="0" i="0" sz="2300" u="none" cap="none" strike="noStrike">
              <a:solidFill>
                <a:schemeClr val="lt1"/>
              </a:solidFill>
              <a:latin typeface="Arial"/>
              <a:ea typeface="Arial"/>
              <a:cs typeface="Arial"/>
              <a:sym typeface="Arial"/>
            </a:endParaRPr>
          </a:p>
          <a:p>
            <a:pPr indent="-374650" lvl="0" marL="457200" marR="0" rtl="0" algn="l">
              <a:lnSpc>
                <a:spcPct val="115000"/>
              </a:lnSpc>
              <a:spcBef>
                <a:spcPts val="0"/>
              </a:spcBef>
              <a:spcAft>
                <a:spcPts val="0"/>
              </a:spcAft>
              <a:buClr>
                <a:schemeClr val="lt1"/>
              </a:buClr>
              <a:buSzPts val="2300"/>
              <a:buFont typeface="Arial"/>
              <a:buChar char="●"/>
            </a:pPr>
            <a:r>
              <a:rPr b="0" i="0" lang="en" sz="2300" u="none" cap="none" strike="noStrike">
                <a:solidFill>
                  <a:schemeClr val="lt1"/>
                </a:solidFill>
                <a:latin typeface="Arial"/>
                <a:ea typeface="Arial"/>
                <a:cs typeface="Arial"/>
                <a:sym typeface="Arial"/>
              </a:rPr>
              <a:t>Housing </a:t>
            </a:r>
            <a:endParaRPr b="0" i="0" sz="2300" u="none" cap="none" strike="noStrike">
              <a:solidFill>
                <a:schemeClr val="lt1"/>
              </a:solidFill>
              <a:latin typeface="Arial"/>
              <a:ea typeface="Arial"/>
              <a:cs typeface="Arial"/>
              <a:sym typeface="Arial"/>
            </a:endParaRPr>
          </a:p>
          <a:p>
            <a:pPr indent="-374650" lvl="0" marL="457200" marR="0" rtl="0" algn="l">
              <a:lnSpc>
                <a:spcPct val="115000"/>
              </a:lnSpc>
              <a:spcBef>
                <a:spcPts val="0"/>
              </a:spcBef>
              <a:spcAft>
                <a:spcPts val="0"/>
              </a:spcAft>
              <a:buClr>
                <a:schemeClr val="lt1"/>
              </a:buClr>
              <a:buSzPts val="2300"/>
              <a:buFont typeface="Arial"/>
              <a:buChar char="●"/>
            </a:pPr>
            <a:r>
              <a:rPr b="0" i="0" lang="en" sz="2300" u="none" cap="none" strike="noStrike">
                <a:solidFill>
                  <a:schemeClr val="lt1"/>
                </a:solidFill>
                <a:latin typeface="Arial"/>
                <a:ea typeface="Arial"/>
                <a:cs typeface="Arial"/>
                <a:sym typeface="Arial"/>
              </a:rPr>
              <a:t>Jobs</a:t>
            </a:r>
            <a:br>
              <a:rPr b="0" i="0" lang="en" sz="2300" u="none" cap="none" strike="noStrike">
                <a:solidFill>
                  <a:schemeClr val="lt1"/>
                </a:solidFill>
                <a:latin typeface="Arial"/>
                <a:ea typeface="Arial"/>
                <a:cs typeface="Arial"/>
                <a:sym typeface="Arial"/>
              </a:rPr>
            </a:br>
            <a:endParaRPr b="0" i="0" sz="23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84" name="Google Shape;284;ge44833c4c4_0_528"/>
          <p:cNvSpPr txBox="1"/>
          <p:nvPr/>
        </p:nvSpPr>
        <p:spPr>
          <a:xfrm>
            <a:off x="824325" y="562100"/>
            <a:ext cx="4900200" cy="81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200" u="none" cap="none" strike="noStrike">
                <a:solidFill>
                  <a:schemeClr val="lt1"/>
                </a:solidFill>
                <a:latin typeface="Arial"/>
                <a:ea typeface="Arial"/>
                <a:cs typeface="Arial"/>
                <a:sym typeface="Arial"/>
              </a:rPr>
              <a:t>Coaching - Resources</a:t>
            </a:r>
            <a:endParaRPr b="1" i="0" sz="3200" u="none" cap="none" strike="noStrike">
              <a:solidFill>
                <a:schemeClr val="lt1"/>
              </a:solidFill>
              <a:latin typeface="Arial"/>
              <a:ea typeface="Arial"/>
              <a:cs typeface="Arial"/>
              <a:sym typeface="Arial"/>
            </a:endParaRPr>
          </a:p>
        </p:txBody>
      </p:sp>
      <p:pic>
        <p:nvPicPr>
          <p:cNvPr id="285" name="Google Shape;285;ge44833c4c4_0_528"/>
          <p:cNvPicPr preferRelativeResize="0"/>
          <p:nvPr/>
        </p:nvPicPr>
        <p:blipFill rotWithShape="1">
          <a:blip r:embed="rId3">
            <a:alphaModFix/>
          </a:blip>
          <a:srcRect b="0" l="0" r="0" t="0"/>
          <a:stretch/>
        </p:blipFill>
        <p:spPr>
          <a:xfrm>
            <a:off x="5863675" y="1076325"/>
            <a:ext cx="2413550" cy="16061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289" name="Shape 289"/>
        <p:cNvGrpSpPr/>
        <p:nvPr/>
      </p:nvGrpSpPr>
      <p:grpSpPr>
        <a:xfrm>
          <a:off x="0" y="0"/>
          <a:ext cx="0" cy="0"/>
          <a:chOff x="0" y="0"/>
          <a:chExt cx="0" cy="0"/>
        </a:xfrm>
      </p:grpSpPr>
      <p:sp>
        <p:nvSpPr>
          <p:cNvPr id="290" name="Google Shape;290;ge44833c4c4_0_2"/>
          <p:cNvSpPr txBox="1"/>
          <p:nvPr/>
        </p:nvSpPr>
        <p:spPr>
          <a:xfrm>
            <a:off x="484250" y="838150"/>
            <a:ext cx="5690400" cy="320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374650" lvl="0" marL="457200" marR="0" rtl="0" algn="l">
              <a:lnSpc>
                <a:spcPct val="115000"/>
              </a:lnSpc>
              <a:spcBef>
                <a:spcPts val="0"/>
              </a:spcBef>
              <a:spcAft>
                <a:spcPts val="0"/>
              </a:spcAft>
              <a:buClr>
                <a:srgbClr val="000000"/>
              </a:buClr>
              <a:buSzPts val="2300"/>
              <a:buFont typeface="Arial"/>
              <a:buChar char="●"/>
            </a:pPr>
            <a:r>
              <a:rPr b="0" i="0" lang="en" sz="2300" u="none" cap="none" strike="noStrike">
                <a:solidFill>
                  <a:srgbClr val="000000"/>
                </a:solidFill>
                <a:latin typeface="Arial"/>
                <a:ea typeface="Arial"/>
                <a:cs typeface="Arial"/>
                <a:sym typeface="Arial"/>
              </a:rPr>
              <a:t>Promote 12 step/support groups </a:t>
            </a:r>
            <a:br>
              <a:rPr b="0" i="0" lang="en" sz="2300" u="none" cap="none" strike="noStrike">
                <a:solidFill>
                  <a:srgbClr val="000000"/>
                </a:solidFill>
                <a:latin typeface="Arial"/>
                <a:ea typeface="Arial"/>
                <a:cs typeface="Arial"/>
                <a:sym typeface="Arial"/>
              </a:rPr>
            </a:br>
            <a:r>
              <a:rPr b="0" i="0" lang="en"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300"/>
              <a:buFont typeface="Arial"/>
              <a:buNone/>
            </a:pPr>
            <a:r>
              <a:rPr b="0" i="0" lang="en" sz="2300" u="none" cap="none" strike="noStrike">
                <a:solidFill>
                  <a:srgbClr val="000000"/>
                </a:solidFill>
                <a:latin typeface="Arial"/>
                <a:ea typeface="Arial"/>
                <a:cs typeface="Arial"/>
                <a:sym typeface="Arial"/>
              </a:rPr>
              <a:t>(Dopamine  - social reward is processed in the same brain reward centers in the limbic system as non-social reward and drug addiction)</a:t>
            </a:r>
            <a:endParaRPr b="0" i="0" sz="23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91" name="Google Shape;291;ge44833c4c4_0_2"/>
          <p:cNvSpPr txBox="1"/>
          <p:nvPr/>
        </p:nvSpPr>
        <p:spPr>
          <a:xfrm>
            <a:off x="596575" y="490125"/>
            <a:ext cx="3288000" cy="81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200" u="none" cap="none" strike="noStrike">
                <a:solidFill>
                  <a:srgbClr val="000000"/>
                </a:solidFill>
                <a:latin typeface="Arial"/>
                <a:ea typeface="Arial"/>
                <a:cs typeface="Arial"/>
                <a:sym typeface="Arial"/>
              </a:rPr>
              <a:t>12 Steps</a:t>
            </a:r>
            <a:endParaRPr b="1" i="0" sz="3200" u="none" cap="none" strike="noStrike">
              <a:solidFill>
                <a:srgbClr val="000000"/>
              </a:solidFill>
              <a:latin typeface="Arial"/>
              <a:ea typeface="Arial"/>
              <a:cs typeface="Arial"/>
              <a:sym typeface="Arial"/>
            </a:endParaRPr>
          </a:p>
        </p:txBody>
      </p:sp>
      <p:pic>
        <p:nvPicPr>
          <p:cNvPr id="292" name="Google Shape;292;ge44833c4c4_0_2"/>
          <p:cNvPicPr preferRelativeResize="0"/>
          <p:nvPr/>
        </p:nvPicPr>
        <p:blipFill rotWithShape="1">
          <a:blip r:embed="rId3">
            <a:alphaModFix/>
          </a:blip>
          <a:srcRect b="0" l="0" r="0" t="0"/>
          <a:stretch/>
        </p:blipFill>
        <p:spPr>
          <a:xfrm>
            <a:off x="6075275" y="1099575"/>
            <a:ext cx="2619375" cy="17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96" name="Shape 296"/>
        <p:cNvGrpSpPr/>
        <p:nvPr/>
      </p:nvGrpSpPr>
      <p:grpSpPr>
        <a:xfrm>
          <a:off x="0" y="0"/>
          <a:ext cx="0" cy="0"/>
          <a:chOff x="0" y="0"/>
          <a:chExt cx="0" cy="0"/>
        </a:xfrm>
      </p:grpSpPr>
      <p:sp>
        <p:nvSpPr>
          <p:cNvPr id="297" name="Google Shape;297;ge44833c4c4_0_177"/>
          <p:cNvSpPr txBox="1"/>
          <p:nvPr/>
        </p:nvSpPr>
        <p:spPr>
          <a:xfrm>
            <a:off x="544200" y="1313025"/>
            <a:ext cx="5150700" cy="3203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50000"/>
              </a:lnSpc>
              <a:spcBef>
                <a:spcPts val="0"/>
              </a:spcBef>
              <a:spcAft>
                <a:spcPts val="0"/>
              </a:spcAft>
              <a:buClr>
                <a:srgbClr val="000000"/>
              </a:buClr>
              <a:buSzPts val="2300"/>
              <a:buFont typeface="Arial"/>
              <a:buChar char="●"/>
            </a:pPr>
            <a:r>
              <a:rPr b="0" i="0" lang="en" sz="2300" u="none" cap="none" strike="noStrike">
                <a:solidFill>
                  <a:srgbClr val="000000"/>
                </a:solidFill>
                <a:latin typeface="Arial"/>
                <a:ea typeface="Arial"/>
                <a:cs typeface="Arial"/>
                <a:sym typeface="Arial"/>
              </a:rPr>
              <a:t>65% increase in endogenous dopamine release</a:t>
            </a:r>
            <a:endParaRPr b="0" i="0" sz="2300" u="none" cap="none" strike="noStrike">
              <a:solidFill>
                <a:srgbClr val="000000"/>
              </a:solidFill>
              <a:latin typeface="Arial"/>
              <a:ea typeface="Arial"/>
              <a:cs typeface="Arial"/>
              <a:sym typeface="Arial"/>
            </a:endParaRPr>
          </a:p>
          <a:p>
            <a:pPr indent="-374650" lvl="0" marL="457200" marR="0" rtl="0" algn="l">
              <a:lnSpc>
                <a:spcPct val="150000"/>
              </a:lnSpc>
              <a:spcBef>
                <a:spcPts val="0"/>
              </a:spcBef>
              <a:spcAft>
                <a:spcPts val="0"/>
              </a:spcAft>
              <a:buClr>
                <a:srgbClr val="000000"/>
              </a:buClr>
              <a:buSzPts val="2300"/>
              <a:buFont typeface="Arial"/>
              <a:buChar char="●"/>
            </a:pPr>
            <a:r>
              <a:rPr b="0" i="0" lang="en" sz="2300" u="none" cap="none" strike="noStrike">
                <a:solidFill>
                  <a:srgbClr val="000000"/>
                </a:solidFill>
                <a:latin typeface="Arial"/>
                <a:ea typeface="Arial"/>
                <a:cs typeface="Arial"/>
                <a:sym typeface="Arial"/>
              </a:rPr>
              <a:t>Increase in the serotonin levels during meditation</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https://www.ncbi.nlm.nih.gov/pmc/articles/PMC3190564/</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98" name="Google Shape;298;ge44833c4c4_0_177"/>
          <p:cNvSpPr txBox="1"/>
          <p:nvPr/>
        </p:nvSpPr>
        <p:spPr>
          <a:xfrm>
            <a:off x="608550" y="502125"/>
            <a:ext cx="3444000" cy="81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1" i="0" lang="en" sz="2600" u="none" cap="none" strike="noStrike">
                <a:solidFill>
                  <a:srgbClr val="000000"/>
                </a:solidFill>
                <a:latin typeface="Arial"/>
                <a:ea typeface="Arial"/>
                <a:cs typeface="Arial"/>
                <a:sym typeface="Arial"/>
              </a:rPr>
              <a:t>Spiritual Growth</a:t>
            </a:r>
            <a:endParaRPr b="1" i="0" sz="3500" u="none" cap="none" strike="noStrike">
              <a:solidFill>
                <a:srgbClr val="000000"/>
              </a:solidFill>
              <a:latin typeface="Arial"/>
              <a:ea typeface="Arial"/>
              <a:cs typeface="Arial"/>
              <a:sym typeface="Arial"/>
            </a:endParaRPr>
          </a:p>
        </p:txBody>
      </p:sp>
      <p:pic>
        <p:nvPicPr>
          <p:cNvPr id="299" name="Google Shape;299;ge44833c4c4_0_177"/>
          <p:cNvPicPr preferRelativeResize="0"/>
          <p:nvPr/>
        </p:nvPicPr>
        <p:blipFill rotWithShape="1">
          <a:blip r:embed="rId3">
            <a:alphaModFix/>
          </a:blip>
          <a:srcRect b="0" l="0" r="0" t="0"/>
          <a:stretch/>
        </p:blipFill>
        <p:spPr>
          <a:xfrm>
            <a:off x="5859275" y="799825"/>
            <a:ext cx="2619375" cy="174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lin ang="5400012" scaled="0"/>
        </a:gradFill>
      </p:bgPr>
    </p:bg>
    <p:spTree>
      <p:nvGrpSpPr>
        <p:cNvPr id="303" name="Shape 303"/>
        <p:cNvGrpSpPr/>
        <p:nvPr/>
      </p:nvGrpSpPr>
      <p:grpSpPr>
        <a:xfrm>
          <a:off x="0" y="0"/>
          <a:ext cx="0" cy="0"/>
          <a:chOff x="0" y="0"/>
          <a:chExt cx="0" cy="0"/>
        </a:xfrm>
      </p:grpSpPr>
      <p:sp>
        <p:nvSpPr>
          <p:cNvPr id="304" name="Google Shape;304;ge44833c4c4_0_298"/>
          <p:cNvSpPr txBox="1"/>
          <p:nvPr/>
        </p:nvSpPr>
        <p:spPr>
          <a:xfrm>
            <a:off x="608550" y="502125"/>
            <a:ext cx="3948300" cy="81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1" i="0" lang="en" sz="2600" u="none" cap="none" strike="noStrike">
                <a:solidFill>
                  <a:schemeClr val="lt1"/>
                </a:solidFill>
                <a:latin typeface="Arial"/>
                <a:ea typeface="Arial"/>
                <a:cs typeface="Arial"/>
                <a:sym typeface="Arial"/>
              </a:rPr>
              <a:t>4. Relapse Prevention</a:t>
            </a:r>
            <a:endParaRPr b="1" i="0" sz="3500" u="none" cap="none" strike="noStrike">
              <a:solidFill>
                <a:schemeClr val="lt1"/>
              </a:solidFill>
              <a:latin typeface="Arial"/>
              <a:ea typeface="Arial"/>
              <a:cs typeface="Arial"/>
              <a:sym typeface="Arial"/>
            </a:endParaRPr>
          </a:p>
        </p:txBody>
      </p:sp>
      <p:pic>
        <p:nvPicPr>
          <p:cNvPr id="305" name="Google Shape;305;ge44833c4c4_0_298"/>
          <p:cNvPicPr preferRelativeResize="0"/>
          <p:nvPr/>
        </p:nvPicPr>
        <p:blipFill rotWithShape="1">
          <a:blip r:embed="rId3">
            <a:alphaModFix/>
          </a:blip>
          <a:srcRect b="0" l="0" r="0" t="0"/>
          <a:stretch/>
        </p:blipFill>
        <p:spPr>
          <a:xfrm>
            <a:off x="4900350" y="99375"/>
            <a:ext cx="3770114" cy="5143501"/>
          </a:xfrm>
          <a:prstGeom prst="rect">
            <a:avLst/>
          </a:prstGeom>
          <a:noFill/>
          <a:ln>
            <a:noFill/>
          </a:ln>
        </p:spPr>
      </p:pic>
      <p:sp>
        <p:nvSpPr>
          <p:cNvPr id="306" name="Google Shape;306;ge44833c4c4_0_298"/>
          <p:cNvSpPr txBox="1"/>
          <p:nvPr/>
        </p:nvSpPr>
        <p:spPr>
          <a:xfrm>
            <a:off x="623450" y="1462725"/>
            <a:ext cx="3561000" cy="30015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50000"/>
              </a:lnSpc>
              <a:spcBef>
                <a:spcPts val="0"/>
              </a:spcBef>
              <a:spcAft>
                <a:spcPts val="0"/>
              </a:spcAft>
              <a:buClr>
                <a:schemeClr val="lt1"/>
              </a:buClr>
              <a:buSzPts val="2200"/>
              <a:buFont typeface="Arial"/>
              <a:buChar char="●"/>
            </a:pPr>
            <a:r>
              <a:rPr b="0" i="0" lang="en" sz="2200" u="none" cap="none" strike="noStrike">
                <a:solidFill>
                  <a:schemeClr val="lt1"/>
                </a:solidFill>
                <a:latin typeface="Arial"/>
                <a:ea typeface="Arial"/>
                <a:cs typeface="Arial"/>
                <a:sym typeface="Arial"/>
              </a:rPr>
              <a:t>Stress Cues</a:t>
            </a:r>
            <a:endParaRPr b="0" i="0" sz="2200" u="none" cap="none" strike="noStrike">
              <a:solidFill>
                <a:schemeClr val="lt1"/>
              </a:solidFill>
              <a:latin typeface="Arial"/>
              <a:ea typeface="Arial"/>
              <a:cs typeface="Arial"/>
              <a:sym typeface="Arial"/>
            </a:endParaRPr>
          </a:p>
          <a:p>
            <a:pPr indent="-368300" lvl="0" marL="457200" marR="0" rtl="0" algn="l">
              <a:lnSpc>
                <a:spcPct val="150000"/>
              </a:lnSpc>
              <a:spcBef>
                <a:spcPts val="0"/>
              </a:spcBef>
              <a:spcAft>
                <a:spcPts val="0"/>
              </a:spcAft>
              <a:buClr>
                <a:schemeClr val="lt1"/>
              </a:buClr>
              <a:buSzPts val="2200"/>
              <a:buFont typeface="Arial"/>
              <a:buChar char="●"/>
            </a:pPr>
            <a:r>
              <a:rPr b="0" i="0" lang="en" sz="2200" u="none" cap="none" strike="noStrike">
                <a:solidFill>
                  <a:schemeClr val="lt1"/>
                </a:solidFill>
                <a:latin typeface="Arial"/>
                <a:ea typeface="Arial"/>
                <a:cs typeface="Arial"/>
                <a:sym typeface="Arial"/>
              </a:rPr>
              <a:t>Re-Exposing</a:t>
            </a:r>
            <a:endParaRPr b="0" i="0" sz="2200" u="none" cap="none" strike="noStrike">
              <a:solidFill>
                <a:schemeClr val="lt1"/>
              </a:solidFill>
              <a:latin typeface="Arial"/>
              <a:ea typeface="Arial"/>
              <a:cs typeface="Arial"/>
              <a:sym typeface="Arial"/>
            </a:endParaRPr>
          </a:p>
          <a:p>
            <a:pPr indent="-368300" lvl="0" marL="457200" marR="0" rtl="0" algn="l">
              <a:lnSpc>
                <a:spcPct val="150000"/>
              </a:lnSpc>
              <a:spcBef>
                <a:spcPts val="0"/>
              </a:spcBef>
              <a:spcAft>
                <a:spcPts val="0"/>
              </a:spcAft>
              <a:buClr>
                <a:schemeClr val="lt1"/>
              </a:buClr>
              <a:buSzPts val="2200"/>
              <a:buFont typeface="Arial"/>
              <a:buChar char="●"/>
            </a:pPr>
            <a:r>
              <a:rPr b="0" i="0" lang="en" sz="2200" u="none" cap="none" strike="noStrike">
                <a:solidFill>
                  <a:schemeClr val="lt1"/>
                </a:solidFill>
                <a:latin typeface="Arial"/>
                <a:ea typeface="Arial"/>
                <a:cs typeface="Arial"/>
                <a:sym typeface="Arial"/>
              </a:rPr>
              <a:t>Environment</a:t>
            </a:r>
            <a:endParaRPr b="0" i="0" sz="2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10" name="Shape 310"/>
        <p:cNvGrpSpPr/>
        <p:nvPr/>
      </p:nvGrpSpPr>
      <p:grpSpPr>
        <a:xfrm>
          <a:off x="0" y="0"/>
          <a:ext cx="0" cy="0"/>
          <a:chOff x="0" y="0"/>
          <a:chExt cx="0" cy="0"/>
        </a:xfrm>
      </p:grpSpPr>
      <p:pic>
        <p:nvPicPr>
          <p:cNvPr id="311" name="Google Shape;311;ge44833c4c4_0_307"/>
          <p:cNvPicPr preferRelativeResize="0"/>
          <p:nvPr/>
        </p:nvPicPr>
        <p:blipFill rotWithShape="1">
          <a:blip r:embed="rId3">
            <a:alphaModFix/>
          </a:blip>
          <a:srcRect b="0" l="0" r="0" t="0"/>
          <a:stretch/>
        </p:blipFill>
        <p:spPr>
          <a:xfrm>
            <a:off x="4740675" y="500075"/>
            <a:ext cx="3032175" cy="3924900"/>
          </a:xfrm>
          <a:prstGeom prst="rect">
            <a:avLst/>
          </a:prstGeom>
          <a:noFill/>
          <a:ln>
            <a:noFill/>
          </a:ln>
        </p:spPr>
      </p:pic>
      <p:sp>
        <p:nvSpPr>
          <p:cNvPr id="312" name="Google Shape;312;ge44833c4c4_0_307"/>
          <p:cNvSpPr txBox="1"/>
          <p:nvPr/>
        </p:nvSpPr>
        <p:spPr>
          <a:xfrm>
            <a:off x="438975" y="817100"/>
            <a:ext cx="3729300" cy="3909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Arial"/>
              <a:buChar char="●"/>
            </a:pPr>
            <a:r>
              <a:rPr b="0" i="0" lang="en" sz="2200" u="none" cap="none" strike="noStrike">
                <a:solidFill>
                  <a:schemeClr val="dk1"/>
                </a:solidFill>
                <a:latin typeface="Arial"/>
                <a:ea typeface="Arial"/>
                <a:cs typeface="Arial"/>
                <a:sym typeface="Arial"/>
              </a:rPr>
              <a:t>The Wellness Recovery Action Plan® or WRAP®, is a self-designed prevention and wellness process </a:t>
            </a:r>
            <a:endParaRPr b="0" i="0" sz="2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368300" lvl="0" marL="457200" marR="0" rtl="0" algn="l">
              <a:lnSpc>
                <a:spcPct val="100000"/>
              </a:lnSpc>
              <a:spcBef>
                <a:spcPts val="0"/>
              </a:spcBef>
              <a:spcAft>
                <a:spcPts val="0"/>
              </a:spcAft>
              <a:buClr>
                <a:schemeClr val="dk1"/>
              </a:buClr>
              <a:buSzPts val="2200"/>
              <a:buFont typeface="Arial"/>
              <a:buChar char="●"/>
            </a:pPr>
            <a:r>
              <a:rPr b="0" i="0" lang="en" sz="2200" u="none" cap="none" strike="noStrike">
                <a:solidFill>
                  <a:schemeClr val="dk1"/>
                </a:solidFill>
                <a:latin typeface="Arial"/>
                <a:ea typeface="Arial"/>
                <a:cs typeface="Arial"/>
                <a:sym typeface="Arial"/>
              </a:rPr>
              <a:t>Developed to help addiction and mental health and help people their life dreams and goals.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16" name="Shape 316"/>
        <p:cNvGrpSpPr/>
        <p:nvPr/>
      </p:nvGrpSpPr>
      <p:grpSpPr>
        <a:xfrm>
          <a:off x="0" y="0"/>
          <a:ext cx="0" cy="0"/>
          <a:chOff x="0" y="0"/>
          <a:chExt cx="0" cy="0"/>
        </a:xfrm>
      </p:grpSpPr>
      <p:sp>
        <p:nvSpPr>
          <p:cNvPr id="317" name="Google Shape;317;gb8357be51e_0_31"/>
          <p:cNvSpPr txBox="1"/>
          <p:nvPr>
            <p:ph idx="4294967295" type="title"/>
          </p:nvPr>
        </p:nvSpPr>
        <p:spPr>
          <a:xfrm>
            <a:off x="2275925" y="557650"/>
            <a:ext cx="5083800" cy="76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000"/>
              <a:buNone/>
            </a:pPr>
            <a:r>
              <a:rPr b="0" lang="en" sz="3100">
                <a:solidFill>
                  <a:srgbClr val="000000"/>
                </a:solidFill>
              </a:rPr>
              <a:t>Co-</a:t>
            </a:r>
            <a:r>
              <a:rPr b="0" lang="en" sz="3100">
                <a:solidFill>
                  <a:srgbClr val="000000"/>
                </a:solidFill>
              </a:rPr>
              <a:t>Occurring</a:t>
            </a:r>
            <a:r>
              <a:rPr b="0" lang="en" sz="3100">
                <a:solidFill>
                  <a:srgbClr val="000000"/>
                </a:solidFill>
              </a:rPr>
              <a:t> Disorders</a:t>
            </a:r>
            <a:r>
              <a:rPr b="0" lang="en" sz="3100">
                <a:solidFill>
                  <a:srgbClr val="000000"/>
                </a:solidFill>
                <a:latin typeface="Arial"/>
                <a:ea typeface="Arial"/>
                <a:cs typeface="Arial"/>
                <a:sym typeface="Arial"/>
              </a:rPr>
              <a:t> </a:t>
            </a:r>
            <a:endParaRPr b="0" sz="3100">
              <a:solidFill>
                <a:srgbClr val="000000"/>
              </a:solidFill>
              <a:latin typeface="Arial"/>
              <a:ea typeface="Arial"/>
              <a:cs typeface="Arial"/>
              <a:sym typeface="Arial"/>
            </a:endParaRPr>
          </a:p>
          <a:p>
            <a:pPr indent="0" lvl="0" marL="0" rtl="0" algn="l">
              <a:lnSpc>
                <a:spcPct val="115000"/>
              </a:lnSpc>
              <a:spcBef>
                <a:spcPts val="0"/>
              </a:spcBef>
              <a:spcAft>
                <a:spcPts val="0"/>
              </a:spcAft>
              <a:buSzPts val="3000"/>
              <a:buNone/>
            </a:pPr>
            <a:r>
              <a:t/>
            </a:r>
            <a:endParaRPr b="0" sz="3700">
              <a:solidFill>
                <a:srgbClr val="000000"/>
              </a:solidFill>
              <a:latin typeface="Arial"/>
              <a:ea typeface="Arial"/>
              <a:cs typeface="Arial"/>
              <a:sym typeface="Arial"/>
            </a:endParaRPr>
          </a:p>
          <a:p>
            <a:pPr indent="0" lvl="0" marL="0" rtl="0" algn="l">
              <a:lnSpc>
                <a:spcPct val="100000"/>
              </a:lnSpc>
              <a:spcBef>
                <a:spcPts val="0"/>
              </a:spcBef>
              <a:spcAft>
                <a:spcPts val="0"/>
              </a:spcAft>
              <a:buSzPts val="3600"/>
              <a:buNone/>
            </a:pPr>
            <a:r>
              <a:t/>
            </a:r>
            <a:endParaRPr sz="3600">
              <a:solidFill>
                <a:schemeClr val="dk1"/>
              </a:solidFill>
            </a:endParaRPr>
          </a:p>
        </p:txBody>
      </p:sp>
      <p:sp>
        <p:nvSpPr>
          <p:cNvPr id="318" name="Google Shape;318;gb8357be51e_0_31"/>
          <p:cNvSpPr txBox="1"/>
          <p:nvPr>
            <p:ph idx="4294967295" type="title"/>
          </p:nvPr>
        </p:nvSpPr>
        <p:spPr>
          <a:xfrm>
            <a:off x="393476" y="1480150"/>
            <a:ext cx="4926300" cy="313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000"/>
              <a:buNone/>
            </a:pPr>
            <a:r>
              <a:t/>
            </a:r>
            <a:endParaRPr b="0" sz="2800">
              <a:solidFill>
                <a:srgbClr val="000000"/>
              </a:solidFill>
              <a:highlight>
                <a:srgbClr val="FFFFFF"/>
              </a:highlight>
              <a:latin typeface="Arial"/>
              <a:ea typeface="Arial"/>
              <a:cs typeface="Arial"/>
              <a:sym typeface="Arial"/>
            </a:endParaRPr>
          </a:p>
          <a:p>
            <a:pPr indent="0" lvl="0" marL="0" rtl="0" algn="l">
              <a:lnSpc>
                <a:spcPct val="115000"/>
              </a:lnSpc>
              <a:spcBef>
                <a:spcPts val="500"/>
              </a:spcBef>
              <a:spcAft>
                <a:spcPts val="0"/>
              </a:spcAft>
              <a:buSzPts val="1300"/>
              <a:buNone/>
            </a:pPr>
            <a:r>
              <a:t/>
            </a:r>
            <a:endParaRPr b="0" sz="11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sp>
        <p:nvSpPr>
          <p:cNvPr id="319" name="Google Shape;319;gb8357be51e_0_31"/>
          <p:cNvSpPr txBox="1"/>
          <p:nvPr/>
        </p:nvSpPr>
        <p:spPr>
          <a:xfrm>
            <a:off x="1244700" y="1325650"/>
            <a:ext cx="6654600" cy="28908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232424"/>
              </a:buClr>
              <a:buSzPts val="2200"/>
              <a:buFont typeface="DM Sans"/>
              <a:buChar char="●"/>
            </a:pPr>
            <a:r>
              <a:rPr lang="en" sz="2200">
                <a:solidFill>
                  <a:srgbClr val="232424"/>
                </a:solidFill>
                <a:latin typeface="DM Sans"/>
                <a:ea typeface="DM Sans"/>
                <a:cs typeface="DM Sans"/>
                <a:sym typeface="DM Sans"/>
              </a:rPr>
              <a:t>Is a term for a person who experiences a mental illness and a substance use disorder at the the same time.</a:t>
            </a:r>
            <a:endParaRPr sz="2200">
              <a:solidFill>
                <a:srgbClr val="232424"/>
              </a:solidFill>
              <a:latin typeface="DM Sans"/>
              <a:ea typeface="DM Sans"/>
              <a:cs typeface="DM Sans"/>
              <a:sym typeface="DM Sans"/>
            </a:endParaRPr>
          </a:p>
          <a:p>
            <a:pPr indent="-368300" lvl="0" marL="457200" rtl="0" algn="l">
              <a:lnSpc>
                <a:spcPct val="115000"/>
              </a:lnSpc>
              <a:spcBef>
                <a:spcPts val="0"/>
              </a:spcBef>
              <a:spcAft>
                <a:spcPts val="0"/>
              </a:spcAft>
              <a:buClr>
                <a:srgbClr val="232424"/>
              </a:buClr>
              <a:buSzPts val="2200"/>
              <a:buFont typeface="DM Sans"/>
              <a:buChar char="●"/>
            </a:pPr>
            <a:r>
              <a:rPr lang="en" sz="2200">
                <a:solidFill>
                  <a:srgbClr val="232424"/>
                </a:solidFill>
                <a:latin typeface="DM Sans"/>
                <a:ea typeface="DM Sans"/>
                <a:cs typeface="DM Sans"/>
                <a:sym typeface="DM Sans"/>
              </a:rPr>
              <a:t>It is sometimes called a “</a:t>
            </a:r>
            <a:r>
              <a:rPr b="1" lang="en" sz="2200">
                <a:solidFill>
                  <a:srgbClr val="232424"/>
                </a:solidFill>
                <a:latin typeface="DM Sans"/>
                <a:ea typeface="DM Sans"/>
                <a:cs typeface="DM Sans"/>
                <a:sym typeface="DM Sans"/>
              </a:rPr>
              <a:t>co-occurring disorder”</a:t>
            </a:r>
            <a:r>
              <a:rPr lang="en" sz="2200">
                <a:solidFill>
                  <a:srgbClr val="232424"/>
                </a:solidFill>
                <a:latin typeface="DM Sans"/>
                <a:ea typeface="DM Sans"/>
                <a:cs typeface="DM Sans"/>
                <a:sym typeface="DM Sans"/>
              </a:rPr>
              <a:t> because both the addiction and mental health issue occur together.</a:t>
            </a:r>
            <a:endParaRPr sz="2200">
              <a:solidFill>
                <a:srgbClr val="232424"/>
              </a:solidFill>
              <a:latin typeface="DM Sans"/>
              <a:ea typeface="DM Sans"/>
              <a:cs typeface="DM Sans"/>
              <a:sym typeface="DM Sans"/>
            </a:endParaRPr>
          </a:p>
          <a:p>
            <a:pPr indent="0" lvl="0" marL="0" rtl="0" algn="l">
              <a:spcBef>
                <a:spcPts val="12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323" name="Shape 323"/>
        <p:cNvGrpSpPr/>
        <p:nvPr/>
      </p:nvGrpSpPr>
      <p:grpSpPr>
        <a:xfrm>
          <a:off x="0" y="0"/>
          <a:ext cx="0" cy="0"/>
          <a:chOff x="0" y="0"/>
          <a:chExt cx="0" cy="0"/>
        </a:xfrm>
      </p:grpSpPr>
      <p:sp>
        <p:nvSpPr>
          <p:cNvPr id="324" name="Google Shape;324;ge30c5709fd_0_27"/>
          <p:cNvSpPr txBox="1"/>
          <p:nvPr/>
        </p:nvSpPr>
        <p:spPr>
          <a:xfrm>
            <a:off x="615600" y="957575"/>
            <a:ext cx="5499000" cy="3208200"/>
          </a:xfrm>
          <a:prstGeom prst="rect">
            <a:avLst/>
          </a:prstGeom>
          <a:noFill/>
          <a:ln>
            <a:noFill/>
          </a:ln>
        </p:spPr>
        <p:txBody>
          <a:bodyPr anchorCtr="0" anchor="t" bIns="91425" lIns="91425" spcFirstLastPara="1" rIns="91425" wrap="square" tIns="91425">
            <a:spAutoFit/>
          </a:bodyPr>
          <a:lstStyle/>
          <a:p>
            <a:pPr indent="-368300" lvl="0" marL="457200" rtl="0" algn="l">
              <a:lnSpc>
                <a:spcPct val="132143"/>
              </a:lnSpc>
              <a:spcBef>
                <a:spcPts val="0"/>
              </a:spcBef>
              <a:spcAft>
                <a:spcPts val="0"/>
              </a:spcAft>
              <a:buSzPts val="2200"/>
              <a:buChar char="●"/>
            </a:pPr>
            <a:r>
              <a:rPr lang="en" sz="2200"/>
              <a:t>Julia Loytsker, Psy.D. is a Staff Psychologist working with Relapse patients. </a:t>
            </a:r>
            <a:endParaRPr sz="2200"/>
          </a:p>
          <a:p>
            <a:pPr indent="-368300" lvl="0" marL="457200" rtl="0" algn="l">
              <a:lnSpc>
                <a:spcPct val="132143"/>
              </a:lnSpc>
              <a:spcBef>
                <a:spcPts val="0"/>
              </a:spcBef>
              <a:spcAft>
                <a:spcPts val="0"/>
              </a:spcAft>
              <a:buSzPts val="2200"/>
              <a:buChar char="●"/>
            </a:pPr>
            <a:r>
              <a:rPr lang="en" sz="2200"/>
              <a:t>She is a clinical psychologist, licensed in Pennsylvania. Dr. Loytsker earned her Doctorate of Psychology from Widener University.</a:t>
            </a:r>
            <a:endParaRPr sz="2200"/>
          </a:p>
        </p:txBody>
      </p:sp>
      <p:pic>
        <p:nvPicPr>
          <p:cNvPr id="325" name="Google Shape;325;ge30c5709fd_0_27"/>
          <p:cNvPicPr preferRelativeResize="0"/>
          <p:nvPr/>
        </p:nvPicPr>
        <p:blipFill>
          <a:blip r:embed="rId3">
            <a:alphaModFix/>
          </a:blip>
          <a:stretch>
            <a:fillRect/>
          </a:stretch>
        </p:blipFill>
        <p:spPr>
          <a:xfrm>
            <a:off x="6364675" y="740625"/>
            <a:ext cx="2337274" cy="2337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dfba890cbb_0_2461"/>
          <p:cNvSpPr txBox="1"/>
          <p:nvPr>
            <p:ph idx="1" type="body"/>
          </p:nvPr>
        </p:nvSpPr>
        <p:spPr>
          <a:xfrm>
            <a:off x="277350" y="1215775"/>
            <a:ext cx="4861800" cy="3221400"/>
          </a:xfrm>
          <a:prstGeom prst="rect">
            <a:avLst/>
          </a:prstGeom>
          <a:noFill/>
          <a:ln>
            <a:noFill/>
          </a:ln>
        </p:spPr>
        <p:txBody>
          <a:bodyPr anchorCtr="0" anchor="t" bIns="0" lIns="0" spcFirstLastPara="1" rIns="0" wrap="square" tIns="0">
            <a:noAutofit/>
          </a:bodyPr>
          <a:lstStyle/>
          <a:p>
            <a:pPr indent="-361950" lvl="0" marL="457200" rtl="0" algn="l">
              <a:lnSpc>
                <a:spcPct val="115000"/>
              </a:lnSpc>
              <a:spcBef>
                <a:spcPts val="0"/>
              </a:spcBef>
              <a:spcAft>
                <a:spcPts val="0"/>
              </a:spcAft>
              <a:buClr>
                <a:srgbClr val="000000"/>
              </a:buClr>
              <a:buSzPts val="2100"/>
              <a:buFont typeface="Arial"/>
              <a:buChar char="●"/>
            </a:pPr>
            <a:r>
              <a:rPr lang="en" sz="2100">
                <a:solidFill>
                  <a:srgbClr val="000000"/>
                </a:solidFill>
              </a:rPr>
              <a:t>Negative Core Beliefs</a:t>
            </a:r>
            <a:endParaRPr sz="2100">
              <a:solidFill>
                <a:srgbClr val="000000"/>
              </a:solidFill>
            </a:endParaRPr>
          </a:p>
          <a:p>
            <a:pPr indent="-361950" lvl="0" marL="457200" rtl="0" algn="l">
              <a:lnSpc>
                <a:spcPct val="115000"/>
              </a:lnSpc>
              <a:spcBef>
                <a:spcPts val="0"/>
              </a:spcBef>
              <a:spcAft>
                <a:spcPts val="0"/>
              </a:spcAft>
              <a:buClr>
                <a:srgbClr val="000000"/>
              </a:buClr>
              <a:buSzPts val="2100"/>
              <a:buChar char="●"/>
            </a:pPr>
            <a:r>
              <a:rPr lang="en" sz="2100">
                <a:solidFill>
                  <a:srgbClr val="000000"/>
                </a:solidFill>
              </a:rPr>
              <a:t>Erikson</a:t>
            </a:r>
            <a:r>
              <a:rPr lang="en" sz="2100">
                <a:solidFill>
                  <a:srgbClr val="000000"/>
                </a:solidFill>
              </a:rPr>
              <a:t> stages</a:t>
            </a:r>
            <a:endParaRPr sz="2100">
              <a:solidFill>
                <a:srgbClr val="000000"/>
              </a:solidFill>
            </a:endParaRPr>
          </a:p>
          <a:p>
            <a:pPr indent="-361950" lvl="0" marL="457200" rtl="0" algn="l">
              <a:lnSpc>
                <a:spcPct val="115000"/>
              </a:lnSpc>
              <a:spcBef>
                <a:spcPts val="0"/>
              </a:spcBef>
              <a:spcAft>
                <a:spcPts val="0"/>
              </a:spcAft>
              <a:buClr>
                <a:srgbClr val="000000"/>
              </a:buClr>
              <a:buSzPts val="2100"/>
              <a:buFont typeface="Arial"/>
              <a:buChar char="●"/>
            </a:pPr>
            <a:r>
              <a:rPr lang="en" sz="2100">
                <a:solidFill>
                  <a:srgbClr val="000000"/>
                </a:solidFill>
              </a:rPr>
              <a:t>Addiction Recovery Coaching</a:t>
            </a:r>
            <a:endParaRPr sz="2100">
              <a:solidFill>
                <a:srgbClr val="000000"/>
              </a:solidFill>
              <a:latin typeface="Arial"/>
              <a:ea typeface="Arial"/>
              <a:cs typeface="Arial"/>
              <a:sym typeface="Arial"/>
            </a:endParaRPr>
          </a:p>
          <a:p>
            <a:pPr indent="-361950" lvl="0" marL="457200" rtl="0" algn="l">
              <a:lnSpc>
                <a:spcPct val="115000"/>
              </a:lnSpc>
              <a:spcBef>
                <a:spcPts val="0"/>
              </a:spcBef>
              <a:spcAft>
                <a:spcPts val="0"/>
              </a:spcAft>
              <a:buClr>
                <a:srgbClr val="000000"/>
              </a:buClr>
              <a:buSzPts val="2100"/>
              <a:buFont typeface="Arial"/>
              <a:buChar char="●"/>
            </a:pPr>
            <a:r>
              <a:rPr lang="en" sz="2100">
                <a:solidFill>
                  <a:srgbClr val="000000"/>
                </a:solidFill>
              </a:rPr>
              <a:t>Empathy</a:t>
            </a:r>
            <a:endParaRPr sz="2100">
              <a:solidFill>
                <a:srgbClr val="000000"/>
              </a:solidFill>
            </a:endParaRPr>
          </a:p>
          <a:p>
            <a:pPr indent="-361950" lvl="0" marL="457200" rtl="0" algn="l">
              <a:lnSpc>
                <a:spcPct val="115000"/>
              </a:lnSpc>
              <a:spcBef>
                <a:spcPts val="0"/>
              </a:spcBef>
              <a:spcAft>
                <a:spcPts val="0"/>
              </a:spcAft>
              <a:buClr>
                <a:srgbClr val="000000"/>
              </a:buClr>
              <a:buSzPts val="2100"/>
              <a:buChar char="●"/>
            </a:pPr>
            <a:r>
              <a:rPr lang="en" sz="2100">
                <a:solidFill>
                  <a:srgbClr val="000000"/>
                </a:solidFill>
              </a:rPr>
              <a:t>Co-</a:t>
            </a:r>
            <a:r>
              <a:rPr lang="en" sz="2100">
                <a:solidFill>
                  <a:srgbClr val="000000"/>
                </a:solidFill>
              </a:rPr>
              <a:t>occurring</a:t>
            </a:r>
            <a:r>
              <a:rPr lang="en" sz="2100">
                <a:solidFill>
                  <a:srgbClr val="000000"/>
                </a:solidFill>
              </a:rPr>
              <a:t> Disorders</a:t>
            </a:r>
            <a:endParaRPr sz="2100">
              <a:solidFill>
                <a:srgbClr val="000000"/>
              </a:solidFill>
            </a:endParaRPr>
          </a:p>
          <a:p>
            <a:pPr indent="-361950" lvl="0" marL="457200" rtl="0" algn="l">
              <a:lnSpc>
                <a:spcPct val="115000"/>
              </a:lnSpc>
              <a:spcBef>
                <a:spcPts val="0"/>
              </a:spcBef>
              <a:spcAft>
                <a:spcPts val="0"/>
              </a:spcAft>
              <a:buClr>
                <a:srgbClr val="000000"/>
              </a:buClr>
              <a:buSzPts val="2100"/>
              <a:buChar char="●"/>
            </a:pPr>
            <a:r>
              <a:rPr lang="en" sz="2100">
                <a:solidFill>
                  <a:srgbClr val="000000"/>
                </a:solidFill>
              </a:rPr>
              <a:t>12 Steps</a:t>
            </a:r>
            <a:endParaRPr sz="2100">
              <a:solidFill>
                <a:srgbClr val="000000"/>
              </a:solidFill>
            </a:endParaRPr>
          </a:p>
          <a:p>
            <a:pPr indent="-361950" lvl="0" marL="457200" rtl="0" algn="l">
              <a:lnSpc>
                <a:spcPct val="115000"/>
              </a:lnSpc>
              <a:spcBef>
                <a:spcPts val="0"/>
              </a:spcBef>
              <a:spcAft>
                <a:spcPts val="0"/>
              </a:spcAft>
              <a:buClr>
                <a:srgbClr val="000000"/>
              </a:buClr>
              <a:buSzPts val="2100"/>
              <a:buChar char="●"/>
            </a:pPr>
            <a:r>
              <a:rPr lang="en" sz="2100">
                <a:solidFill>
                  <a:srgbClr val="000000"/>
                </a:solidFill>
              </a:rPr>
              <a:t>WRAP</a:t>
            </a:r>
            <a:endParaRPr sz="2100">
              <a:solidFill>
                <a:srgbClr val="000000"/>
              </a:solidFill>
            </a:endParaRPr>
          </a:p>
          <a:p>
            <a:pPr indent="-361950" lvl="0" marL="457200" rtl="0" algn="l">
              <a:lnSpc>
                <a:spcPct val="115000"/>
              </a:lnSpc>
              <a:spcBef>
                <a:spcPts val="0"/>
              </a:spcBef>
              <a:spcAft>
                <a:spcPts val="0"/>
              </a:spcAft>
              <a:buClr>
                <a:srgbClr val="000000"/>
              </a:buClr>
              <a:buSzPts val="2100"/>
              <a:buChar char="●"/>
            </a:pPr>
            <a:r>
              <a:rPr lang="en" sz="2100">
                <a:solidFill>
                  <a:srgbClr val="000000"/>
                </a:solidFill>
              </a:rPr>
              <a:t>Compassionate Inquiry</a:t>
            </a:r>
            <a:endParaRPr sz="2100">
              <a:solidFill>
                <a:srgbClr val="000000"/>
              </a:solidFill>
            </a:endParaRPr>
          </a:p>
          <a:p>
            <a:pPr indent="0" lvl="0" marL="0" rtl="0" algn="l">
              <a:lnSpc>
                <a:spcPct val="100000"/>
              </a:lnSpc>
              <a:spcBef>
                <a:spcPts val="0"/>
              </a:spcBef>
              <a:spcAft>
                <a:spcPts val="0"/>
              </a:spcAft>
              <a:buSzPts val="2400"/>
              <a:buNone/>
            </a:pPr>
            <a:r>
              <a:t/>
            </a:r>
            <a:endParaRPr sz="2100">
              <a:solidFill>
                <a:srgbClr val="000000"/>
              </a:solidFill>
              <a:latin typeface="Arial"/>
              <a:ea typeface="Arial"/>
              <a:cs typeface="Arial"/>
              <a:sym typeface="Arial"/>
            </a:endParaRPr>
          </a:p>
          <a:p>
            <a:pPr indent="0" lvl="0" marL="0" rtl="0" algn="l">
              <a:lnSpc>
                <a:spcPct val="115000"/>
              </a:lnSpc>
              <a:spcBef>
                <a:spcPts val="600"/>
              </a:spcBef>
              <a:spcAft>
                <a:spcPts val="0"/>
              </a:spcAft>
              <a:buSzPts val="2400"/>
              <a:buNone/>
            </a:pPr>
            <a:r>
              <a:t/>
            </a:r>
            <a:endParaRPr b="1" sz="2900"/>
          </a:p>
          <a:p>
            <a:pPr indent="0" lvl="0" marL="0" rtl="0" algn="l">
              <a:lnSpc>
                <a:spcPct val="115000"/>
              </a:lnSpc>
              <a:spcBef>
                <a:spcPts val="600"/>
              </a:spcBef>
              <a:spcAft>
                <a:spcPts val="0"/>
              </a:spcAft>
              <a:buSzPts val="2400"/>
              <a:buNone/>
            </a:pPr>
            <a:r>
              <a:t/>
            </a:r>
            <a:endParaRPr b="1" sz="2300"/>
          </a:p>
          <a:p>
            <a:pPr indent="0" lvl="0" marL="0" rtl="0" algn="l">
              <a:lnSpc>
                <a:spcPct val="115000"/>
              </a:lnSpc>
              <a:spcBef>
                <a:spcPts val="600"/>
              </a:spcBef>
              <a:spcAft>
                <a:spcPts val="0"/>
              </a:spcAft>
              <a:buSzPts val="2400"/>
              <a:buNone/>
            </a:pPr>
            <a:r>
              <a:t/>
            </a:r>
            <a:endParaRPr b="1" sz="3200"/>
          </a:p>
          <a:p>
            <a:pPr indent="0" lvl="0" marL="0" rtl="0" algn="l">
              <a:lnSpc>
                <a:spcPct val="115000"/>
              </a:lnSpc>
              <a:spcBef>
                <a:spcPts val="600"/>
              </a:spcBef>
              <a:spcAft>
                <a:spcPts val="0"/>
              </a:spcAft>
              <a:buClr>
                <a:schemeClr val="dk1"/>
              </a:buClr>
              <a:buSzPts val="1100"/>
              <a:buFont typeface="Arial"/>
              <a:buNone/>
            </a:pPr>
            <a:r>
              <a:t/>
            </a:r>
            <a:endParaRPr b="1" sz="3600"/>
          </a:p>
        </p:txBody>
      </p:sp>
      <p:pic>
        <p:nvPicPr>
          <p:cNvPr id="160" name="Google Shape;160;gdfba890cbb_0_2461"/>
          <p:cNvPicPr preferRelativeResize="0"/>
          <p:nvPr/>
        </p:nvPicPr>
        <p:blipFill rotWithShape="1">
          <a:blip r:embed="rId3">
            <a:alphaModFix/>
          </a:blip>
          <a:srcRect b="0" l="0" r="0" t="0"/>
          <a:stretch/>
        </p:blipFill>
        <p:spPr>
          <a:xfrm>
            <a:off x="5679200" y="1215775"/>
            <a:ext cx="2880775" cy="1920501"/>
          </a:xfrm>
          <a:prstGeom prst="rect">
            <a:avLst/>
          </a:prstGeom>
          <a:noFill/>
          <a:ln>
            <a:noFill/>
          </a:ln>
        </p:spPr>
      </p:pic>
      <p:sp>
        <p:nvSpPr>
          <p:cNvPr id="161" name="Google Shape;161;gdfba890cbb_0_2461"/>
          <p:cNvSpPr txBox="1"/>
          <p:nvPr>
            <p:ph type="title"/>
          </p:nvPr>
        </p:nvSpPr>
        <p:spPr>
          <a:xfrm>
            <a:off x="175175" y="348050"/>
            <a:ext cx="48387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Week 4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329" name="Shape 329"/>
        <p:cNvGrpSpPr/>
        <p:nvPr/>
      </p:nvGrpSpPr>
      <p:grpSpPr>
        <a:xfrm>
          <a:off x="0" y="0"/>
          <a:ext cx="0" cy="0"/>
          <a:chOff x="0" y="0"/>
          <a:chExt cx="0" cy="0"/>
        </a:xfrm>
      </p:grpSpPr>
      <p:sp>
        <p:nvSpPr>
          <p:cNvPr id="330" name="Google Shape;330;gb8357be51e_0_3"/>
          <p:cNvSpPr txBox="1"/>
          <p:nvPr/>
        </p:nvSpPr>
        <p:spPr>
          <a:xfrm>
            <a:off x="465125" y="651700"/>
            <a:ext cx="5813700" cy="3638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SzPts val="2200"/>
              <a:buChar char="●"/>
            </a:pPr>
            <a:r>
              <a:rPr lang="en" sz="2200"/>
              <a:t>She has received additional training behavioral therapy (CBT), motivational interviewing, and dialectical behavior therapy (DBT). H</a:t>
            </a:r>
            <a:endParaRPr sz="2200"/>
          </a:p>
          <a:p>
            <a:pPr indent="0" lvl="0" marL="457200" rtl="0" algn="l">
              <a:lnSpc>
                <a:spcPct val="115000"/>
              </a:lnSpc>
              <a:spcBef>
                <a:spcPts val="0"/>
              </a:spcBef>
              <a:spcAft>
                <a:spcPts val="0"/>
              </a:spcAft>
              <a:buNone/>
            </a:pPr>
            <a:r>
              <a:t/>
            </a:r>
            <a:endParaRPr sz="2200"/>
          </a:p>
          <a:p>
            <a:pPr indent="-368300" lvl="0" marL="457200" rtl="0" algn="l">
              <a:lnSpc>
                <a:spcPct val="115000"/>
              </a:lnSpc>
              <a:spcBef>
                <a:spcPts val="0"/>
              </a:spcBef>
              <a:spcAft>
                <a:spcPts val="0"/>
              </a:spcAft>
              <a:buSzPts val="2200"/>
              <a:buChar char="●"/>
            </a:pPr>
            <a:r>
              <a:rPr lang="en" sz="2200"/>
              <a:t>Dr. Loytsker’s pre-doctoral and post-doctoral internships were completed in settings offering treatment for addiction and co-occurring disorders.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e44833c4c4_0_75"/>
          <p:cNvSpPr txBox="1"/>
          <p:nvPr/>
        </p:nvSpPr>
        <p:spPr>
          <a:xfrm>
            <a:off x="952500" y="205125"/>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Arial"/>
              <a:buNone/>
            </a:pPr>
            <a:r>
              <a:rPr b="0" i="1" lang="en" sz="5400" u="none" cap="none" strike="noStrike">
                <a:solidFill>
                  <a:srgbClr val="FFFFFF"/>
                </a:solidFill>
                <a:latin typeface="Arial"/>
                <a:ea typeface="Arial"/>
                <a:cs typeface="Arial"/>
                <a:sym typeface="Arial"/>
              </a:rPr>
              <a:t>Negative Core Beliefs</a:t>
            </a:r>
            <a:endParaRPr b="0" i="0" sz="1400" u="none" cap="none" strike="noStrike">
              <a:solidFill>
                <a:srgbClr val="FFFFFF"/>
              </a:solidFill>
              <a:latin typeface="Arial"/>
              <a:ea typeface="Arial"/>
              <a:cs typeface="Arial"/>
              <a:sym typeface="Arial"/>
            </a:endParaRPr>
          </a:p>
        </p:txBody>
      </p:sp>
      <p:sp>
        <p:nvSpPr>
          <p:cNvPr id="168" name="Google Shape;168;ge44833c4c4_0_75"/>
          <p:cNvSpPr txBox="1"/>
          <p:nvPr/>
        </p:nvSpPr>
        <p:spPr>
          <a:xfrm>
            <a:off x="548225" y="1476375"/>
            <a:ext cx="8410500" cy="2571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50000"/>
              </a:lnSpc>
              <a:spcBef>
                <a:spcPts val="0"/>
              </a:spcBef>
              <a:spcAft>
                <a:spcPts val="0"/>
              </a:spcAft>
              <a:buClr>
                <a:srgbClr val="FFFF00"/>
              </a:buClr>
              <a:buSzPts val="2400"/>
              <a:buFont typeface="Arial"/>
              <a:buAutoNum type="arabicPeriod"/>
            </a:pPr>
            <a:r>
              <a:rPr b="0" i="0" lang="en" sz="2400" u="none" cap="none" strike="noStrike">
                <a:solidFill>
                  <a:schemeClr val="lt1"/>
                </a:solidFill>
                <a:latin typeface="Arial"/>
                <a:ea typeface="Arial"/>
                <a:cs typeface="Arial"/>
                <a:sym typeface="Arial"/>
              </a:rPr>
              <a:t>I am basically bad, unworthy person (low self esteem)</a:t>
            </a:r>
            <a:endParaRPr b="0" i="0" sz="2400" u="none" cap="none" strike="noStrike">
              <a:solidFill>
                <a:schemeClr val="lt1"/>
              </a:solidFill>
              <a:latin typeface="Arial"/>
              <a:ea typeface="Arial"/>
              <a:cs typeface="Arial"/>
              <a:sym typeface="Arial"/>
            </a:endParaRPr>
          </a:p>
          <a:p>
            <a:pPr indent="-381000" lvl="0" marL="457200" marR="0" rtl="0" algn="l">
              <a:lnSpc>
                <a:spcPct val="150000"/>
              </a:lnSpc>
              <a:spcBef>
                <a:spcPts val="0"/>
              </a:spcBef>
              <a:spcAft>
                <a:spcPts val="0"/>
              </a:spcAft>
              <a:buClr>
                <a:srgbClr val="FFFF00"/>
              </a:buClr>
              <a:buSzPts val="2400"/>
              <a:buFont typeface="Arial"/>
              <a:buAutoNum type="arabicPeriod"/>
            </a:pPr>
            <a:r>
              <a:rPr b="0" i="0" lang="en" sz="2400" u="none" cap="none" strike="noStrike">
                <a:solidFill>
                  <a:schemeClr val="lt1"/>
                </a:solidFill>
                <a:latin typeface="Arial"/>
                <a:ea typeface="Arial"/>
                <a:cs typeface="Arial"/>
                <a:sym typeface="Arial"/>
              </a:rPr>
              <a:t>No one would love me as I am (unlovable)</a:t>
            </a:r>
            <a:endParaRPr b="0" i="0" sz="2400" u="none" cap="none" strike="noStrike">
              <a:solidFill>
                <a:schemeClr val="lt1"/>
              </a:solidFill>
              <a:latin typeface="Arial"/>
              <a:ea typeface="Arial"/>
              <a:cs typeface="Arial"/>
              <a:sym typeface="Arial"/>
            </a:endParaRPr>
          </a:p>
          <a:p>
            <a:pPr indent="-381000" lvl="0" marL="457200" marR="0" rtl="0" algn="l">
              <a:lnSpc>
                <a:spcPct val="150000"/>
              </a:lnSpc>
              <a:spcBef>
                <a:spcPts val="0"/>
              </a:spcBef>
              <a:spcAft>
                <a:spcPts val="0"/>
              </a:spcAft>
              <a:buClr>
                <a:srgbClr val="FFFF00"/>
              </a:buClr>
              <a:buSzPts val="2400"/>
              <a:buFont typeface="Arial"/>
              <a:buAutoNum type="arabicPeriod"/>
            </a:pPr>
            <a:r>
              <a:rPr b="0" i="0" lang="en" sz="2400" u="none" cap="none" strike="noStrike">
                <a:solidFill>
                  <a:schemeClr val="lt1"/>
                </a:solidFill>
                <a:latin typeface="Arial"/>
                <a:ea typeface="Arial"/>
                <a:cs typeface="Arial"/>
                <a:sym typeface="Arial"/>
              </a:rPr>
              <a:t>My needs are never going to be met if I have to depend on others (anti-dependent).</a:t>
            </a:r>
            <a:endParaRPr b="0" i="0" sz="2400" u="none" cap="none" strike="noStrike">
              <a:solidFill>
                <a:schemeClr val="lt1"/>
              </a:solidFill>
              <a:latin typeface="Arial"/>
              <a:ea typeface="Arial"/>
              <a:cs typeface="Arial"/>
              <a:sym typeface="Arial"/>
            </a:endParaRPr>
          </a:p>
          <a:p>
            <a:pPr indent="-381000" lvl="0" marL="457200" marR="0" rtl="0" algn="l">
              <a:lnSpc>
                <a:spcPct val="150000"/>
              </a:lnSpc>
              <a:spcBef>
                <a:spcPts val="0"/>
              </a:spcBef>
              <a:spcAft>
                <a:spcPts val="0"/>
              </a:spcAft>
              <a:buClr>
                <a:srgbClr val="FFFF00"/>
              </a:buClr>
              <a:buSzPts val="2400"/>
              <a:buFont typeface="Arial"/>
              <a:buAutoNum type="arabicPeriod"/>
            </a:pPr>
            <a:r>
              <a:rPr b="0" i="0" lang="en" sz="2400" u="none" cap="none" strike="noStrike">
                <a:solidFill>
                  <a:schemeClr val="lt1"/>
                </a:solidFill>
                <a:latin typeface="Arial"/>
                <a:ea typeface="Arial"/>
                <a:cs typeface="Arial"/>
                <a:sym typeface="Arial"/>
              </a:rPr>
              <a:t>(Drugs/Sex) is my most important need.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 name="Shape 173"/>
        <p:cNvGrpSpPr/>
        <p:nvPr/>
      </p:nvGrpSpPr>
      <p:grpSpPr>
        <a:xfrm>
          <a:off x="0" y="0"/>
          <a:ext cx="0" cy="0"/>
          <a:chOff x="0" y="0"/>
          <a:chExt cx="0" cy="0"/>
        </a:xfrm>
      </p:grpSpPr>
      <p:sp>
        <p:nvSpPr>
          <p:cNvPr id="174" name="Google Shape;174;ge44833c4c4_0_185"/>
          <p:cNvSpPr/>
          <p:nvPr/>
        </p:nvSpPr>
        <p:spPr>
          <a:xfrm>
            <a:off x="2743200" y="3062288"/>
            <a:ext cx="3733800" cy="1600200"/>
          </a:xfrm>
          <a:prstGeom prst="ellipse">
            <a:avLst/>
          </a:prstGeom>
          <a:gradFill>
            <a:gsLst>
              <a:gs pos="0">
                <a:srgbClr val="CC9900">
                  <a:alpha val="49019"/>
                </a:srgbClr>
              </a:gs>
              <a:gs pos="100000">
                <a:srgbClr val="5F5F5F">
                  <a:alpha val="49019"/>
                </a:srgbClr>
              </a:gs>
            </a:gsLst>
            <a:path path="circle">
              <a:fillToRect b="50%" l="50%" r="50%" t="50%"/>
            </a:path>
            <a:tileRect/>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5" name="Google Shape;175;ge44833c4c4_0_185"/>
          <p:cNvSpPr/>
          <p:nvPr/>
        </p:nvSpPr>
        <p:spPr>
          <a:xfrm>
            <a:off x="2743200" y="866775"/>
            <a:ext cx="3733800" cy="1600200"/>
          </a:xfrm>
          <a:prstGeom prst="ellipse">
            <a:avLst/>
          </a:prstGeom>
          <a:gradFill>
            <a:gsLst>
              <a:gs pos="0">
                <a:srgbClr val="CC9900">
                  <a:alpha val="49019"/>
                </a:srgbClr>
              </a:gs>
              <a:gs pos="100000">
                <a:srgbClr val="5F5F5F">
                  <a:alpha val="49019"/>
                </a:srgbClr>
              </a:gs>
            </a:gsLst>
            <a:path path="circle">
              <a:fillToRect b="50%" l="50%" r="50%" t="50%"/>
            </a:path>
            <a:tileRect/>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6" name="Google Shape;176;ge44833c4c4_0_185"/>
          <p:cNvSpPr txBox="1"/>
          <p:nvPr>
            <p:ph type="title"/>
          </p:nvPr>
        </p:nvSpPr>
        <p:spPr>
          <a:xfrm>
            <a:off x="457200" y="114300"/>
            <a:ext cx="8229600" cy="5145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a:buNone/>
            </a:pPr>
            <a:r>
              <a:rPr b="0" i="0" lang="en" sz="4000" u="none">
                <a:solidFill>
                  <a:schemeClr val="lt1"/>
                </a:solidFill>
                <a:latin typeface="Arial"/>
                <a:ea typeface="Arial"/>
                <a:cs typeface="Arial"/>
                <a:sym typeface="Arial"/>
              </a:rPr>
              <a:t>The Addictive Cycle</a:t>
            </a:r>
            <a:endParaRPr/>
          </a:p>
        </p:txBody>
      </p:sp>
      <p:sp>
        <p:nvSpPr>
          <p:cNvPr id="177" name="Google Shape;177;ge44833c4c4_0_185"/>
          <p:cNvSpPr txBox="1"/>
          <p:nvPr/>
        </p:nvSpPr>
        <p:spPr>
          <a:xfrm>
            <a:off x="3886200" y="833438"/>
            <a:ext cx="1447800" cy="480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Belief System</a:t>
            </a:r>
            <a:endParaRPr b="0" i="0" sz="1400" u="none" cap="none" strike="noStrike">
              <a:solidFill>
                <a:srgbClr val="000000"/>
              </a:solidFill>
              <a:latin typeface="Arial"/>
              <a:ea typeface="Arial"/>
              <a:cs typeface="Arial"/>
              <a:sym typeface="Arial"/>
            </a:endParaRPr>
          </a:p>
        </p:txBody>
      </p:sp>
      <p:sp>
        <p:nvSpPr>
          <p:cNvPr id="178" name="Google Shape;178;ge44833c4c4_0_185"/>
          <p:cNvSpPr txBox="1"/>
          <p:nvPr/>
        </p:nvSpPr>
        <p:spPr>
          <a:xfrm>
            <a:off x="4724400" y="1495425"/>
            <a:ext cx="2057400" cy="27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Impaired Thinking</a:t>
            </a:r>
            <a:endParaRPr b="0" i="0" sz="1400" u="none" cap="none" strike="noStrike">
              <a:solidFill>
                <a:srgbClr val="000000"/>
              </a:solidFill>
              <a:latin typeface="Arial"/>
              <a:ea typeface="Arial"/>
              <a:cs typeface="Arial"/>
              <a:sym typeface="Arial"/>
            </a:endParaRPr>
          </a:p>
        </p:txBody>
      </p:sp>
      <p:sp>
        <p:nvSpPr>
          <p:cNvPr id="179" name="Google Shape;179;ge44833c4c4_0_185"/>
          <p:cNvSpPr txBox="1"/>
          <p:nvPr/>
        </p:nvSpPr>
        <p:spPr>
          <a:xfrm>
            <a:off x="2362200" y="1495425"/>
            <a:ext cx="1981200" cy="27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Unmanageability</a:t>
            </a:r>
            <a:endParaRPr b="0" i="0" sz="1400" u="none" cap="none" strike="noStrike">
              <a:solidFill>
                <a:srgbClr val="000000"/>
              </a:solidFill>
              <a:latin typeface="Arial"/>
              <a:ea typeface="Arial"/>
              <a:cs typeface="Arial"/>
              <a:sym typeface="Arial"/>
            </a:endParaRPr>
          </a:p>
        </p:txBody>
      </p:sp>
      <p:sp>
        <p:nvSpPr>
          <p:cNvPr id="180" name="Google Shape;180;ge44833c4c4_0_185"/>
          <p:cNvSpPr txBox="1"/>
          <p:nvPr/>
        </p:nvSpPr>
        <p:spPr>
          <a:xfrm>
            <a:off x="3810000" y="3073003"/>
            <a:ext cx="1676400" cy="27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Preoccupation</a:t>
            </a:r>
            <a:endParaRPr b="0" i="0" sz="1400" u="none" cap="none" strike="noStrike">
              <a:solidFill>
                <a:srgbClr val="000000"/>
              </a:solidFill>
              <a:latin typeface="Arial"/>
              <a:ea typeface="Arial"/>
              <a:cs typeface="Arial"/>
              <a:sym typeface="Arial"/>
            </a:endParaRPr>
          </a:p>
        </p:txBody>
      </p:sp>
      <p:sp>
        <p:nvSpPr>
          <p:cNvPr id="181" name="Google Shape;181;ge44833c4c4_0_185"/>
          <p:cNvSpPr txBox="1"/>
          <p:nvPr/>
        </p:nvSpPr>
        <p:spPr>
          <a:xfrm>
            <a:off x="5562600" y="3690938"/>
            <a:ext cx="1447800" cy="27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Ritualization</a:t>
            </a:r>
            <a:endParaRPr b="0" i="0" sz="1400" u="none" cap="none" strike="noStrike">
              <a:solidFill>
                <a:srgbClr val="000000"/>
              </a:solidFill>
              <a:latin typeface="Arial"/>
              <a:ea typeface="Arial"/>
              <a:cs typeface="Arial"/>
              <a:sym typeface="Arial"/>
            </a:endParaRPr>
          </a:p>
        </p:txBody>
      </p:sp>
      <p:sp>
        <p:nvSpPr>
          <p:cNvPr id="182" name="Google Shape;182;ge44833c4c4_0_185"/>
          <p:cNvSpPr txBox="1"/>
          <p:nvPr/>
        </p:nvSpPr>
        <p:spPr>
          <a:xfrm>
            <a:off x="3962400" y="4319588"/>
            <a:ext cx="1447800" cy="480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Compulsive Behavior</a:t>
            </a:r>
            <a:endParaRPr b="0" i="0" sz="1400" u="none" cap="none" strike="noStrike">
              <a:solidFill>
                <a:srgbClr val="000000"/>
              </a:solidFill>
              <a:latin typeface="Arial"/>
              <a:ea typeface="Arial"/>
              <a:cs typeface="Arial"/>
              <a:sym typeface="Arial"/>
            </a:endParaRPr>
          </a:p>
        </p:txBody>
      </p:sp>
      <p:pic>
        <p:nvPicPr>
          <p:cNvPr descr="j0424776" id="183" name="Google Shape;183;ge44833c4c4_0_185"/>
          <p:cNvPicPr preferRelativeResize="0"/>
          <p:nvPr/>
        </p:nvPicPr>
        <p:blipFill rotWithShape="1">
          <a:blip r:embed="rId3">
            <a:alphaModFix/>
          </a:blip>
          <a:srcRect b="0" l="0" r="0" t="0"/>
          <a:stretch/>
        </p:blipFill>
        <p:spPr>
          <a:xfrm rot="10800000">
            <a:off x="4171951" y="2152649"/>
            <a:ext cx="1314449" cy="942976"/>
          </a:xfrm>
          <a:prstGeom prst="rect">
            <a:avLst/>
          </a:prstGeom>
          <a:noFill/>
          <a:ln>
            <a:noFill/>
          </a:ln>
        </p:spPr>
      </p:pic>
      <p:grpSp>
        <p:nvGrpSpPr>
          <p:cNvPr id="184" name="Google Shape;184;ge44833c4c4_0_185"/>
          <p:cNvGrpSpPr/>
          <p:nvPr/>
        </p:nvGrpSpPr>
        <p:grpSpPr>
          <a:xfrm>
            <a:off x="3124200" y="1831181"/>
            <a:ext cx="914400" cy="464344"/>
            <a:chOff x="864" y="3648"/>
            <a:chExt cx="766" cy="486"/>
          </a:xfrm>
        </p:grpSpPr>
        <p:sp>
          <p:nvSpPr>
            <p:cNvPr id="185" name="Google Shape;185;ge44833c4c4_0_185"/>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6" name="Google Shape;186;ge44833c4c4_0_185"/>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7" name="Google Shape;187;ge44833c4c4_0_185"/>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88" name="Google Shape;188;ge44833c4c4_0_185"/>
          <p:cNvGrpSpPr/>
          <p:nvPr/>
        </p:nvGrpSpPr>
        <p:grpSpPr>
          <a:xfrm rot="8412425">
            <a:off x="3012112" y="1062196"/>
            <a:ext cx="929026" cy="478313"/>
            <a:chOff x="864" y="3648"/>
            <a:chExt cx="766" cy="486"/>
          </a:xfrm>
        </p:grpSpPr>
        <p:sp>
          <p:nvSpPr>
            <p:cNvPr id="189" name="Google Shape;189;ge44833c4c4_0_185"/>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ge44833c4c4_0_185"/>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ge44833c4c4_0_185"/>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92" name="Google Shape;192;ge44833c4c4_0_185"/>
          <p:cNvGrpSpPr/>
          <p:nvPr/>
        </p:nvGrpSpPr>
        <p:grpSpPr>
          <a:xfrm rot="-10619872">
            <a:off x="5107515" y="1031887"/>
            <a:ext cx="989545" cy="407964"/>
            <a:chOff x="864" y="3648"/>
            <a:chExt cx="766" cy="486"/>
          </a:xfrm>
        </p:grpSpPr>
        <p:sp>
          <p:nvSpPr>
            <p:cNvPr id="193" name="Google Shape;193;ge44833c4c4_0_185"/>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4" name="Google Shape;194;ge44833c4c4_0_185"/>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5" name="Google Shape;195;ge44833c4c4_0_185"/>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96" name="Google Shape;196;ge44833c4c4_0_185"/>
          <p:cNvGrpSpPr/>
          <p:nvPr/>
        </p:nvGrpSpPr>
        <p:grpSpPr>
          <a:xfrm rot="-2507450">
            <a:off x="5268938" y="1760498"/>
            <a:ext cx="854024" cy="491410"/>
            <a:chOff x="864" y="3648"/>
            <a:chExt cx="766" cy="486"/>
          </a:xfrm>
        </p:grpSpPr>
        <p:sp>
          <p:nvSpPr>
            <p:cNvPr id="197" name="Google Shape;197;ge44833c4c4_0_185"/>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8" name="Google Shape;198;ge44833c4c4_0_185"/>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9" name="Google Shape;199;ge44833c4c4_0_185"/>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00" name="Google Shape;200;ge44833c4c4_0_185"/>
          <p:cNvGrpSpPr/>
          <p:nvPr/>
        </p:nvGrpSpPr>
        <p:grpSpPr>
          <a:xfrm rot="8412425">
            <a:off x="3002587" y="3280331"/>
            <a:ext cx="929026" cy="478313"/>
            <a:chOff x="864" y="3648"/>
            <a:chExt cx="766" cy="486"/>
          </a:xfrm>
        </p:grpSpPr>
        <p:sp>
          <p:nvSpPr>
            <p:cNvPr id="201" name="Google Shape;201;ge44833c4c4_0_185"/>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ge44833c4c4_0_185"/>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ge44833c4c4_0_185"/>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04" name="Google Shape;204;ge44833c4c4_0_185"/>
          <p:cNvSpPr txBox="1"/>
          <p:nvPr/>
        </p:nvSpPr>
        <p:spPr>
          <a:xfrm>
            <a:off x="3886200" y="2181225"/>
            <a:ext cx="1447800" cy="480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Addictive Cycle</a:t>
            </a:r>
            <a:endParaRPr b="0" i="0" sz="1400" u="none" cap="none" strike="noStrike">
              <a:solidFill>
                <a:srgbClr val="000000"/>
              </a:solidFill>
              <a:latin typeface="Arial"/>
              <a:ea typeface="Arial"/>
              <a:cs typeface="Arial"/>
              <a:sym typeface="Arial"/>
            </a:endParaRPr>
          </a:p>
        </p:txBody>
      </p:sp>
      <p:grpSp>
        <p:nvGrpSpPr>
          <p:cNvPr id="205" name="Google Shape;205;ge44833c4c4_0_185"/>
          <p:cNvGrpSpPr/>
          <p:nvPr/>
        </p:nvGrpSpPr>
        <p:grpSpPr>
          <a:xfrm rot="-10619872">
            <a:off x="5259914" y="3347691"/>
            <a:ext cx="989545" cy="367406"/>
            <a:chOff x="864" y="3648"/>
            <a:chExt cx="766" cy="486"/>
          </a:xfrm>
        </p:grpSpPr>
        <p:sp>
          <p:nvSpPr>
            <p:cNvPr id="206" name="Google Shape;206;ge44833c4c4_0_185"/>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7" name="Google Shape;207;ge44833c4c4_0_185"/>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8" name="Google Shape;208;ge44833c4c4_0_185"/>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09" name="Google Shape;209;ge44833c4c4_0_185"/>
          <p:cNvGrpSpPr/>
          <p:nvPr/>
        </p:nvGrpSpPr>
        <p:grpSpPr>
          <a:xfrm rot="-2507450">
            <a:off x="5407050" y="3931007"/>
            <a:ext cx="854024" cy="491410"/>
            <a:chOff x="864" y="3648"/>
            <a:chExt cx="766" cy="486"/>
          </a:xfrm>
        </p:grpSpPr>
        <p:sp>
          <p:nvSpPr>
            <p:cNvPr id="210" name="Google Shape;210;ge44833c4c4_0_185"/>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ge44833c4c4_0_185"/>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ge44833c4c4_0_185"/>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13" name="Google Shape;213;ge44833c4c4_0_185"/>
          <p:cNvGrpSpPr/>
          <p:nvPr/>
        </p:nvGrpSpPr>
        <p:grpSpPr>
          <a:xfrm>
            <a:off x="3200400" y="4033838"/>
            <a:ext cx="914400" cy="464344"/>
            <a:chOff x="864" y="3648"/>
            <a:chExt cx="766" cy="486"/>
          </a:xfrm>
        </p:grpSpPr>
        <p:sp>
          <p:nvSpPr>
            <p:cNvPr id="214" name="Google Shape;214;ge44833c4c4_0_185"/>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5" name="Google Shape;215;ge44833c4c4_0_185"/>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6" name="Google Shape;216;ge44833c4c4_0_185"/>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j0424776" id="217" name="Google Shape;217;ge44833c4c4_0_185"/>
          <p:cNvPicPr preferRelativeResize="0"/>
          <p:nvPr/>
        </p:nvPicPr>
        <p:blipFill rotWithShape="1">
          <a:blip r:embed="rId3">
            <a:alphaModFix/>
          </a:blip>
          <a:srcRect b="0" l="0" r="0" t="0"/>
          <a:stretch/>
        </p:blipFill>
        <p:spPr>
          <a:xfrm rot="-5400000">
            <a:off x="1833564" y="3362325"/>
            <a:ext cx="1314449" cy="942976"/>
          </a:xfrm>
          <a:prstGeom prst="rect">
            <a:avLst/>
          </a:prstGeom>
          <a:noFill/>
          <a:ln>
            <a:noFill/>
          </a:ln>
        </p:spPr>
      </p:pic>
      <p:sp>
        <p:nvSpPr>
          <p:cNvPr id="218" name="Google Shape;218;ge44833c4c4_0_185"/>
          <p:cNvSpPr txBox="1"/>
          <p:nvPr/>
        </p:nvSpPr>
        <p:spPr>
          <a:xfrm>
            <a:off x="2286000" y="3690938"/>
            <a:ext cx="1143000" cy="2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Despair</a:t>
            </a:r>
            <a:endParaRPr b="0" i="0" sz="1400" u="none" cap="none" strike="noStrike">
              <a:solidFill>
                <a:srgbClr val="000000"/>
              </a:solidFill>
              <a:latin typeface="Arial"/>
              <a:ea typeface="Arial"/>
              <a:cs typeface="Arial"/>
              <a:sym typeface="Arial"/>
            </a:endParaRPr>
          </a:p>
        </p:txBody>
      </p:sp>
      <p:grpSp>
        <p:nvGrpSpPr>
          <p:cNvPr id="219" name="Google Shape;219;ge44833c4c4_0_185"/>
          <p:cNvGrpSpPr/>
          <p:nvPr/>
        </p:nvGrpSpPr>
        <p:grpSpPr>
          <a:xfrm>
            <a:off x="195322" y="3231581"/>
            <a:ext cx="1895398" cy="1419986"/>
            <a:chOff x="1180" y="2648"/>
            <a:chExt cx="1194" cy="1192"/>
          </a:xfrm>
        </p:grpSpPr>
        <p:pic>
          <p:nvPicPr>
            <p:cNvPr descr="dd01452_" id="220" name="Google Shape;220;ge44833c4c4_0_185"/>
            <p:cNvPicPr preferRelativeResize="0"/>
            <p:nvPr/>
          </p:nvPicPr>
          <p:blipFill rotWithShape="1">
            <a:blip r:embed="rId4">
              <a:alphaModFix/>
            </a:blip>
            <a:srcRect b="0" l="0" r="0" t="0"/>
            <a:stretch/>
          </p:blipFill>
          <p:spPr>
            <a:xfrm rot="2577533">
              <a:off x="1344" y="2832"/>
              <a:ext cx="865" cy="823"/>
            </a:xfrm>
            <a:prstGeom prst="rect">
              <a:avLst/>
            </a:prstGeom>
            <a:noFill/>
            <a:ln>
              <a:noFill/>
            </a:ln>
          </p:spPr>
        </p:pic>
        <p:sp>
          <p:nvSpPr>
            <p:cNvPr id="221" name="Google Shape;221;ge44833c4c4_0_185"/>
            <p:cNvSpPr txBox="1"/>
            <p:nvPr/>
          </p:nvSpPr>
          <p:spPr>
            <a:xfrm>
              <a:off x="1488" y="3456"/>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Guilt</a:t>
              </a:r>
              <a:endParaRPr b="0" i="0" sz="1400" u="none" cap="none" strike="noStrike">
                <a:solidFill>
                  <a:srgbClr val="000000"/>
                </a:solidFill>
                <a:latin typeface="Arial"/>
                <a:ea typeface="Arial"/>
                <a:cs typeface="Arial"/>
                <a:sym typeface="Arial"/>
              </a:endParaRPr>
            </a:p>
          </p:txBody>
        </p:sp>
        <p:sp>
          <p:nvSpPr>
            <p:cNvPr id="222" name="Google Shape;222;ge44833c4c4_0_185"/>
            <p:cNvSpPr txBox="1"/>
            <p:nvPr/>
          </p:nvSpPr>
          <p:spPr>
            <a:xfrm>
              <a:off x="1440" y="2793"/>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 sz="1800" u="none" cap="none" strike="noStrike">
                  <a:solidFill>
                    <a:schemeClr val="lt1"/>
                  </a:solidFill>
                  <a:latin typeface="Arial"/>
                  <a:ea typeface="Arial"/>
                  <a:cs typeface="Arial"/>
                  <a:sym typeface="Arial"/>
                </a:rPr>
                <a:t>Shame</a:t>
              </a:r>
              <a:endParaRPr b="0" i="0" sz="1400" u="none" cap="none" strike="noStrike">
                <a:solidFill>
                  <a:srgbClr val="000000"/>
                </a:solidFill>
                <a:latin typeface="Arial"/>
                <a:ea typeface="Arial"/>
                <a:cs typeface="Arial"/>
                <a:sym typeface="Arial"/>
              </a:endParaRPr>
            </a:p>
          </p:txBody>
        </p:sp>
      </p:grpSp>
      <p:sp>
        <p:nvSpPr>
          <p:cNvPr id="223" name="Google Shape;223;ge44833c4c4_0_185"/>
          <p:cNvSpPr txBox="1"/>
          <p:nvPr/>
        </p:nvSpPr>
        <p:spPr>
          <a:xfrm>
            <a:off x="6477000" y="4766072"/>
            <a:ext cx="2133600" cy="206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200"/>
              <a:buFont typeface="Arial"/>
              <a:buNone/>
            </a:pPr>
            <a:r>
              <a:rPr b="1" i="0" lang="en" sz="1200" u="none" cap="none" strike="noStrike">
                <a:solidFill>
                  <a:schemeClr val="lt1"/>
                </a:solidFill>
                <a:latin typeface="Arial"/>
                <a:ea typeface="Arial"/>
                <a:cs typeface="Arial"/>
                <a:sym typeface="Arial"/>
              </a:rPr>
              <a:t>© 2008</a:t>
            </a:r>
            <a:endParaRPr b="0" i="0" sz="1400" u="none" cap="none" strike="noStrike">
              <a:solidFill>
                <a:srgbClr val="000000"/>
              </a:solidFill>
              <a:latin typeface="Arial"/>
              <a:ea typeface="Arial"/>
              <a:cs typeface="Arial"/>
              <a:sym typeface="Arial"/>
            </a:endParaRPr>
          </a:p>
        </p:txBody>
      </p:sp>
      <p:pic>
        <p:nvPicPr>
          <p:cNvPr descr="LOGO_IITAP_WithText" id="224" name="Google Shape;224;ge44833c4c4_0_185"/>
          <p:cNvPicPr preferRelativeResize="0"/>
          <p:nvPr/>
        </p:nvPicPr>
        <p:blipFill rotWithShape="1">
          <a:blip r:embed="rId5">
            <a:alphaModFix/>
          </a:blip>
          <a:srcRect b="0" l="0" r="0" t="0"/>
          <a:stretch/>
        </p:blipFill>
        <p:spPr>
          <a:xfrm>
            <a:off x="8556625" y="4442222"/>
            <a:ext cx="383381" cy="6441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0"/>
                                        <p:tgtEl>
                                          <p:spTgt spid="17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000"/>
                                        <p:tgtEl>
                                          <p:spTgt spid="1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2000"/>
                                        <p:tgtEl>
                                          <p:spTgt spid="17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000"/>
                                        <p:tgtEl>
                                          <p:spTgt spid="182"/>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2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9" name="Shape 229"/>
        <p:cNvGrpSpPr/>
        <p:nvPr/>
      </p:nvGrpSpPr>
      <p:grpSpPr>
        <a:xfrm>
          <a:off x="0" y="0"/>
          <a:ext cx="0" cy="0"/>
          <a:chOff x="0" y="0"/>
          <a:chExt cx="0" cy="0"/>
        </a:xfrm>
      </p:grpSpPr>
      <p:pic>
        <p:nvPicPr>
          <p:cNvPr id="230" name="Google Shape;230;ge634e917c7_1_0"/>
          <p:cNvPicPr preferRelativeResize="0"/>
          <p:nvPr/>
        </p:nvPicPr>
        <p:blipFill>
          <a:blip r:embed="rId3">
            <a:alphaModFix/>
          </a:blip>
          <a:stretch>
            <a:fillRect/>
          </a:stretch>
        </p:blipFill>
        <p:spPr>
          <a:xfrm>
            <a:off x="1977373" y="331125"/>
            <a:ext cx="5189264" cy="461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C14A4C"/>
            </a:gs>
            <a:gs pos="100000">
              <a:srgbClr val="612829"/>
            </a:gs>
          </a:gsLst>
          <a:path path="circle">
            <a:fillToRect b="50%" l="50%" r="50%" t="50%"/>
          </a:path>
          <a:tileRect/>
        </a:gradFill>
      </p:bgPr>
    </p:bg>
    <p:spTree>
      <p:nvGrpSpPr>
        <p:cNvPr id="235" name="Shape 235"/>
        <p:cNvGrpSpPr/>
        <p:nvPr/>
      </p:nvGrpSpPr>
      <p:grpSpPr>
        <a:xfrm>
          <a:off x="0" y="0"/>
          <a:ext cx="0" cy="0"/>
          <a:chOff x="0" y="0"/>
          <a:chExt cx="0" cy="0"/>
        </a:xfrm>
      </p:grpSpPr>
      <p:pic>
        <p:nvPicPr>
          <p:cNvPr descr="Erikson's theory of psychosocial development identifies eight stages in which a healthy individual should pass through from birth to death. At each stages we encounter different needs, ask new questions and meet people who influence our behavior and learning. #learn #development &#10;&#10;Never miss a new video with our newsletter:&#10;http://eepurl.com/dNU4BQ &#10;&#10;Join and support us!&#10;www.patreon.com/sprouts &#10;www.sproutsschools.com &#10;&#10;1) Basic Trust vs. Mistrust, Infancy (1-2 years)&#10;As infants, we ask ourselves if we can trust the world and we wonder if it's safe. We learn that if we can trust someone now, we can also trust others in the future. If we experience fear, we develop doubt and mistrust. The key to our development is our mother.&#10;&#10;2) Autonomy vs. Shame &amp; Doubt, Early childhood (2-4 years)&#10;In our early childhood, we experience ourselves and discover our body. We ask: is it okay to be me? If we are allowed to discover ourselves, then we develop self-confidence. If we are not, we can develop shame and self-doubt. Both parents now play a major role.&#10;&#10;3) Initiative vs. Guilt, Preschool Age (4-5 years)&#10;In preschool, we take initiative, try out new things, and learn basic principles like how round things roll. We ask: Is it okay for me to do what I do? If we are encouraged, we can follow our interests. If we are held back or told that what we do is silly, we can develop guilt. We are now learning from the entire family.&#10;&#10;4) Industry vs. Inferiority, School Age (5-12 years)&#10;Now we discover our own interests and realize that we are different from others. We want to show that we can do things right. We ask if we can make it in this world? If we receive recognition from our teachers or peers we become industrious, which is another word for hard-working. If we get too much negative feedback, we start to feel inferior and lose motivation. Our neighbors and schools now influence us the most.&#10;&#10;5) Identity vs. Role Confusion, Adolescence (13–19 years)&#10;During adolescence, we learn that we have different social roles. We are friends, students, children, and citizens. Many experience an identity crises. If our parents now allow us to go out and explore, we can find an identity. If they push us to conform to their views, we can face role confusion and feel lost. Key to our learning are our peers and role models.&#10;&#10;6) Intimacy vs. Isolation, Early Adulthood (20-40 years)&#10;As young adults, we slowly understand who we are and we start to let go of the relationships we had built earlier in order to fit in. We ask ourselves if we can love? If we can make a long-term commitment, we are confident and happy. If we cannot form intimate relationships, we might end up feeling isolated and lonely. Our friends and partners are now central to our development.&#10;&#10;7) Generativity vs. Stagnation - Adulthood (40-65)&#10;When we reach our forties we become comfortable, use our leisure time creatively and maybe begin contributing to society. Our concern is Generativity. If we think that we are able to lead the next generation into this world, we are happy. If we did not resolve some conflicts earlier, we can become pessimistic and experience stagnation. People at home and at work are now who influence us most. &#10;&#10;8) Ego Integrity vs. Despair, Maturity (65-death)&#10;As we grow older we tend to slow down and begin to look back over our lives. We ask: how have I done? If we think we did well, we develop feelings of contentment and integrity. If not, we can experience despair and become grumpy and bitter. Time to compare us with mankind. &#10;&#10;Erik Erikson was a German-American psychologist who together with his wife Joan, became known for his work on psychosocial development. He was influenced by Sigmund and Anna Freud and became famous for coining the phrase &quot;identity crisis.&quot; Although Erikson lacked even a bachelor's degree, he served as a professor at Harvard and Yale." id="236" name="Google Shape;236;ge634e917c7_1_57" title="8 Stages of Development by Erik Erikson">
            <a:hlinkClick r:id="rId3"/>
          </p:cNvPr>
          <p:cNvPicPr preferRelativeResize="0"/>
          <p:nvPr/>
        </p:nvPicPr>
        <p:blipFill>
          <a:blip r:embed="rId4">
            <a:alphaModFix/>
          </a:blip>
          <a:stretch>
            <a:fillRect/>
          </a:stretch>
        </p:blipFill>
        <p:spPr>
          <a:xfrm>
            <a:off x="1871263" y="546200"/>
            <a:ext cx="5401475" cy="405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240" name="Shape 240"/>
        <p:cNvGrpSpPr/>
        <p:nvPr/>
      </p:nvGrpSpPr>
      <p:grpSpPr>
        <a:xfrm>
          <a:off x="0" y="0"/>
          <a:ext cx="0" cy="0"/>
          <a:chOff x="0" y="0"/>
          <a:chExt cx="0" cy="0"/>
        </a:xfrm>
      </p:grpSpPr>
      <p:sp>
        <p:nvSpPr>
          <p:cNvPr id="241" name="Google Shape;241;ge4e2f85fe0_0_85"/>
          <p:cNvSpPr txBox="1"/>
          <p:nvPr/>
        </p:nvSpPr>
        <p:spPr>
          <a:xfrm>
            <a:off x="4355225" y="1820500"/>
            <a:ext cx="5809500" cy="3203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50000"/>
              </a:lnSpc>
              <a:spcBef>
                <a:spcPts val="0"/>
              </a:spcBef>
              <a:spcAft>
                <a:spcPts val="0"/>
              </a:spcAft>
              <a:buClr>
                <a:srgbClr val="000000"/>
              </a:buClr>
              <a:buSzPts val="2300"/>
              <a:buFont typeface="Arial"/>
              <a:buAutoNum type="arabicPeriod"/>
            </a:pPr>
            <a:r>
              <a:rPr b="0" i="0" lang="en" sz="2300" u="none" cap="none" strike="noStrike">
                <a:solidFill>
                  <a:srgbClr val="000000"/>
                </a:solidFill>
                <a:latin typeface="Arial"/>
                <a:ea typeface="Arial"/>
                <a:cs typeface="Arial"/>
                <a:sym typeface="Arial"/>
              </a:rPr>
              <a:t>Empathy (T</a:t>
            </a:r>
            <a:r>
              <a:rPr lang="en" sz="2300"/>
              <a:t>rust etc.)</a:t>
            </a:r>
            <a:endParaRPr b="0" i="0" sz="2300" u="none" cap="none" strike="noStrike">
              <a:solidFill>
                <a:srgbClr val="000000"/>
              </a:solidFill>
              <a:latin typeface="Arial"/>
              <a:ea typeface="Arial"/>
              <a:cs typeface="Arial"/>
              <a:sym typeface="Arial"/>
            </a:endParaRPr>
          </a:p>
          <a:p>
            <a:pPr indent="-374650" lvl="0" marL="457200" marR="0" rtl="0" algn="l">
              <a:lnSpc>
                <a:spcPct val="150000"/>
              </a:lnSpc>
              <a:spcBef>
                <a:spcPts val="0"/>
              </a:spcBef>
              <a:spcAft>
                <a:spcPts val="0"/>
              </a:spcAft>
              <a:buClr>
                <a:srgbClr val="000000"/>
              </a:buClr>
              <a:buSzPts val="2300"/>
              <a:buFont typeface="Arial"/>
              <a:buAutoNum type="arabicPeriod"/>
            </a:pPr>
            <a:r>
              <a:rPr b="0" i="0" lang="en" sz="2300" u="none" cap="none" strike="noStrike">
                <a:solidFill>
                  <a:srgbClr val="000000"/>
                </a:solidFill>
                <a:latin typeface="Arial"/>
                <a:ea typeface="Arial"/>
                <a:cs typeface="Arial"/>
                <a:sym typeface="Arial"/>
              </a:rPr>
              <a:t>Coaching (Recovery Plan)</a:t>
            </a:r>
            <a:endParaRPr b="0" i="0" sz="2300" u="none" cap="none" strike="noStrike">
              <a:solidFill>
                <a:srgbClr val="000000"/>
              </a:solidFill>
              <a:latin typeface="Arial"/>
              <a:ea typeface="Arial"/>
              <a:cs typeface="Arial"/>
              <a:sym typeface="Arial"/>
            </a:endParaRPr>
          </a:p>
          <a:p>
            <a:pPr indent="-374650" lvl="0" marL="457200" marR="0" rtl="0" algn="l">
              <a:lnSpc>
                <a:spcPct val="150000"/>
              </a:lnSpc>
              <a:spcBef>
                <a:spcPts val="0"/>
              </a:spcBef>
              <a:spcAft>
                <a:spcPts val="0"/>
              </a:spcAft>
              <a:buClr>
                <a:srgbClr val="000000"/>
              </a:buClr>
              <a:buSzPts val="2300"/>
              <a:buFont typeface="Arial"/>
              <a:buAutoNum type="arabicPeriod"/>
            </a:pPr>
            <a:r>
              <a:rPr b="0" i="0" lang="en" sz="2300" u="none" cap="none" strike="noStrike">
                <a:solidFill>
                  <a:srgbClr val="000000"/>
                </a:solidFill>
                <a:latin typeface="Arial"/>
                <a:ea typeface="Arial"/>
                <a:cs typeface="Arial"/>
                <a:sym typeface="Arial"/>
              </a:rPr>
              <a:t>12 step support groups</a:t>
            </a:r>
            <a:endParaRPr b="0" i="0" sz="2300" u="none" cap="none" strike="noStrike">
              <a:solidFill>
                <a:srgbClr val="000000"/>
              </a:solidFill>
              <a:latin typeface="Arial"/>
              <a:ea typeface="Arial"/>
              <a:cs typeface="Arial"/>
              <a:sym typeface="Arial"/>
            </a:endParaRPr>
          </a:p>
          <a:p>
            <a:pPr indent="-374650" lvl="0" marL="457200" marR="0" rtl="0" algn="l">
              <a:lnSpc>
                <a:spcPct val="150000"/>
              </a:lnSpc>
              <a:spcBef>
                <a:spcPts val="0"/>
              </a:spcBef>
              <a:spcAft>
                <a:spcPts val="0"/>
              </a:spcAft>
              <a:buClr>
                <a:srgbClr val="000000"/>
              </a:buClr>
              <a:buSzPts val="2300"/>
              <a:buFont typeface="Arial"/>
              <a:buAutoNum type="arabicPeriod"/>
            </a:pPr>
            <a:r>
              <a:rPr b="0" i="0" lang="en" sz="2300" u="none" cap="none" strike="noStrike">
                <a:solidFill>
                  <a:srgbClr val="000000"/>
                </a:solidFill>
                <a:latin typeface="Arial"/>
                <a:ea typeface="Arial"/>
                <a:cs typeface="Arial"/>
                <a:sym typeface="Arial"/>
              </a:rPr>
              <a:t>Relapse Prevention</a:t>
            </a:r>
            <a:endParaRPr b="0" i="0" sz="2300" u="none" cap="none" strike="noStrike">
              <a:solidFill>
                <a:srgbClr val="000000"/>
              </a:solidFill>
              <a:latin typeface="Arial"/>
              <a:ea typeface="Arial"/>
              <a:cs typeface="Arial"/>
              <a:sym typeface="Arial"/>
            </a:endParaRPr>
          </a:p>
          <a:p>
            <a:pPr indent="0" lvl="0" marL="914400" marR="0" rtl="0" algn="l">
              <a:lnSpc>
                <a:spcPct val="150000"/>
              </a:lnSpc>
              <a:spcBef>
                <a:spcPts val="0"/>
              </a:spcBef>
              <a:spcAft>
                <a:spcPts val="0"/>
              </a:spcAft>
              <a:buClr>
                <a:srgbClr val="000000"/>
              </a:buClr>
              <a:buSzPts val="2300"/>
              <a:buFont typeface="Arial"/>
              <a:buNone/>
            </a:pP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42" name="Google Shape;242;ge4e2f85fe0_0_85"/>
          <p:cNvSpPr txBox="1"/>
          <p:nvPr/>
        </p:nvSpPr>
        <p:spPr>
          <a:xfrm>
            <a:off x="854850" y="574075"/>
            <a:ext cx="8597700" cy="81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lang="en" sz="3200"/>
              <a:t>Addiction </a:t>
            </a:r>
            <a:r>
              <a:rPr b="1" i="0" lang="en" sz="3200" u="none" cap="none" strike="noStrike">
                <a:solidFill>
                  <a:srgbClr val="000000"/>
                </a:solidFill>
                <a:latin typeface="Arial"/>
                <a:ea typeface="Arial"/>
                <a:cs typeface="Arial"/>
                <a:sym typeface="Arial"/>
              </a:rPr>
              <a:t>Recovery Coaching </a:t>
            </a:r>
            <a:endParaRPr b="1" i="0" sz="3200" u="none" cap="none" strike="noStrike">
              <a:solidFill>
                <a:srgbClr val="000000"/>
              </a:solidFill>
              <a:latin typeface="Arial"/>
              <a:ea typeface="Arial"/>
              <a:cs typeface="Arial"/>
              <a:sym typeface="Arial"/>
            </a:endParaRPr>
          </a:p>
        </p:txBody>
      </p:sp>
      <p:pic>
        <p:nvPicPr>
          <p:cNvPr id="243" name="Google Shape;243;ge4e2f85fe0_0_85"/>
          <p:cNvPicPr preferRelativeResize="0"/>
          <p:nvPr/>
        </p:nvPicPr>
        <p:blipFill rotWithShape="1">
          <a:blip r:embed="rId3">
            <a:alphaModFix/>
          </a:blip>
          <a:srcRect b="0" l="0" r="0" t="0"/>
          <a:stretch/>
        </p:blipFill>
        <p:spPr>
          <a:xfrm>
            <a:off x="698925" y="1901450"/>
            <a:ext cx="3245975" cy="181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9CFD"/>
            </a:gs>
            <a:gs pos="100000">
              <a:srgbClr val="054B76"/>
            </a:gs>
          </a:gsLst>
          <a:lin ang="5400012" scaled="0"/>
        </a:gradFill>
      </p:bgPr>
    </p:bg>
    <p:spTree>
      <p:nvGrpSpPr>
        <p:cNvPr id="247" name="Shape 247"/>
        <p:cNvGrpSpPr/>
        <p:nvPr/>
      </p:nvGrpSpPr>
      <p:grpSpPr>
        <a:xfrm>
          <a:off x="0" y="0"/>
          <a:ext cx="0" cy="0"/>
          <a:chOff x="0" y="0"/>
          <a:chExt cx="0" cy="0"/>
        </a:xfrm>
      </p:grpSpPr>
      <p:sp>
        <p:nvSpPr>
          <p:cNvPr id="248" name="Google Shape;248;ge44833c4c4_0_162"/>
          <p:cNvSpPr txBox="1"/>
          <p:nvPr/>
        </p:nvSpPr>
        <p:spPr>
          <a:xfrm>
            <a:off x="640150" y="1516825"/>
            <a:ext cx="5162700" cy="3203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lt1"/>
              </a:buClr>
              <a:buSzPts val="2300"/>
              <a:buFont typeface="Arial"/>
              <a:buChar char="●"/>
            </a:pPr>
            <a:r>
              <a:rPr b="0" i="0" lang="en" sz="2300" u="none" cap="none" strike="noStrike">
                <a:solidFill>
                  <a:schemeClr val="lt1"/>
                </a:solidFill>
                <a:latin typeface="Arial"/>
                <a:ea typeface="Arial"/>
                <a:cs typeface="Arial"/>
                <a:sym typeface="Arial"/>
              </a:rPr>
              <a:t>Empathy for the user’s inner experience and pain </a:t>
            </a:r>
            <a:endParaRPr b="0" i="0" sz="23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a:p>
            <a:pPr indent="-374650" lvl="0" marL="457200" marR="0" rtl="0" algn="l">
              <a:lnSpc>
                <a:spcPct val="100000"/>
              </a:lnSpc>
              <a:spcBef>
                <a:spcPts val="0"/>
              </a:spcBef>
              <a:spcAft>
                <a:spcPts val="0"/>
              </a:spcAft>
              <a:buClr>
                <a:schemeClr val="lt1"/>
              </a:buClr>
              <a:buSzPts val="2300"/>
              <a:buFont typeface="Arial"/>
              <a:buChar char="●"/>
            </a:pPr>
            <a:r>
              <a:rPr b="0" i="0" lang="en" sz="2300" u="none" cap="none" strike="noStrike">
                <a:solidFill>
                  <a:schemeClr val="lt1"/>
                </a:solidFill>
                <a:latin typeface="Arial"/>
                <a:ea typeface="Arial"/>
                <a:cs typeface="Arial"/>
                <a:sym typeface="Arial"/>
              </a:rPr>
              <a:t>(Oxytocin - “tend and befriend  </a:t>
            </a:r>
            <a:endParaRPr b="0" i="0" sz="23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300"/>
              <a:buFont typeface="Arial"/>
              <a:buNone/>
            </a:pPr>
            <a:r>
              <a:rPr b="0" i="0" lang="en" sz="2300" u="none" cap="none" strike="noStrike">
                <a:solidFill>
                  <a:schemeClr val="lt1"/>
                </a:solidFill>
                <a:latin typeface="Arial"/>
                <a:ea typeface="Arial"/>
                <a:cs typeface="Arial"/>
                <a:sym typeface="Arial"/>
              </a:rPr>
              <a:t>                      hormone”)</a:t>
            </a:r>
            <a:endParaRPr sz="2300">
              <a:solidFill>
                <a:schemeClr val="lt1"/>
              </a:solidFill>
            </a:endParaRPr>
          </a:p>
          <a:p>
            <a:pPr indent="0" lvl="0" marL="457200" marR="0" rtl="0" algn="l">
              <a:lnSpc>
                <a:spcPct val="100000"/>
              </a:lnSpc>
              <a:spcBef>
                <a:spcPts val="0"/>
              </a:spcBef>
              <a:spcAft>
                <a:spcPts val="0"/>
              </a:spcAft>
              <a:buClr>
                <a:srgbClr val="000000"/>
              </a:buClr>
              <a:buSzPts val="2300"/>
              <a:buFont typeface="Arial"/>
              <a:buNone/>
            </a:pPr>
            <a:r>
              <a:t/>
            </a:r>
            <a:endParaRPr sz="2300">
              <a:solidFill>
                <a:schemeClr val="lt1"/>
              </a:solidFill>
            </a:endParaRPr>
          </a:p>
          <a:p>
            <a:pPr indent="-374650" lvl="0" marL="457200" marR="0" rtl="0" algn="l">
              <a:lnSpc>
                <a:spcPct val="100000"/>
              </a:lnSpc>
              <a:spcBef>
                <a:spcPts val="0"/>
              </a:spcBef>
              <a:spcAft>
                <a:spcPts val="0"/>
              </a:spcAft>
              <a:buSzPts val="2300"/>
              <a:buChar char="●"/>
            </a:pPr>
            <a:r>
              <a:rPr lang="en" sz="2300">
                <a:solidFill>
                  <a:schemeClr val="lt1"/>
                </a:solidFill>
              </a:rPr>
              <a:t>Fundamental to developing trust</a:t>
            </a: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49" name="Google Shape;249;ge44833c4c4_0_162"/>
          <p:cNvSpPr txBox="1"/>
          <p:nvPr/>
        </p:nvSpPr>
        <p:spPr>
          <a:xfrm>
            <a:off x="920225" y="659425"/>
            <a:ext cx="2700600" cy="8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 sz="3200" u="none" cap="none" strike="noStrike">
                <a:solidFill>
                  <a:schemeClr val="lt1"/>
                </a:solidFill>
                <a:latin typeface="Arial"/>
                <a:ea typeface="Arial"/>
                <a:cs typeface="Arial"/>
                <a:sym typeface="Arial"/>
              </a:rPr>
              <a:t>Empathy</a:t>
            </a:r>
            <a:endParaRPr b="1" i="0" sz="3200" u="none" cap="none" strike="noStrike">
              <a:solidFill>
                <a:schemeClr val="lt1"/>
              </a:solidFill>
              <a:latin typeface="Arial"/>
              <a:ea typeface="Arial"/>
              <a:cs typeface="Arial"/>
              <a:sym typeface="Arial"/>
            </a:endParaRPr>
          </a:p>
        </p:txBody>
      </p:sp>
      <p:pic>
        <p:nvPicPr>
          <p:cNvPr id="250" name="Google Shape;250;ge44833c4c4_0_162"/>
          <p:cNvPicPr preferRelativeResize="0"/>
          <p:nvPr/>
        </p:nvPicPr>
        <p:blipFill rotWithShape="1">
          <a:blip r:embed="rId3">
            <a:alphaModFix/>
          </a:blip>
          <a:srcRect b="0" l="0" r="0" t="0"/>
          <a:stretch/>
        </p:blipFill>
        <p:spPr>
          <a:xfrm>
            <a:off x="5802825" y="1313025"/>
            <a:ext cx="2820550" cy="15795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54" name="Shape 254"/>
        <p:cNvGrpSpPr/>
        <p:nvPr/>
      </p:nvGrpSpPr>
      <p:grpSpPr>
        <a:xfrm>
          <a:off x="0" y="0"/>
          <a:ext cx="0" cy="0"/>
          <a:chOff x="0" y="0"/>
          <a:chExt cx="0" cy="0"/>
        </a:xfrm>
      </p:grpSpPr>
      <p:sp>
        <p:nvSpPr>
          <p:cNvPr id="255" name="Google Shape;255;ge634e917c7_1_66"/>
          <p:cNvSpPr txBox="1"/>
          <p:nvPr/>
        </p:nvSpPr>
        <p:spPr>
          <a:xfrm>
            <a:off x="640150" y="1516825"/>
            <a:ext cx="5162700" cy="3203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50000"/>
              </a:lnSpc>
              <a:spcBef>
                <a:spcPts val="0"/>
              </a:spcBef>
              <a:spcAft>
                <a:spcPts val="0"/>
              </a:spcAft>
              <a:buSzPts val="2300"/>
              <a:buChar char="●"/>
            </a:pPr>
            <a:r>
              <a:rPr lang="en" sz="2300"/>
              <a:t>Active</a:t>
            </a:r>
            <a:r>
              <a:rPr lang="en" sz="2300"/>
              <a:t> Listening</a:t>
            </a:r>
            <a:endParaRPr sz="2300"/>
          </a:p>
          <a:p>
            <a:pPr indent="-374650" lvl="0" marL="457200" marR="0" rtl="0" algn="l">
              <a:lnSpc>
                <a:spcPct val="150000"/>
              </a:lnSpc>
              <a:spcBef>
                <a:spcPts val="0"/>
              </a:spcBef>
              <a:spcAft>
                <a:spcPts val="0"/>
              </a:spcAft>
              <a:buSzPts val="2300"/>
              <a:buChar char="●"/>
            </a:pPr>
            <a:r>
              <a:rPr lang="en" sz="2300"/>
              <a:t>Reflection</a:t>
            </a:r>
            <a:endParaRPr sz="2300"/>
          </a:p>
          <a:p>
            <a:pPr indent="-374650" lvl="0" marL="457200" marR="0" rtl="0" algn="l">
              <a:lnSpc>
                <a:spcPct val="150000"/>
              </a:lnSpc>
              <a:spcBef>
                <a:spcPts val="0"/>
              </a:spcBef>
              <a:spcAft>
                <a:spcPts val="0"/>
              </a:spcAft>
              <a:buSzPts val="2300"/>
              <a:buChar char="●"/>
            </a:pPr>
            <a:r>
              <a:rPr lang="en" sz="2300"/>
              <a:t>Paraphrasing </a:t>
            </a: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br>
              <a:rPr b="0" i="0" lang="en" sz="2300" u="none" cap="none" strike="noStrike">
                <a:solidFill>
                  <a:srgbClr val="000000"/>
                </a:solidFill>
                <a:latin typeface="Arial"/>
                <a:ea typeface="Arial"/>
                <a:cs typeface="Arial"/>
                <a:sym typeface="Arial"/>
              </a:rPr>
            </a:b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400" u="none" cap="none" strike="noStrike">
              <a:solidFill>
                <a:srgbClr val="000000"/>
              </a:solidFill>
              <a:latin typeface="Arial"/>
              <a:ea typeface="Arial"/>
              <a:cs typeface="Arial"/>
              <a:sym typeface="Arial"/>
            </a:endParaRPr>
          </a:p>
        </p:txBody>
      </p:sp>
      <p:sp>
        <p:nvSpPr>
          <p:cNvPr id="256" name="Google Shape;256;ge634e917c7_1_66"/>
          <p:cNvSpPr txBox="1"/>
          <p:nvPr/>
        </p:nvSpPr>
        <p:spPr>
          <a:xfrm>
            <a:off x="920225" y="659425"/>
            <a:ext cx="2700600" cy="8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Empathy</a:t>
            </a:r>
            <a:endParaRPr b="1" i="0" sz="3200" u="none" cap="none" strike="noStrike">
              <a:solidFill>
                <a:srgbClr val="000000"/>
              </a:solidFill>
              <a:latin typeface="Arial"/>
              <a:ea typeface="Arial"/>
              <a:cs typeface="Arial"/>
              <a:sym typeface="Arial"/>
            </a:endParaRPr>
          </a:p>
        </p:txBody>
      </p:sp>
      <p:pic>
        <p:nvPicPr>
          <p:cNvPr id="257" name="Google Shape;257;ge634e917c7_1_66"/>
          <p:cNvPicPr preferRelativeResize="0"/>
          <p:nvPr/>
        </p:nvPicPr>
        <p:blipFill rotWithShape="1">
          <a:blip r:embed="rId3">
            <a:alphaModFix/>
          </a:blip>
          <a:srcRect b="0" l="0" r="0" t="0"/>
          <a:stretch/>
        </p:blipFill>
        <p:spPr>
          <a:xfrm>
            <a:off x="5802825" y="1313025"/>
            <a:ext cx="2820550" cy="15795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rcetus template">
  <a:themeElements>
    <a:clrScheme name="Custom 347">
      <a:dk1>
        <a:srgbClr val="00162A"/>
      </a:dk1>
      <a:lt1>
        <a:srgbClr val="FFFFFF"/>
      </a:lt1>
      <a:dk2>
        <a:srgbClr val="ABB8C0"/>
      </a:dk2>
      <a:lt2>
        <a:srgbClr val="F0F2F3"/>
      </a:lt2>
      <a:accent1>
        <a:srgbClr val="05B3F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