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y="5143500" cx="9144000"/>
  <p:notesSz cx="6858000" cy="9144000"/>
  <p:embeddedFontLst>
    <p:embeddedFont>
      <p:font typeface="DM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3" roundtripDataSignature="AMtx7miSy3cN6xxNiTZjAKcJSTZyfxgU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DMSans-bold.fntdata"/><Relationship Id="rId20" Type="http://schemas.openxmlformats.org/officeDocument/2006/relationships/slide" Target="slides/slide16.xml"/><Relationship Id="rId42" Type="http://schemas.openxmlformats.org/officeDocument/2006/relationships/font" Target="fonts/DMSans-boldItalic.fntdata"/><Relationship Id="rId41" Type="http://schemas.openxmlformats.org/officeDocument/2006/relationships/font" Target="fonts/DMSans-italic.fntdata"/><Relationship Id="rId22" Type="http://schemas.openxmlformats.org/officeDocument/2006/relationships/slide" Target="slides/slide18.xml"/><Relationship Id="rId21" Type="http://schemas.openxmlformats.org/officeDocument/2006/relationships/slide" Target="slides/slide17.xml"/><Relationship Id="rId43" Type="http://customschemas.google.com/relationships/presentationmetadata" Target="meta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DMSans-regular.fntdata"/><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EgCDzYro2I8"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ScPvUV9rF74&amp;t=1517s"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0:notes"/>
          <p:cNvSpPr/>
          <p:nvPr>
            <p:ph idx="2" type="sldImg"/>
          </p:nvPr>
        </p:nvSpPr>
        <p:spPr>
          <a:xfrm>
            <a:off x="83680" y="686425"/>
            <a:ext cx="6692254" cy="342771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65" name="Google Shape;165;p10:notes"/>
          <p:cNvSpPr txBox="1"/>
          <p:nvPr>
            <p:ph idx="1" type="body"/>
          </p:nvPr>
        </p:nvSpPr>
        <p:spPr>
          <a:xfrm>
            <a:off x="686122" y="4343442"/>
            <a:ext cx="5485754" cy="4114143"/>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900"/>
              <a:buNone/>
            </a:pPr>
            <a:r>
              <a:rPr lang="en" sz="900"/>
              <a:t>EMDR likely works for many of the same reasons other psychotherapies work. Eye movements might play a discernable role in the treatment’s efficacy is important, but it should not be anticipated that eye movements will explain all or even most of the outcome variance in EDMR studies (Shapiro &amp; Maxfield, 2002)</a:t>
            </a:r>
            <a:endParaRPr/>
          </a:p>
          <a:p>
            <a:pPr indent="0" lvl="0" marL="0" rtl="0" algn="l">
              <a:lnSpc>
                <a:spcPct val="80000"/>
              </a:lnSpc>
              <a:spcBef>
                <a:spcPts val="0"/>
              </a:spcBef>
              <a:spcAft>
                <a:spcPts val="0"/>
              </a:spcAft>
              <a:buSzPts val="900"/>
              <a:buNone/>
            </a:pPr>
            <a:r>
              <a:rPr lang="en" sz="900"/>
              <a:t>It is suggested that stimulation of networks in the brain connect emotions and body memories. Dual attention stimulation might tax the working memory in a beneficial way. Eye movements reduce vividness and emotionality. Linking over to more adaptive networks for integration, language, memory consolidation facilitate processing of traumatic memories. </a:t>
            </a:r>
            <a:endParaRPr/>
          </a:p>
          <a:p>
            <a:pPr indent="0" lvl="0" marL="0" rtl="0" algn="l">
              <a:lnSpc>
                <a:spcPct val="80000"/>
              </a:lnSpc>
              <a:spcBef>
                <a:spcPts val="0"/>
              </a:spcBef>
              <a:spcAft>
                <a:spcPts val="0"/>
              </a:spcAft>
              <a:buSzPts val="900"/>
              <a:buNone/>
            </a:pPr>
            <a:r>
              <a:rPr lang="en" sz="900"/>
              <a:t>Research has also shown that eye movements stimulate the parasympathic nervous system and seem to increase the retrieval of memories.</a:t>
            </a:r>
            <a:endParaRPr/>
          </a:p>
          <a:p>
            <a:pPr indent="0" lvl="0" marL="0" rtl="0" algn="l">
              <a:lnSpc>
                <a:spcPct val="80000"/>
              </a:lnSpc>
              <a:spcBef>
                <a:spcPts val="0"/>
              </a:spcBef>
              <a:spcAft>
                <a:spcPts val="0"/>
              </a:spcAft>
              <a:buSzPts val="900"/>
              <a:buNone/>
            </a:pPr>
            <a:r>
              <a:rPr lang="en" sz="900"/>
              <a:t>Some researchers have compared EMDR with REM-sleep, both states involving saccadic eye-movements, suggesting similar eliciting of neuro transmitters. </a:t>
            </a:r>
            <a:endParaRPr/>
          </a:p>
          <a:p>
            <a:pPr indent="0" lvl="0" marL="0" rtl="0" algn="l">
              <a:lnSpc>
                <a:spcPct val="80000"/>
              </a:lnSpc>
              <a:spcBef>
                <a:spcPts val="0"/>
              </a:spcBef>
              <a:spcAft>
                <a:spcPts val="0"/>
              </a:spcAft>
              <a:buSzPts val="900"/>
              <a:buNone/>
            </a:pPr>
            <a:r>
              <a:rPr lang="en" sz="900"/>
              <a:t>Stimulation might also facilitate the client to get into a state of mindfulness, not evaluating the associations, and in this way facilitate a relaxed state, which causes the normal connections to negative reactions be avoided. </a:t>
            </a:r>
            <a:endParaRPr/>
          </a:p>
          <a:p>
            <a:pPr indent="0" lvl="0" marL="0" rtl="0" algn="l">
              <a:lnSpc>
                <a:spcPct val="80000"/>
              </a:lnSpc>
              <a:spcBef>
                <a:spcPts val="0"/>
              </a:spcBef>
              <a:spcAft>
                <a:spcPts val="0"/>
              </a:spcAft>
              <a:buSzPts val="900"/>
              <a:buNone/>
            </a:pPr>
            <a:r>
              <a:t/>
            </a:r>
            <a:endParaRPr sz="900"/>
          </a:p>
          <a:p>
            <a:pPr indent="0" lvl="0" marL="0" rtl="0" algn="l">
              <a:lnSpc>
                <a:spcPct val="80000"/>
              </a:lnSpc>
              <a:spcBef>
                <a:spcPts val="0"/>
              </a:spcBef>
              <a:spcAft>
                <a:spcPts val="0"/>
              </a:spcAft>
              <a:buSzPts val="900"/>
              <a:buNone/>
            </a:pPr>
            <a:r>
              <a:rPr lang="en" sz="900"/>
              <a:t>References:</a:t>
            </a:r>
            <a:endParaRPr/>
          </a:p>
          <a:p>
            <a:pPr indent="0" lvl="0" marL="0" rtl="0" algn="l">
              <a:lnSpc>
                <a:spcPct val="80000"/>
              </a:lnSpc>
              <a:spcBef>
                <a:spcPts val="0"/>
              </a:spcBef>
              <a:spcAft>
                <a:spcPts val="0"/>
              </a:spcAft>
              <a:buSzPts val="900"/>
              <a:buNone/>
            </a:pPr>
            <a:r>
              <a:rPr lang="en" sz="900"/>
              <a:t>Christman, S. D., Garvey, K. J., Propper, R. E., &amp; Phaneuf, K. A. (2003, April). Bilateral eye movements enhance the retrieval of episodic memories. Neuropsychology, 17(2), 221-229). </a:t>
            </a:r>
            <a:endParaRPr/>
          </a:p>
          <a:p>
            <a:pPr indent="0" lvl="0" marL="0" rtl="0" algn="l">
              <a:lnSpc>
                <a:spcPct val="80000"/>
              </a:lnSpc>
              <a:spcBef>
                <a:spcPts val="0"/>
              </a:spcBef>
              <a:spcAft>
                <a:spcPts val="0"/>
              </a:spcAft>
              <a:buSzPts val="900"/>
              <a:buNone/>
            </a:pPr>
            <a:r>
              <a:rPr lang="en" sz="900"/>
              <a:t>Schubert SJ, Lee CW, Drummond PD. (2011) The efficacy and psychophysiological correlates of dual-attention tasks in eye movement desensitization and reprocessing (EMDR). J Anxiety Disord. Jan;25(1):1-11. Epub 2010 Aug 14.</a:t>
            </a:r>
            <a:endParaRPr/>
          </a:p>
          <a:p>
            <a:pPr indent="0" lvl="0" marL="0" rtl="0" algn="l">
              <a:lnSpc>
                <a:spcPct val="80000"/>
              </a:lnSpc>
              <a:spcBef>
                <a:spcPts val="0"/>
              </a:spcBef>
              <a:spcAft>
                <a:spcPts val="0"/>
              </a:spcAft>
              <a:buSzPts val="900"/>
              <a:buNone/>
            </a:pPr>
            <a:r>
              <a:rPr lang="en" sz="900"/>
              <a:t>Iris M. Engelhard*, Sophie L. van Uijen and Marcel A. van den Hout. (2010) The impact of taxing working memory on negative and positive memories. European Journal of Psychotraumatology, 1: 5623 - DOI: 10.3402/ejpt.v1i0.5623</a:t>
            </a:r>
            <a:endParaRPr/>
          </a:p>
          <a:p>
            <a:pPr indent="0" lvl="0" marL="0" rtl="0" algn="l">
              <a:lnSpc>
                <a:spcPct val="80000"/>
              </a:lnSpc>
              <a:spcBef>
                <a:spcPts val="0"/>
              </a:spcBef>
              <a:spcAft>
                <a:spcPts val="0"/>
              </a:spcAft>
              <a:buSzPts val="900"/>
              <a:buNone/>
            </a:pPr>
            <a:r>
              <a:rPr lang="en" sz="900"/>
              <a:t>Gunter, R. W., &amp; Bodner, G. E. (2008). How eye movements affect unpleasant memories: Support for a working-memory account.</a:t>
            </a:r>
            <a:endParaRPr/>
          </a:p>
          <a:p>
            <a:pPr indent="0" lvl="0" marL="0" rtl="0" algn="l">
              <a:lnSpc>
                <a:spcPct val="80000"/>
              </a:lnSpc>
              <a:spcBef>
                <a:spcPts val="0"/>
              </a:spcBef>
              <a:spcAft>
                <a:spcPts val="0"/>
              </a:spcAft>
              <a:buSzPts val="900"/>
              <a:buNone/>
            </a:pPr>
            <a:r>
              <a:rPr lang="en" sz="900"/>
              <a:t>Behaviour Research and Therapy, 46, 913931.</a:t>
            </a:r>
            <a:endParaRPr/>
          </a:p>
          <a:p>
            <a:pPr indent="0" lvl="0" marL="0" rtl="0" algn="l">
              <a:lnSpc>
                <a:spcPct val="80000"/>
              </a:lnSpc>
              <a:spcBef>
                <a:spcPts val="0"/>
              </a:spcBef>
              <a:spcAft>
                <a:spcPts val="0"/>
              </a:spcAft>
              <a:buSzPts val="900"/>
              <a:buNone/>
            </a:pPr>
            <a:r>
              <a:rPr b="1" lang="en" sz="900"/>
              <a:t> </a:t>
            </a:r>
            <a:r>
              <a:rPr lang="en" sz="900"/>
              <a:t>Stickgold, R. (2008). Sleep-dependent memory processing and EMDR action. Journal of EMDR Practice and Research, 2(4), 289-299.</a:t>
            </a:r>
            <a:r>
              <a:rPr b="1" lang="en" sz="900"/>
              <a:t> </a:t>
            </a:r>
            <a:endParaRPr/>
          </a:p>
          <a:p>
            <a:pPr indent="0" lvl="0" marL="0" rtl="0" algn="l">
              <a:lnSpc>
                <a:spcPct val="80000"/>
              </a:lnSpc>
              <a:spcBef>
                <a:spcPts val="0"/>
              </a:spcBef>
              <a:spcAft>
                <a:spcPts val="0"/>
              </a:spcAft>
              <a:buSzPts val="900"/>
              <a:buNone/>
            </a:pPr>
            <a:r>
              <a:rPr lang="en" sz="900"/>
              <a:t> Elofsson, U. O., Von Scheele, B., Theorell, T., &amp; Sondergard, H. P. (2008, May). Physiological correlates of eye movement desensitization and reprocessing. Journal of Anxiety Disorders, 22(4),</a:t>
            </a:r>
            <a:endParaRPr/>
          </a:p>
          <a:p>
            <a:pPr indent="0" lvl="0" marL="0" rtl="0" algn="l">
              <a:lnSpc>
                <a:spcPct val="80000"/>
              </a:lnSpc>
              <a:spcBef>
                <a:spcPts val="0"/>
              </a:spcBef>
              <a:spcAft>
                <a:spcPts val="0"/>
              </a:spcAft>
              <a:buSzPts val="900"/>
              <a:buNone/>
            </a:pPr>
            <a:r>
              <a:rPr lang="en" sz="900"/>
              <a:t>Sack, M., Lempa, W., Steinmetz, A., Lamprecht, F., &amp; Hofmann, A. (2008, October). Alterations in autonomic tone during trauma exposure using eye movement desensitization and reprocessing (EMDR) - Results of a preliminary. Journal of Anxiety Disorders, 22(7), 1264-1271. </a:t>
            </a:r>
            <a:endParaRPr/>
          </a:p>
          <a:p>
            <a:pPr indent="0" lvl="0" marL="0" rtl="0" algn="l">
              <a:lnSpc>
                <a:spcPct val="80000"/>
              </a:lnSpc>
              <a:spcBef>
                <a:spcPts val="0"/>
              </a:spcBef>
              <a:spcAft>
                <a:spcPts val="0"/>
              </a:spcAft>
              <a:buSzPts val="900"/>
              <a:buNone/>
            </a:pPr>
            <a:r>
              <a:rPr lang="en" sz="900"/>
              <a:t> </a:t>
            </a:r>
            <a:endParaRPr/>
          </a:p>
          <a:p>
            <a:pPr indent="0" lvl="0" marL="0" rtl="0" algn="l">
              <a:lnSpc>
                <a:spcPct val="100000"/>
              </a:lnSpc>
              <a:spcBef>
                <a:spcPts val="0"/>
              </a:spcBef>
              <a:spcAft>
                <a:spcPts val="0"/>
              </a:spcAft>
              <a:buSzPts val="1400"/>
              <a:buNone/>
            </a:pPr>
            <a:r>
              <a:t/>
            </a:r>
            <a:endParaRPr sz="9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1:notes"/>
          <p:cNvSpPr/>
          <p:nvPr>
            <p:ph idx="2" type="sldImg"/>
          </p:nvPr>
        </p:nvSpPr>
        <p:spPr>
          <a:xfrm>
            <a:off x="83680" y="686425"/>
            <a:ext cx="6692400" cy="3427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73" name="Google Shape;173;p11:notes"/>
          <p:cNvSpPr txBox="1"/>
          <p:nvPr>
            <p:ph idx="1" type="body"/>
          </p:nvPr>
        </p:nvSpPr>
        <p:spPr>
          <a:xfrm>
            <a:off x="686122" y="4343442"/>
            <a:ext cx="5485800" cy="41142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900"/>
              <a:buNone/>
            </a:pPr>
            <a:r>
              <a:t/>
            </a:r>
            <a:endParaRPr/>
          </a:p>
          <a:p>
            <a:pPr indent="0" lvl="0" marL="0" rtl="0" algn="l">
              <a:lnSpc>
                <a:spcPct val="80000"/>
              </a:lnSpc>
              <a:spcBef>
                <a:spcPts val="0"/>
              </a:spcBef>
              <a:spcAft>
                <a:spcPts val="0"/>
              </a:spcAft>
              <a:buSzPts val="900"/>
              <a:buNone/>
            </a:pPr>
            <a:r>
              <a:rPr lang="en" sz="900"/>
              <a:t>It is suggested that stimulation of networks in the brain connect emotions and body memories. </a:t>
            </a:r>
            <a:endParaRPr sz="900"/>
          </a:p>
          <a:p>
            <a:pPr indent="0" lvl="0" marL="0" rtl="0" algn="l">
              <a:lnSpc>
                <a:spcPct val="80000"/>
              </a:lnSpc>
              <a:spcBef>
                <a:spcPts val="0"/>
              </a:spcBef>
              <a:spcAft>
                <a:spcPts val="0"/>
              </a:spcAft>
              <a:buSzPts val="900"/>
              <a:buNone/>
            </a:pPr>
            <a:r>
              <a:t/>
            </a:r>
            <a:endParaRPr sz="900"/>
          </a:p>
          <a:p>
            <a:pPr indent="0" lvl="0" marL="0" rtl="0" algn="l">
              <a:lnSpc>
                <a:spcPct val="80000"/>
              </a:lnSpc>
              <a:spcBef>
                <a:spcPts val="0"/>
              </a:spcBef>
              <a:spcAft>
                <a:spcPts val="0"/>
              </a:spcAft>
              <a:buSzPts val="900"/>
              <a:buNone/>
            </a:pPr>
            <a:r>
              <a:rPr lang="en" sz="900"/>
              <a:t>Dual attention stimulation might tax the working memory in a beneficial way. </a:t>
            </a:r>
            <a:endParaRPr sz="900"/>
          </a:p>
          <a:p>
            <a:pPr indent="0" lvl="0" marL="0" rtl="0" algn="l">
              <a:lnSpc>
                <a:spcPct val="80000"/>
              </a:lnSpc>
              <a:spcBef>
                <a:spcPts val="0"/>
              </a:spcBef>
              <a:spcAft>
                <a:spcPts val="0"/>
              </a:spcAft>
              <a:buSzPts val="900"/>
              <a:buNone/>
            </a:pPr>
            <a:r>
              <a:t/>
            </a:r>
            <a:endParaRPr sz="900"/>
          </a:p>
          <a:p>
            <a:pPr indent="0" lvl="0" marL="0" rtl="0" algn="l">
              <a:lnSpc>
                <a:spcPct val="80000"/>
              </a:lnSpc>
              <a:spcBef>
                <a:spcPts val="0"/>
              </a:spcBef>
              <a:spcAft>
                <a:spcPts val="0"/>
              </a:spcAft>
              <a:buSzPts val="900"/>
              <a:buNone/>
            </a:pPr>
            <a:r>
              <a:rPr lang="en" sz="900"/>
              <a:t>Eye movements reduce vividness and emotionality. Linking over to more adaptive networks for integration, language, memory consolidation facilitate </a:t>
            </a:r>
            <a:endParaRPr sz="900"/>
          </a:p>
          <a:p>
            <a:pPr indent="0" lvl="0" marL="0" rtl="0" algn="l">
              <a:lnSpc>
                <a:spcPct val="80000"/>
              </a:lnSpc>
              <a:spcBef>
                <a:spcPts val="0"/>
              </a:spcBef>
              <a:spcAft>
                <a:spcPts val="0"/>
              </a:spcAft>
              <a:buSzPts val="900"/>
              <a:buNone/>
            </a:pPr>
            <a:r>
              <a:rPr lang="en" sz="900"/>
              <a:t>processing of traumatic memories. </a:t>
            </a:r>
            <a:endParaRPr/>
          </a:p>
          <a:p>
            <a:pPr indent="0" lvl="0" marL="0" rtl="0" algn="l">
              <a:lnSpc>
                <a:spcPct val="80000"/>
              </a:lnSpc>
              <a:spcBef>
                <a:spcPts val="0"/>
              </a:spcBef>
              <a:spcAft>
                <a:spcPts val="0"/>
              </a:spcAft>
              <a:buSzPts val="900"/>
              <a:buNone/>
            </a:pPr>
            <a:r>
              <a:t/>
            </a:r>
            <a:endParaRPr sz="900"/>
          </a:p>
          <a:p>
            <a:pPr indent="0" lvl="0" marL="0" rtl="0" algn="l">
              <a:lnSpc>
                <a:spcPct val="80000"/>
              </a:lnSpc>
              <a:spcBef>
                <a:spcPts val="0"/>
              </a:spcBef>
              <a:spcAft>
                <a:spcPts val="0"/>
              </a:spcAft>
              <a:buSzPts val="900"/>
              <a:buNone/>
            </a:pPr>
            <a:r>
              <a:rPr lang="en" sz="900"/>
              <a:t>Stimulates the parasympathic nervous system and seem to increase the retrieval of memories.</a:t>
            </a:r>
            <a:endParaRPr/>
          </a:p>
          <a:p>
            <a:pPr indent="0" lvl="0" marL="0" rtl="0" algn="l">
              <a:lnSpc>
                <a:spcPct val="80000"/>
              </a:lnSpc>
              <a:spcBef>
                <a:spcPts val="0"/>
              </a:spcBef>
              <a:spcAft>
                <a:spcPts val="0"/>
              </a:spcAft>
              <a:buSzPts val="900"/>
              <a:buNone/>
            </a:pPr>
            <a:r>
              <a:rPr lang="en" sz="900"/>
              <a:t>Some researchers have compared EMDR with REM-sleep, both states involving saccadic eye-movements, suggesting similar eliciting of neuro transmitters. </a:t>
            </a:r>
            <a:endParaRPr sz="900"/>
          </a:p>
          <a:p>
            <a:pPr indent="0" lvl="0" marL="0" rtl="0" algn="l">
              <a:lnSpc>
                <a:spcPct val="80000"/>
              </a:lnSpc>
              <a:spcBef>
                <a:spcPts val="0"/>
              </a:spcBef>
              <a:spcAft>
                <a:spcPts val="0"/>
              </a:spcAft>
              <a:buSzPts val="900"/>
              <a:buNone/>
            </a:pPr>
            <a:r>
              <a:t/>
            </a:r>
            <a:endParaRPr sz="900"/>
          </a:p>
          <a:p>
            <a:pPr indent="0" lvl="0" marL="0" rtl="0" algn="l">
              <a:lnSpc>
                <a:spcPct val="80000"/>
              </a:lnSpc>
              <a:spcBef>
                <a:spcPts val="0"/>
              </a:spcBef>
              <a:spcAft>
                <a:spcPts val="0"/>
              </a:spcAft>
              <a:buSzPts val="900"/>
              <a:buNone/>
            </a:pPr>
            <a:r>
              <a:rPr lang="en" sz="900"/>
              <a:t>Stimulation might also facilitate the client to get into a state of mindfulness, not evaluating the associations, and in this way facilitate a relaxed state, which causes the normal connections to negative reactions be avoided. </a:t>
            </a:r>
            <a:endParaRPr/>
          </a:p>
          <a:p>
            <a:pPr indent="0" lvl="0" marL="0" rtl="0" algn="l">
              <a:lnSpc>
                <a:spcPct val="100000"/>
              </a:lnSpc>
              <a:spcBef>
                <a:spcPts val="0"/>
              </a:spcBef>
              <a:spcAft>
                <a:spcPts val="0"/>
              </a:spcAft>
              <a:buSzPts val="1400"/>
              <a:buNone/>
            </a:pPr>
            <a:r>
              <a:t/>
            </a:r>
            <a:endParaRPr sz="9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2:notes"/>
          <p:cNvSpPr/>
          <p:nvPr>
            <p:ph idx="2" type="sldImg"/>
          </p:nvPr>
        </p:nvSpPr>
        <p:spPr>
          <a:xfrm>
            <a:off x="83680" y="686425"/>
            <a:ext cx="6692400" cy="3427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81" name="Google Shape;181;p12:notes"/>
          <p:cNvSpPr txBox="1"/>
          <p:nvPr>
            <p:ph idx="1" type="body"/>
          </p:nvPr>
        </p:nvSpPr>
        <p:spPr>
          <a:xfrm>
            <a:off x="686122" y="4343442"/>
            <a:ext cx="5485800" cy="4114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
              <a:t>The model behind the EMDR approach is named the Adaptive Information Processing model. This model hypothesizes the existence of an intrinsic neurologically based information processing system that functions to transform disturbing life experiences into narrative memories that are no longer disturbing. The terminology of neurophysiological information processing was introduced by Bower (1981) and Lang (1979) and further developed by Shapiro into clinical practice.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3:notes"/>
          <p:cNvSpPr/>
          <p:nvPr>
            <p:ph idx="2" type="sldImg"/>
          </p:nvPr>
        </p:nvSpPr>
        <p:spPr>
          <a:xfrm>
            <a:off x="83680" y="686425"/>
            <a:ext cx="6692400" cy="3427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89" name="Google Shape;189;p13:notes"/>
          <p:cNvSpPr txBox="1"/>
          <p:nvPr>
            <p:ph idx="1" type="body"/>
          </p:nvPr>
        </p:nvSpPr>
        <p:spPr>
          <a:xfrm>
            <a:off x="686122" y="4343442"/>
            <a:ext cx="5485800" cy="4114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
              <a:t>The model behind the EMDR approach is named the Adaptive Information Processing model. This model hypothesizes the existence of an intrinsic neurologically based information processing system that functions to transform disturbing life experiences into narrative memories that are no longer disturbing. The terminology of neurophysiological information processing was introduced by Bower (1981) and Lang (1979) and further developed by Shapiro into clinical practice.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4:notes"/>
          <p:cNvSpPr/>
          <p:nvPr>
            <p:ph idx="2" type="sldImg"/>
          </p:nvPr>
        </p:nvSpPr>
        <p:spPr>
          <a:xfrm>
            <a:off x="83680" y="686425"/>
            <a:ext cx="6692254" cy="342771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97" name="Google Shape;197;p14:notes"/>
          <p:cNvSpPr txBox="1"/>
          <p:nvPr>
            <p:ph idx="1" type="body"/>
          </p:nvPr>
        </p:nvSpPr>
        <p:spPr>
          <a:xfrm>
            <a:off x="686122" y="4343442"/>
            <a:ext cx="5485754" cy="411414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
              <a:t>For chronic PTSD, British researchers have found EMDR to be equally effective as trauma-focussed CBT. Guidelines from the International Society of Traumatic Stress Studies equally recommends EMDR for the treatment of PTSD.</a:t>
            </a:r>
            <a:endParaRPr/>
          </a:p>
          <a:p>
            <a:pPr indent="0" lvl="0" marL="0" rtl="0" algn="l">
              <a:lnSpc>
                <a:spcPct val="100000"/>
              </a:lnSpc>
              <a:spcBef>
                <a:spcPts val="0"/>
              </a:spcBef>
              <a:spcAft>
                <a:spcPts val="0"/>
              </a:spcAft>
              <a:buSzPts val="1800"/>
              <a:buNone/>
            </a:pPr>
            <a:r>
              <a:rPr lang="en"/>
              <a:t>References:</a:t>
            </a:r>
            <a:endParaRPr/>
          </a:p>
          <a:p>
            <a:pPr indent="0" lvl="0" marL="0" rtl="0" algn="l">
              <a:lnSpc>
                <a:spcPct val="100000"/>
              </a:lnSpc>
              <a:spcBef>
                <a:spcPts val="0"/>
              </a:spcBef>
              <a:spcAft>
                <a:spcPts val="0"/>
              </a:spcAft>
              <a:buSzPts val="1800"/>
              <a:buNone/>
            </a:pPr>
            <a:r>
              <a:rPr lang="en"/>
              <a:t>Bisson J, Andrew M. Psychological treatment of post-traumatic stress disorder (PTSD). Cochrane Database of Systematic Reviews 2007, Issue 3</a:t>
            </a:r>
            <a:endParaRPr/>
          </a:p>
          <a:p>
            <a:pPr indent="0" lvl="0" marL="0" rtl="0" algn="l">
              <a:lnSpc>
                <a:spcPct val="100000"/>
              </a:lnSpc>
              <a:spcBef>
                <a:spcPts val="0"/>
              </a:spcBef>
              <a:spcAft>
                <a:spcPts val="0"/>
              </a:spcAft>
              <a:buSzPts val="1800"/>
              <a:buNone/>
            </a:pPr>
            <a:r>
              <a:rPr lang="en"/>
              <a:t>Spates, et al, 2009C.R., Koch, E., Cusack, K., Pagoto, S. &amp; Waller, S. (2009). In Foa, E.B., Keane, T.M., &amp; Friedman, M.J., Eds, Effective treatments for PTSD: Practice Guidelines of the International Society for Traumatic Stress Studies (pp279-305). New York: Guilford Press.</a:t>
            </a:r>
            <a:br>
              <a:rPr lang="en"/>
            </a:b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5:notes"/>
          <p:cNvSpPr/>
          <p:nvPr>
            <p:ph idx="2" type="sldImg"/>
          </p:nvPr>
        </p:nvSpPr>
        <p:spPr>
          <a:xfrm>
            <a:off x="83680" y="686425"/>
            <a:ext cx="6692400" cy="3427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05" name="Google Shape;205;p15:notes"/>
          <p:cNvSpPr txBox="1"/>
          <p:nvPr>
            <p:ph idx="1" type="body"/>
          </p:nvPr>
        </p:nvSpPr>
        <p:spPr>
          <a:xfrm>
            <a:off x="686122" y="4343442"/>
            <a:ext cx="5485800" cy="4114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
              <a:t>For chronic PTSD, British researchers have found EMDR to be equally effective as trauma-focussed CBT. Guidelines from the International Society of Traumatic Stress Studies equally recommends EMDR for the treatment of PTSD.</a:t>
            </a:r>
            <a:endParaRPr/>
          </a:p>
          <a:p>
            <a:pPr indent="0" lvl="0" marL="0" rtl="0" algn="l">
              <a:lnSpc>
                <a:spcPct val="100000"/>
              </a:lnSpc>
              <a:spcBef>
                <a:spcPts val="0"/>
              </a:spcBef>
              <a:spcAft>
                <a:spcPts val="0"/>
              </a:spcAft>
              <a:buSzPts val="1800"/>
              <a:buNone/>
            </a:pPr>
            <a:r>
              <a:rPr lang="en"/>
              <a:t>References:</a:t>
            </a:r>
            <a:endParaRPr/>
          </a:p>
          <a:p>
            <a:pPr indent="0" lvl="0" marL="0" rtl="0" algn="l">
              <a:lnSpc>
                <a:spcPct val="100000"/>
              </a:lnSpc>
              <a:spcBef>
                <a:spcPts val="0"/>
              </a:spcBef>
              <a:spcAft>
                <a:spcPts val="0"/>
              </a:spcAft>
              <a:buSzPts val="1800"/>
              <a:buNone/>
            </a:pPr>
            <a:r>
              <a:rPr lang="en"/>
              <a:t>Bisson J, Andrew M. Psychological treatment of post-traumatic stress disorder (PTSD). Cochrane Database of Systematic Reviews 2007, Issue 3</a:t>
            </a:r>
            <a:endParaRPr/>
          </a:p>
          <a:p>
            <a:pPr indent="0" lvl="0" marL="0" rtl="0" algn="l">
              <a:lnSpc>
                <a:spcPct val="100000"/>
              </a:lnSpc>
              <a:spcBef>
                <a:spcPts val="0"/>
              </a:spcBef>
              <a:spcAft>
                <a:spcPts val="0"/>
              </a:spcAft>
              <a:buSzPts val="1800"/>
              <a:buNone/>
            </a:pPr>
            <a:r>
              <a:rPr lang="en"/>
              <a:t>Spates, et al, 2009C.R., Koch, E., Cusack, K., Pagoto, S. &amp; Waller, S. (2009). In Foa, E.B., Keane, T.M., &amp; Friedman, M.J., Eds, Effective treatments for PTSD: Practice Guidelines of the International Society for Traumatic Stress Studies (pp279-305). New York: Guilford Press.</a:t>
            </a:r>
            <a:br>
              <a:rPr lang="en"/>
            </a:b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8:notes"/>
          <p:cNvSpPr/>
          <p:nvPr>
            <p:ph idx="2" type="sldImg"/>
          </p:nvPr>
        </p:nvSpPr>
        <p:spPr>
          <a:xfrm>
            <a:off x="83680" y="686425"/>
            <a:ext cx="6692400" cy="3427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28" name="Google Shape;228;p18:notes"/>
          <p:cNvSpPr txBox="1"/>
          <p:nvPr>
            <p:ph idx="1" type="body"/>
          </p:nvPr>
        </p:nvSpPr>
        <p:spPr>
          <a:xfrm>
            <a:off x="686122" y="4343442"/>
            <a:ext cx="5485800" cy="4114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
              <a:t>The model behind the EMDR approach is named the Adaptive Information Processing model. This model hypothesizes the existence of an intrinsic neurologically based information processing system that functions to transform disturbing life experiences into narrative memories that are no longer disturbing. The terminology of neurophysiological information processing was introduced by Bower (1981) and Lang (1979) and further developed by Shapiro into clinical practice.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9:notes"/>
          <p:cNvSpPr/>
          <p:nvPr>
            <p:ph idx="2" type="sldImg"/>
          </p:nvPr>
        </p:nvSpPr>
        <p:spPr>
          <a:xfrm>
            <a:off x="381000" y="685800"/>
            <a:ext cx="60975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38" name="Google Shape;238;p19:notes"/>
          <p:cNvSpPr txBox="1"/>
          <p:nvPr>
            <p:ph idx="1" type="body"/>
          </p:nvPr>
        </p:nvSpPr>
        <p:spPr>
          <a:xfrm>
            <a:off x="686122" y="4343442"/>
            <a:ext cx="5485800" cy="4114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
              <a:t>The model behind the EMDR approach is named the Adaptive Information Processing model. This model hypothesizes the existence of an intrinsic neurologically based information processing system that functions to transform disturbing life experiences into narrative memories that are no longer disturbing. The terminology of neurophysiological information processing was introduced by Bower (1981) and Lang (1979) and further developed by Shapiro into clinical practice.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0:notes"/>
          <p:cNvSpPr/>
          <p:nvPr>
            <p:ph idx="2" type="sldImg"/>
          </p:nvPr>
        </p:nvSpPr>
        <p:spPr>
          <a:xfrm>
            <a:off x="83680" y="686425"/>
            <a:ext cx="6692400" cy="3427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46" name="Google Shape;246;p20:notes"/>
          <p:cNvSpPr txBox="1"/>
          <p:nvPr>
            <p:ph idx="1" type="body"/>
          </p:nvPr>
        </p:nvSpPr>
        <p:spPr>
          <a:xfrm>
            <a:off x="686122" y="4343442"/>
            <a:ext cx="5485800" cy="4114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 u="sng">
                <a:solidFill>
                  <a:schemeClr val="hlink"/>
                </a:solidFill>
                <a:hlinkClick r:id="rId2"/>
              </a:rPr>
              <a:t>https://www.youtube.com/watch?v=EgCDzYro2I8</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1:notes"/>
          <p:cNvSpPr/>
          <p:nvPr>
            <p:ph idx="2" type="sldImg"/>
          </p:nvPr>
        </p:nvSpPr>
        <p:spPr>
          <a:xfrm>
            <a:off x="83680" y="686425"/>
            <a:ext cx="6692254" cy="342771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53" name="Google Shape;253;p21:notes"/>
          <p:cNvSpPr txBox="1"/>
          <p:nvPr>
            <p:ph idx="1" type="body"/>
          </p:nvPr>
        </p:nvSpPr>
        <p:spPr>
          <a:xfrm>
            <a:off x="686122" y="4343442"/>
            <a:ext cx="5485754" cy="411414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
              <a:t>EMDR is an 8-phase approach. Phases 1 – 2 are similar to other treatment planning phases, including taking a history, identifying problematic areas, checking for social and psychological stability, assessing the clients general ability for working in therapy. In phase 3 a specific memory is selected and analyzed, while during phase 4 – 6 the client will process the traumatic memory with simultanous bilateral stimulation. In phase 7 the effort is to help the client to leave the upsetting information and facilitate for the client to leave the session as stabilized as possible. Phase 8 takes place when the client returns to the next session.There is a check of how the results have remained from the previous session..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2:notes"/>
          <p:cNvSpPr/>
          <p:nvPr>
            <p:ph idx="2" type="sldImg"/>
          </p:nvPr>
        </p:nvSpPr>
        <p:spPr>
          <a:xfrm>
            <a:off x="83680" y="686425"/>
            <a:ext cx="6692254" cy="342771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60" name="Google Shape;260;p22:notes"/>
          <p:cNvSpPr txBox="1"/>
          <p:nvPr>
            <p:ph idx="1" type="body"/>
          </p:nvPr>
        </p:nvSpPr>
        <p:spPr>
          <a:xfrm>
            <a:off x="686122" y="4343442"/>
            <a:ext cx="5485754" cy="411414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
              <a:t>A specific memory is targeted, and the session starts with focussing on a representative picture of this memory. </a:t>
            </a:r>
            <a:endParaRPr/>
          </a:p>
          <a:p>
            <a:pPr indent="0" lvl="0" marL="0" rtl="0" algn="l">
              <a:lnSpc>
                <a:spcPct val="100000"/>
              </a:lnSpc>
              <a:spcBef>
                <a:spcPts val="0"/>
              </a:spcBef>
              <a:spcAft>
                <a:spcPts val="0"/>
              </a:spcAft>
              <a:buSzPts val="1800"/>
              <a:buNone/>
            </a:pPr>
            <a:r>
              <a:rPr lang="en"/>
              <a:t>The bilateral stimulation can be either visual, tactile or oral, depending on what works best for the client. </a:t>
            </a:r>
            <a:endParaRPr/>
          </a:p>
          <a:p>
            <a:pPr indent="0" lvl="0" marL="0" rtl="0" algn="l">
              <a:lnSpc>
                <a:spcPct val="100000"/>
              </a:lnSpc>
              <a:spcBef>
                <a:spcPts val="0"/>
              </a:spcBef>
              <a:spcAft>
                <a:spcPts val="0"/>
              </a:spcAft>
              <a:buSzPts val="1800"/>
              <a:buNone/>
            </a:pPr>
            <a:r>
              <a:rPr lang="en"/>
              <a:t>The stimulation continues for about 30 seconds and is after this interrupted with a break when the client reports back to the therapist. </a:t>
            </a:r>
            <a:endParaRPr/>
          </a:p>
          <a:p>
            <a:pPr indent="0" lvl="0" marL="0" rtl="0" algn="l">
              <a:lnSpc>
                <a:spcPct val="100000"/>
              </a:lnSpc>
              <a:spcBef>
                <a:spcPts val="0"/>
              </a:spcBef>
              <a:spcAft>
                <a:spcPts val="0"/>
              </a:spcAft>
              <a:buSzPts val="1800"/>
              <a:buNone/>
            </a:pPr>
            <a:r>
              <a:rPr lang="en"/>
              <a:t>A whole session normally lasts for 60 – 90 minutes.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3:notes"/>
          <p:cNvSpPr/>
          <p:nvPr>
            <p:ph idx="2" type="sldImg"/>
          </p:nvPr>
        </p:nvSpPr>
        <p:spPr>
          <a:xfrm>
            <a:off x="83680" y="686425"/>
            <a:ext cx="6692400" cy="3427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67" name="Google Shape;267;p23:notes"/>
          <p:cNvSpPr txBox="1"/>
          <p:nvPr>
            <p:ph idx="1" type="body"/>
          </p:nvPr>
        </p:nvSpPr>
        <p:spPr>
          <a:xfrm>
            <a:off x="686122" y="4343442"/>
            <a:ext cx="5485800" cy="4114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
              <a:t>This is a case example demonstrating the effects of EMDR treatment of a young policeman who was trapped in a threatful situation when pursuing a couple of suspects.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4:notes"/>
          <p:cNvSpPr/>
          <p:nvPr>
            <p:ph idx="2" type="sldImg"/>
          </p:nvPr>
        </p:nvSpPr>
        <p:spPr>
          <a:xfrm>
            <a:off x="83680" y="686425"/>
            <a:ext cx="6692400" cy="3427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74" name="Google Shape;274;p24:notes"/>
          <p:cNvSpPr txBox="1"/>
          <p:nvPr>
            <p:ph idx="1" type="body"/>
          </p:nvPr>
        </p:nvSpPr>
        <p:spPr>
          <a:xfrm>
            <a:off x="686122" y="4343442"/>
            <a:ext cx="5485800" cy="4114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
              <a:t>This is a case example demonstrating the effects of EMDR treatment of a young policeman who was trapped in a threatful situation when pursuing a couple of suspects.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5:notes"/>
          <p:cNvSpPr/>
          <p:nvPr>
            <p:ph idx="2" type="sldImg"/>
          </p:nvPr>
        </p:nvSpPr>
        <p:spPr>
          <a:xfrm>
            <a:off x="83680" y="686425"/>
            <a:ext cx="6692400" cy="3427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81" name="Google Shape;281;p25:notes"/>
          <p:cNvSpPr txBox="1"/>
          <p:nvPr>
            <p:ph idx="1" type="body"/>
          </p:nvPr>
        </p:nvSpPr>
        <p:spPr>
          <a:xfrm>
            <a:off x="686122" y="4343442"/>
            <a:ext cx="5485800" cy="4114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
              <a:t>This is a case example demonstrating the effects of EMDR treatment of a young policeman who was trapped in a threatful situation when pursuing a couple of suspects.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6:notes"/>
          <p:cNvSpPr/>
          <p:nvPr>
            <p:ph idx="2" type="sldImg"/>
          </p:nvPr>
        </p:nvSpPr>
        <p:spPr>
          <a:xfrm>
            <a:off x="83680" y="686425"/>
            <a:ext cx="6692400" cy="3427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88" name="Google Shape;288;p26:notes"/>
          <p:cNvSpPr txBox="1"/>
          <p:nvPr>
            <p:ph idx="1" type="body"/>
          </p:nvPr>
        </p:nvSpPr>
        <p:spPr>
          <a:xfrm>
            <a:off x="686122" y="4343442"/>
            <a:ext cx="5485800" cy="4114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
              <a:t>This is a case example demonstrating the effects of EMDR treatment of a young policeman who was trapped in a threatful situation when pursuing a couple of suspects.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7:notes"/>
          <p:cNvSpPr/>
          <p:nvPr>
            <p:ph idx="2" type="sldImg"/>
          </p:nvPr>
        </p:nvSpPr>
        <p:spPr>
          <a:xfrm>
            <a:off x="83680" y="686425"/>
            <a:ext cx="6692254" cy="342771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95" name="Google Shape;295;p27:notes"/>
          <p:cNvSpPr txBox="1"/>
          <p:nvPr>
            <p:ph idx="1" type="body"/>
          </p:nvPr>
        </p:nvSpPr>
        <p:spPr>
          <a:xfrm>
            <a:off x="686122" y="4343442"/>
            <a:ext cx="5485754" cy="411414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
              <a:t>This is a case example demonstrating the effects of EMDR treatment of a young policeman who was trapped in a threatful situation when pursuing a couple of suspects.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8:notes"/>
          <p:cNvSpPr/>
          <p:nvPr>
            <p:ph idx="2" type="sldImg"/>
          </p:nvPr>
        </p:nvSpPr>
        <p:spPr>
          <a:xfrm>
            <a:off x="83680" y="686425"/>
            <a:ext cx="6692400" cy="3427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02" name="Google Shape;302;p28:notes"/>
          <p:cNvSpPr txBox="1"/>
          <p:nvPr>
            <p:ph idx="1" type="body"/>
          </p:nvPr>
        </p:nvSpPr>
        <p:spPr>
          <a:xfrm>
            <a:off x="686122" y="4343442"/>
            <a:ext cx="5485800" cy="4114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
              <a:t>The session starts with the client telling about the event. He is asked to identify the picure representing the worst moment, which was ”the eyes of the suspect”, causing the client headache, and inner shaking. A present negative cognition in connection to this memory was identified and also a more desired positive cognition was identified, however rated as having low validity by the client.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9:notes"/>
          <p:cNvSpPr/>
          <p:nvPr>
            <p:ph idx="2" type="sldImg"/>
          </p:nvPr>
        </p:nvSpPr>
        <p:spPr>
          <a:xfrm>
            <a:off x="83680" y="686425"/>
            <a:ext cx="6692400" cy="3427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10" name="Google Shape;310;p29:notes"/>
          <p:cNvSpPr txBox="1"/>
          <p:nvPr>
            <p:ph idx="1" type="body"/>
          </p:nvPr>
        </p:nvSpPr>
        <p:spPr>
          <a:xfrm>
            <a:off x="686122" y="4343442"/>
            <a:ext cx="5485800" cy="4114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
              <a:t>The session starts with the client telling about the event. He is asked to identify the picure representing the worst moment, which was ”the eyes of the suspect”, causing the client headache, and inner shaking. A present negative cognition in connection to this memory was identified and also a more desired positive cognition was identified, however rated as having low validity by the client.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p:nvPr>
            <p:ph idx="2" type="sldImg"/>
          </p:nvPr>
        </p:nvSpPr>
        <p:spPr>
          <a:xfrm>
            <a:off x="83680" y="686425"/>
            <a:ext cx="6692254" cy="342771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14" name="Google Shape;114;p3:notes"/>
          <p:cNvSpPr txBox="1"/>
          <p:nvPr>
            <p:ph idx="1" type="body"/>
          </p:nvPr>
        </p:nvSpPr>
        <p:spPr>
          <a:xfrm>
            <a:off x="686122" y="4343442"/>
            <a:ext cx="5485754" cy="411414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
              <a:t>EMDR is one of the psychotherapeutic methods that is recommended for the treatment of PTSD.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30:notes"/>
          <p:cNvSpPr/>
          <p:nvPr>
            <p:ph idx="2" type="sldImg"/>
          </p:nvPr>
        </p:nvSpPr>
        <p:spPr>
          <a:xfrm>
            <a:off x="83680" y="686425"/>
            <a:ext cx="6692254" cy="342771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18" name="Google Shape;318;p30:notes"/>
          <p:cNvSpPr txBox="1"/>
          <p:nvPr>
            <p:ph idx="1" type="body"/>
          </p:nvPr>
        </p:nvSpPr>
        <p:spPr>
          <a:xfrm>
            <a:off x="686122" y="4343442"/>
            <a:ext cx="5485754" cy="411414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
              <a:t>The session starts with the client telling about the event. He is asked to identify the picure representing the worst moment, which was ”the eyes of the suspect”, causing the client headache, and inner shaking. A present negative cognition in connection to this memory was identified and also a more desired positive cognition was identified, however rated as having low validity by the client.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31:notes"/>
          <p:cNvSpPr/>
          <p:nvPr>
            <p:ph idx="2" type="sldImg"/>
          </p:nvPr>
        </p:nvSpPr>
        <p:spPr>
          <a:xfrm>
            <a:off x="381000" y="685800"/>
            <a:ext cx="60975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28" name="Google Shape;328;p31:notes"/>
          <p:cNvSpPr txBox="1"/>
          <p:nvPr>
            <p:ph idx="1" type="body"/>
          </p:nvPr>
        </p:nvSpPr>
        <p:spPr>
          <a:xfrm>
            <a:off x="686122" y="4343442"/>
            <a:ext cx="5485754" cy="411414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
              <a:t>A third aspect of the incidence was problems with feelings of incompetence.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2:notes"/>
          <p:cNvSpPr/>
          <p:nvPr>
            <p:ph idx="2" type="sldImg"/>
          </p:nvPr>
        </p:nvSpPr>
        <p:spPr>
          <a:xfrm>
            <a:off x="381000" y="685800"/>
            <a:ext cx="60975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37" name="Google Shape;337;p32:notes"/>
          <p:cNvSpPr txBox="1"/>
          <p:nvPr>
            <p:ph idx="1" type="body"/>
          </p:nvPr>
        </p:nvSpPr>
        <p:spPr>
          <a:xfrm>
            <a:off x="686122" y="4343442"/>
            <a:ext cx="5485800" cy="4114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
              <a:t>A third aspect of the incidence was problems with feelings of incompetence.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33:notes"/>
          <p:cNvSpPr/>
          <p:nvPr>
            <p:ph idx="2" type="sldImg"/>
          </p:nvPr>
        </p:nvSpPr>
        <p:spPr>
          <a:xfrm>
            <a:off x="83680" y="686425"/>
            <a:ext cx="6692400" cy="3427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48" name="Google Shape;348;p33:notes"/>
          <p:cNvSpPr txBox="1"/>
          <p:nvPr>
            <p:ph idx="1" type="body"/>
          </p:nvPr>
        </p:nvSpPr>
        <p:spPr>
          <a:xfrm>
            <a:off x="686122" y="4343442"/>
            <a:ext cx="5485800" cy="4114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
              <a:t>The session starts with the client telling about the event. He is asked to identify the picture representing the worst moment, which was ”the eyes of the suspect”, causing the client headache, and inner shaking. A present negative cognition in connection to this memory was identified and also a more desired positive cognition was identified, however rated as having low validity by the client.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34:notes"/>
          <p:cNvSpPr/>
          <p:nvPr>
            <p:ph idx="2" type="sldImg"/>
          </p:nvPr>
        </p:nvSpPr>
        <p:spPr>
          <a:xfrm>
            <a:off x="83680" y="686425"/>
            <a:ext cx="6692400" cy="3427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56" name="Google Shape;356;p34:notes"/>
          <p:cNvSpPr txBox="1"/>
          <p:nvPr>
            <p:ph idx="1" type="body"/>
          </p:nvPr>
        </p:nvSpPr>
        <p:spPr>
          <a:xfrm>
            <a:off x="686122" y="4343442"/>
            <a:ext cx="5485800" cy="4114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
              <a:t>For teachers:</a:t>
            </a:r>
            <a:r>
              <a:rPr lang="en"/>
              <a:t> </a:t>
            </a:r>
            <a:endParaRPr/>
          </a:p>
          <a:p>
            <a:pPr indent="0" lvl="0" marL="0" rtl="0" algn="l">
              <a:lnSpc>
                <a:spcPct val="100000"/>
              </a:lnSpc>
              <a:spcBef>
                <a:spcPts val="0"/>
              </a:spcBef>
              <a:spcAft>
                <a:spcPts val="0"/>
              </a:spcAft>
              <a:buSzPts val="1800"/>
              <a:buNone/>
            </a:pPr>
            <a:r>
              <a:rPr lang="en"/>
              <a:t>EMDR has demonstrated to be efficient for the treatment of EMDR. </a:t>
            </a:r>
            <a:endParaRPr/>
          </a:p>
          <a:p>
            <a:pPr indent="0" lvl="0" marL="0" rtl="0" algn="l">
              <a:lnSpc>
                <a:spcPct val="100000"/>
              </a:lnSpc>
              <a:spcBef>
                <a:spcPts val="0"/>
              </a:spcBef>
              <a:spcAft>
                <a:spcPts val="0"/>
              </a:spcAft>
              <a:buSzPts val="1800"/>
              <a:buNone/>
            </a:pPr>
            <a:r>
              <a:rPr lang="en"/>
              <a:t>In general clients like EMDR, a method being very non-intrusive.</a:t>
            </a:r>
            <a:endParaRPr/>
          </a:p>
          <a:p>
            <a:pPr indent="0" lvl="0" marL="0" rtl="0" algn="l">
              <a:lnSpc>
                <a:spcPct val="100000"/>
              </a:lnSpc>
              <a:spcBef>
                <a:spcPts val="0"/>
              </a:spcBef>
              <a:spcAft>
                <a:spcPts val="0"/>
              </a:spcAft>
              <a:buSzPts val="1800"/>
              <a:buNone/>
            </a:pPr>
            <a:r>
              <a:rPr lang="en"/>
              <a:t>The results have proved to be stable even after three years. </a:t>
            </a:r>
            <a:endParaRPr/>
          </a:p>
          <a:p>
            <a:pPr indent="0" lvl="0" marL="0" rtl="0" algn="l">
              <a:lnSpc>
                <a:spcPct val="100000"/>
              </a:lnSpc>
              <a:spcBef>
                <a:spcPts val="0"/>
              </a:spcBef>
              <a:spcAft>
                <a:spcPts val="0"/>
              </a:spcAft>
              <a:buSzPts val="1800"/>
              <a:buNone/>
            </a:pPr>
            <a:r>
              <a:rPr lang="en"/>
              <a:t>Reference:</a:t>
            </a:r>
            <a:endParaRPr/>
          </a:p>
          <a:p>
            <a:pPr indent="0" lvl="0" marL="0" rtl="0" algn="l">
              <a:lnSpc>
                <a:spcPct val="100000"/>
              </a:lnSpc>
              <a:spcBef>
                <a:spcPts val="0"/>
              </a:spcBef>
              <a:spcAft>
                <a:spcPts val="0"/>
              </a:spcAft>
              <a:buSzPts val="1800"/>
              <a:buNone/>
            </a:pPr>
            <a:r>
              <a:rPr lang="en"/>
              <a:t>Högberg G, Pagani M, Sundin O, Soares J, Aberg-Wistedt A, Tärnell B, Hällström T.</a:t>
            </a:r>
            <a:endParaRPr/>
          </a:p>
          <a:p>
            <a:pPr indent="0" lvl="0" marL="0" rtl="0" algn="l">
              <a:lnSpc>
                <a:spcPct val="100000"/>
              </a:lnSpc>
              <a:spcBef>
                <a:spcPts val="0"/>
              </a:spcBef>
              <a:spcAft>
                <a:spcPts val="0"/>
              </a:spcAft>
              <a:buSzPts val="1800"/>
              <a:buNone/>
            </a:pPr>
            <a:r>
              <a:rPr lang="en"/>
              <a:t>Treatment of post-traumatic stress disorder with eye movement desensitization and reprocessing: outcome is stable in 35-month follow-up. Psychiatry Res. 2008 May 30;159(1-2):101-8. </a:t>
            </a:r>
            <a:endParaRPr/>
          </a:p>
          <a:p>
            <a:pPr indent="0" lvl="0" marL="0" rtl="0" algn="l">
              <a:lnSpc>
                <a:spcPct val="100000"/>
              </a:lnSpc>
              <a:spcBef>
                <a:spcPts val="0"/>
              </a:spcBef>
              <a:spcAft>
                <a:spcPts val="0"/>
              </a:spcAft>
              <a:buSzPts val="1800"/>
              <a:buNone/>
            </a:pPr>
            <a:r>
              <a:rPr lang="en"/>
              <a:t>It should be observed that more complex cases need more comprehensive treatment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p:nvPr>
            <p:ph idx="2" type="sldImg"/>
          </p:nvPr>
        </p:nvSpPr>
        <p:spPr>
          <a:xfrm>
            <a:off x="83680" y="686425"/>
            <a:ext cx="6692254" cy="342771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22" name="Google Shape;122;p4:notes"/>
          <p:cNvSpPr txBox="1"/>
          <p:nvPr>
            <p:ph idx="1" type="body"/>
          </p:nvPr>
        </p:nvSpPr>
        <p:spPr>
          <a:xfrm>
            <a:off x="686122" y="4343442"/>
            <a:ext cx="5485754" cy="411414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
              <a:t>This is a short overview of the presentation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p:nvPr>
            <p:ph idx="2" type="sldImg"/>
          </p:nvPr>
        </p:nvSpPr>
        <p:spPr>
          <a:xfrm>
            <a:off x="83680" y="686425"/>
            <a:ext cx="6692254" cy="342771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29" name="Google Shape;129;p5:notes"/>
          <p:cNvSpPr txBox="1"/>
          <p:nvPr>
            <p:ph idx="1" type="body"/>
          </p:nvPr>
        </p:nvSpPr>
        <p:spPr>
          <a:xfrm>
            <a:off x="686122" y="4343442"/>
            <a:ext cx="5485754" cy="411414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
              <a:t>For teachers: </a:t>
            </a:r>
            <a:endParaRPr/>
          </a:p>
          <a:p>
            <a:pPr indent="0" lvl="0" marL="0" rtl="0" algn="l">
              <a:lnSpc>
                <a:spcPct val="100000"/>
              </a:lnSpc>
              <a:spcBef>
                <a:spcPts val="0"/>
              </a:spcBef>
              <a:spcAft>
                <a:spcPts val="0"/>
              </a:spcAft>
              <a:buSzPts val="1800"/>
              <a:buNone/>
            </a:pPr>
            <a:r>
              <a:rPr lang="en"/>
              <a:t>EMDR is a trauma-focused method for treating PTSD and painful memories. The metod integrates elements from several psychotherapeutic schools, for example:</a:t>
            </a:r>
            <a:endParaRPr/>
          </a:p>
          <a:p>
            <a:pPr indent="0" lvl="0" marL="0" rtl="0" algn="l">
              <a:lnSpc>
                <a:spcPct val="100000"/>
              </a:lnSpc>
              <a:spcBef>
                <a:spcPts val="0"/>
              </a:spcBef>
              <a:spcAft>
                <a:spcPts val="0"/>
              </a:spcAft>
              <a:buSzPts val="1800"/>
              <a:buNone/>
            </a:pPr>
            <a:r>
              <a:rPr lang="en"/>
              <a:t>Psychodynamic through the focus on past memories and free association during processing; behavioral through the recognition of  fear conditioning, cognitive through recognizing negativ and positive cognitions in relation to the memory, body-centered by paying attention to have memories are stored in the body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p:nvPr>
            <p:ph idx="2" type="sldImg"/>
          </p:nvPr>
        </p:nvSpPr>
        <p:spPr>
          <a:xfrm>
            <a:off x="83680" y="686425"/>
            <a:ext cx="6692254" cy="342771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37" name="Google Shape;137;p6:notes"/>
          <p:cNvSpPr txBox="1"/>
          <p:nvPr>
            <p:ph idx="1" type="body"/>
          </p:nvPr>
        </p:nvSpPr>
        <p:spPr>
          <a:xfrm>
            <a:off x="686122" y="4343442"/>
            <a:ext cx="5485754" cy="411414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
              <a:t>For teachers:</a:t>
            </a:r>
            <a:r>
              <a:rPr lang="en"/>
              <a:t> </a:t>
            </a:r>
            <a:endParaRPr/>
          </a:p>
          <a:p>
            <a:pPr indent="0" lvl="0" marL="0" rtl="0" algn="l">
              <a:lnSpc>
                <a:spcPct val="100000"/>
              </a:lnSpc>
              <a:spcBef>
                <a:spcPts val="0"/>
              </a:spcBef>
              <a:spcAft>
                <a:spcPts val="0"/>
              </a:spcAft>
              <a:buSzPts val="1800"/>
              <a:buNone/>
            </a:pPr>
            <a:r>
              <a:rPr lang="en"/>
              <a:t>Although there are parts of free associations during processing, the treatment follows a structured protocol.</a:t>
            </a:r>
            <a:endParaRPr/>
          </a:p>
          <a:p>
            <a:pPr indent="0" lvl="0" marL="0" rtl="0" algn="l">
              <a:lnSpc>
                <a:spcPct val="100000"/>
              </a:lnSpc>
              <a:spcBef>
                <a:spcPts val="0"/>
              </a:spcBef>
              <a:spcAft>
                <a:spcPts val="0"/>
              </a:spcAft>
              <a:buSzPts val="1800"/>
              <a:buNone/>
            </a:pPr>
            <a:r>
              <a:rPr lang="en"/>
              <a:t>For a single traumatic experience usually just a few sessions are necessary. However in complex cases the length of treatment can become quite extended. In its original form EMDR was developed for adults, but the method can easily be adapted for children.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p:nvPr>
            <p:ph idx="2" type="sldImg"/>
          </p:nvPr>
        </p:nvSpPr>
        <p:spPr>
          <a:xfrm>
            <a:off x="83680" y="686425"/>
            <a:ext cx="6692254" cy="342771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45" name="Google Shape;145;p7:notes"/>
          <p:cNvSpPr txBox="1"/>
          <p:nvPr>
            <p:ph idx="1" type="body"/>
          </p:nvPr>
        </p:nvSpPr>
        <p:spPr>
          <a:xfrm>
            <a:off x="686122" y="4343442"/>
            <a:ext cx="5485754" cy="411414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
              <a:t>For teachers: </a:t>
            </a:r>
            <a:endParaRPr/>
          </a:p>
          <a:p>
            <a:pPr indent="0" lvl="0" marL="0" rtl="0" algn="l">
              <a:lnSpc>
                <a:spcPct val="100000"/>
              </a:lnSpc>
              <a:spcBef>
                <a:spcPts val="0"/>
              </a:spcBef>
              <a:spcAft>
                <a:spcPts val="0"/>
              </a:spcAft>
              <a:buSzPts val="1800"/>
              <a:buNone/>
            </a:pPr>
            <a:r>
              <a:rPr lang="en"/>
              <a:t>The first study was published in 1989 by Francine Shapiro, the inventor of EMDR, demonstrating that clients after three sessions of EMDR did not longer meet criteria for PTSD. Her publication was met by both interest and skepticism. The skepticism concerned mainly the use of eye movements as part of a treatment.</a:t>
            </a:r>
            <a:endParaRPr/>
          </a:p>
          <a:p>
            <a:pPr indent="0" lvl="0" marL="0" rtl="0" algn="l">
              <a:lnSpc>
                <a:spcPct val="100000"/>
              </a:lnSpc>
              <a:spcBef>
                <a:spcPts val="0"/>
              </a:spcBef>
              <a:spcAft>
                <a:spcPts val="0"/>
              </a:spcAft>
              <a:buSzPts val="800"/>
              <a:buNone/>
            </a:pPr>
            <a:r>
              <a:rPr lang="en" sz="800"/>
              <a:t>Reference:</a:t>
            </a:r>
            <a:endParaRPr/>
          </a:p>
          <a:p>
            <a:pPr indent="0" lvl="0" marL="0" rtl="0" algn="l">
              <a:lnSpc>
                <a:spcPct val="100000"/>
              </a:lnSpc>
              <a:spcBef>
                <a:spcPts val="0"/>
              </a:spcBef>
              <a:spcAft>
                <a:spcPts val="0"/>
              </a:spcAft>
              <a:buSzPts val="800"/>
              <a:buNone/>
            </a:pPr>
            <a:r>
              <a:rPr lang="en" sz="800"/>
              <a:t>Shapiro F. Efficacy of the Eye Movement Desensitization Procedure in the treatment of traumatic memories. </a:t>
            </a:r>
            <a:br>
              <a:rPr lang="en" sz="800"/>
            </a:br>
            <a:r>
              <a:rPr i="1" lang="en" sz="800"/>
              <a:t>Journal of Traumatic Stress</a:t>
            </a:r>
            <a:r>
              <a:rPr lang="en" sz="800"/>
              <a:t>, 2(2): 199–223.</a:t>
            </a:r>
            <a:endParaRPr/>
          </a:p>
          <a:p>
            <a:pPr indent="0" lvl="0" marL="0" rtl="0" algn="l">
              <a:lnSpc>
                <a:spcPct val="100000"/>
              </a:lnSpc>
              <a:spcBef>
                <a:spcPts val="0"/>
              </a:spcBef>
              <a:spcAft>
                <a:spcPts val="0"/>
              </a:spcAft>
              <a:buSzPts val="1800"/>
              <a:buNone/>
            </a:pPr>
            <a:r>
              <a:rPr lang="en"/>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8:notes"/>
          <p:cNvSpPr/>
          <p:nvPr>
            <p:ph idx="2" type="sldImg"/>
          </p:nvPr>
        </p:nvSpPr>
        <p:spPr>
          <a:xfrm>
            <a:off x="83680" y="686425"/>
            <a:ext cx="6692400" cy="3427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52" name="Google Shape;152;p8:notes"/>
          <p:cNvSpPr txBox="1"/>
          <p:nvPr>
            <p:ph idx="1" type="body"/>
          </p:nvPr>
        </p:nvSpPr>
        <p:spPr>
          <a:xfrm>
            <a:off x="686122" y="4343442"/>
            <a:ext cx="5485800" cy="4114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
              <a:t>For teachers: </a:t>
            </a:r>
            <a:endParaRPr/>
          </a:p>
          <a:p>
            <a:pPr indent="0" lvl="0" marL="0" rtl="0" algn="l">
              <a:lnSpc>
                <a:spcPct val="100000"/>
              </a:lnSpc>
              <a:spcBef>
                <a:spcPts val="0"/>
              </a:spcBef>
              <a:spcAft>
                <a:spcPts val="0"/>
              </a:spcAft>
              <a:buSzPts val="1800"/>
              <a:buNone/>
            </a:pPr>
            <a:r>
              <a:rPr lang="en"/>
              <a:t>The first study was published in 1989 by Francine Shapiro, the inventor of EMDR, demonstrating that clients after three sessions of EMDR did not longer meet criteria for PTSD. Her publication was met by both interest and skepticism. The skepticism concerned mainly the use of eye movements as part of a treatment.</a:t>
            </a:r>
            <a:endParaRPr/>
          </a:p>
          <a:p>
            <a:pPr indent="0" lvl="0" marL="0" rtl="0" algn="l">
              <a:lnSpc>
                <a:spcPct val="100000"/>
              </a:lnSpc>
              <a:spcBef>
                <a:spcPts val="0"/>
              </a:spcBef>
              <a:spcAft>
                <a:spcPts val="0"/>
              </a:spcAft>
              <a:buSzPts val="800"/>
              <a:buNone/>
            </a:pPr>
            <a:r>
              <a:rPr lang="en" sz="800"/>
              <a:t>Reference:</a:t>
            </a:r>
            <a:endParaRPr/>
          </a:p>
          <a:p>
            <a:pPr indent="0" lvl="0" marL="0" rtl="0" algn="l">
              <a:lnSpc>
                <a:spcPct val="100000"/>
              </a:lnSpc>
              <a:spcBef>
                <a:spcPts val="0"/>
              </a:spcBef>
              <a:spcAft>
                <a:spcPts val="0"/>
              </a:spcAft>
              <a:buSzPts val="800"/>
              <a:buNone/>
            </a:pPr>
            <a:r>
              <a:rPr lang="en" sz="800"/>
              <a:t>Shapiro F. Efficacy of the Eye Movement Desensitization Procedure in the treatment of traumatic memories. </a:t>
            </a:r>
            <a:br>
              <a:rPr lang="en" sz="800"/>
            </a:br>
            <a:r>
              <a:rPr i="1" lang="en" sz="800"/>
              <a:t>Journal of Traumatic Stress</a:t>
            </a:r>
            <a:r>
              <a:rPr lang="en" sz="800"/>
              <a:t>, 2(2): 199–223.</a:t>
            </a:r>
            <a:endParaRPr/>
          </a:p>
          <a:p>
            <a:pPr indent="0" lvl="0" marL="0" rtl="0" algn="l">
              <a:lnSpc>
                <a:spcPct val="100000"/>
              </a:lnSpc>
              <a:spcBef>
                <a:spcPts val="0"/>
              </a:spcBef>
              <a:spcAft>
                <a:spcPts val="0"/>
              </a:spcAft>
              <a:buSzPts val="1800"/>
              <a:buNone/>
            </a:pPr>
            <a:r>
              <a:rPr lang="en"/>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9:notes"/>
          <p:cNvSpPr/>
          <p:nvPr>
            <p:ph idx="2" type="sldImg"/>
          </p:nvPr>
        </p:nvSpPr>
        <p:spPr>
          <a:xfrm>
            <a:off x="83680" y="686425"/>
            <a:ext cx="6692400" cy="3427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58" name="Google Shape;158;p9:notes"/>
          <p:cNvSpPr txBox="1"/>
          <p:nvPr>
            <p:ph idx="1" type="body"/>
          </p:nvPr>
        </p:nvSpPr>
        <p:spPr>
          <a:xfrm>
            <a:off x="686122" y="4343442"/>
            <a:ext cx="5485800" cy="4114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 u="sng">
                <a:solidFill>
                  <a:schemeClr val="hlink"/>
                </a:solidFill>
                <a:hlinkClick r:id="rId2"/>
              </a:rPr>
              <a:t>https://www.youtube.com/watch?v=ScPvUV9rF74&amp;t=1517s</a:t>
            </a:r>
            <a:endParaRPr b="1"/>
          </a:p>
          <a:p>
            <a:pPr indent="0" lvl="0" marL="0" rtl="0" algn="l">
              <a:lnSpc>
                <a:spcPct val="100000"/>
              </a:lnSpc>
              <a:spcBef>
                <a:spcPts val="0"/>
              </a:spcBef>
              <a:spcAft>
                <a:spcPts val="0"/>
              </a:spcAft>
              <a:buSzPts val="1800"/>
              <a:buNone/>
            </a:pPr>
            <a:r>
              <a:t/>
            </a:r>
            <a:endParaRPr b="1"/>
          </a:p>
          <a:p>
            <a:pPr indent="0" lvl="0" marL="0" rtl="0" algn="l">
              <a:lnSpc>
                <a:spcPct val="100000"/>
              </a:lnSpc>
              <a:spcBef>
                <a:spcPts val="0"/>
              </a:spcBef>
              <a:spcAft>
                <a:spcPts val="0"/>
              </a:spcAft>
              <a:buSzPts val="1800"/>
              <a:buNone/>
            </a:pPr>
            <a:r>
              <a:rPr b="1" lang="en"/>
              <a:t>For teachers: </a:t>
            </a:r>
            <a:endParaRPr/>
          </a:p>
          <a:p>
            <a:pPr indent="0" lvl="0" marL="0" rtl="0" algn="l">
              <a:lnSpc>
                <a:spcPct val="100000"/>
              </a:lnSpc>
              <a:spcBef>
                <a:spcPts val="0"/>
              </a:spcBef>
              <a:spcAft>
                <a:spcPts val="0"/>
              </a:spcAft>
              <a:buSzPts val="1800"/>
              <a:buNone/>
            </a:pPr>
            <a:r>
              <a:rPr lang="en"/>
              <a:t>The first study was published in 1989 by Francine Shapiro, the inventor of EMDR, demonstrating that clients after three sessions of EMDR did not longer meet criteria for PTSD. Her publication was met by both interest and skepticism. The skepticism concerned mainly the use of eye movements as part of a treatment.</a:t>
            </a:r>
            <a:endParaRPr/>
          </a:p>
          <a:p>
            <a:pPr indent="0" lvl="0" marL="0" rtl="0" algn="l">
              <a:lnSpc>
                <a:spcPct val="100000"/>
              </a:lnSpc>
              <a:spcBef>
                <a:spcPts val="0"/>
              </a:spcBef>
              <a:spcAft>
                <a:spcPts val="0"/>
              </a:spcAft>
              <a:buSzPts val="800"/>
              <a:buNone/>
            </a:pPr>
            <a:r>
              <a:rPr lang="en" sz="800"/>
              <a:t>Reference:</a:t>
            </a:r>
            <a:endParaRPr/>
          </a:p>
          <a:p>
            <a:pPr indent="0" lvl="0" marL="0" rtl="0" algn="l">
              <a:lnSpc>
                <a:spcPct val="100000"/>
              </a:lnSpc>
              <a:spcBef>
                <a:spcPts val="0"/>
              </a:spcBef>
              <a:spcAft>
                <a:spcPts val="0"/>
              </a:spcAft>
              <a:buSzPts val="800"/>
              <a:buNone/>
            </a:pPr>
            <a:r>
              <a:rPr lang="en" sz="800"/>
              <a:t>Shapiro F. Efficacy of the Eye Movement Desensitization Procedure in the treatment of traumatic memories. </a:t>
            </a:r>
            <a:br>
              <a:rPr lang="en" sz="800"/>
            </a:br>
            <a:r>
              <a:rPr i="1" lang="en" sz="800"/>
              <a:t>Journal of Traumatic Stress</a:t>
            </a:r>
            <a:r>
              <a:rPr lang="en" sz="800"/>
              <a:t>, 2(2): 199–223.</a:t>
            </a:r>
            <a:endParaRPr/>
          </a:p>
          <a:p>
            <a:pPr indent="0" lvl="0" marL="0" rtl="0" algn="l">
              <a:lnSpc>
                <a:spcPct val="100000"/>
              </a:lnSpc>
              <a:spcBef>
                <a:spcPts val="0"/>
              </a:spcBef>
              <a:spcAft>
                <a:spcPts val="0"/>
              </a:spcAft>
              <a:buSzPts val="1800"/>
              <a:buNone/>
            </a:pPr>
            <a:r>
              <a:rPr lang="en"/>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1"/>
        </a:solidFill>
      </p:bgPr>
    </p:bg>
    <p:spTree>
      <p:nvGrpSpPr>
        <p:cNvPr id="9" name="Shape 9"/>
        <p:cNvGrpSpPr/>
        <p:nvPr/>
      </p:nvGrpSpPr>
      <p:grpSpPr>
        <a:xfrm>
          <a:off x="0" y="0"/>
          <a:ext cx="0" cy="0"/>
          <a:chOff x="0" y="0"/>
          <a:chExt cx="0" cy="0"/>
        </a:xfrm>
      </p:grpSpPr>
      <p:sp>
        <p:nvSpPr>
          <p:cNvPr id="10" name="Google Shape;10;p36"/>
          <p:cNvSpPr/>
          <p:nvPr/>
        </p:nvSpPr>
        <p:spPr>
          <a:xfrm>
            <a:off x="0" y="1583350"/>
            <a:ext cx="7404300" cy="1739700"/>
          </a:xfrm>
          <a:prstGeom prst="rect">
            <a:avLst/>
          </a:prstGeom>
          <a:solidFill>
            <a:schemeClr val="lt1"/>
          </a:solidFill>
          <a:ln>
            <a:noFill/>
          </a:ln>
          <a:effectLst>
            <a:outerShdw blurRad="271463" rotWithShape="0" algn="bl" dist="666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36"/>
          <p:cNvSpPr txBox="1"/>
          <p:nvPr>
            <p:ph type="ctrTitle"/>
          </p:nvPr>
        </p:nvSpPr>
        <p:spPr>
          <a:xfrm>
            <a:off x="2012775" y="2049850"/>
            <a:ext cx="5109300" cy="483000"/>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SzPts val="3600"/>
              <a:buNone/>
              <a:defRPr sz="3600"/>
            </a:lvl1pPr>
            <a:lvl2pPr lvl="1" algn="l">
              <a:lnSpc>
                <a:spcPct val="80000"/>
              </a:lnSpc>
              <a:spcBef>
                <a:spcPts val="0"/>
              </a:spcBef>
              <a:spcAft>
                <a:spcPts val="0"/>
              </a:spcAft>
              <a:buSzPts val="3600"/>
              <a:buNone/>
              <a:defRPr sz="3600"/>
            </a:lvl2pPr>
            <a:lvl3pPr lvl="2" algn="l">
              <a:lnSpc>
                <a:spcPct val="80000"/>
              </a:lnSpc>
              <a:spcBef>
                <a:spcPts val="0"/>
              </a:spcBef>
              <a:spcAft>
                <a:spcPts val="0"/>
              </a:spcAft>
              <a:buSzPts val="3600"/>
              <a:buNone/>
              <a:defRPr sz="3600"/>
            </a:lvl3pPr>
            <a:lvl4pPr lvl="3" algn="l">
              <a:lnSpc>
                <a:spcPct val="80000"/>
              </a:lnSpc>
              <a:spcBef>
                <a:spcPts val="0"/>
              </a:spcBef>
              <a:spcAft>
                <a:spcPts val="0"/>
              </a:spcAft>
              <a:buSzPts val="3600"/>
              <a:buNone/>
              <a:defRPr sz="3600"/>
            </a:lvl4pPr>
            <a:lvl5pPr lvl="4" algn="l">
              <a:lnSpc>
                <a:spcPct val="80000"/>
              </a:lnSpc>
              <a:spcBef>
                <a:spcPts val="0"/>
              </a:spcBef>
              <a:spcAft>
                <a:spcPts val="0"/>
              </a:spcAft>
              <a:buSzPts val="3600"/>
              <a:buNone/>
              <a:defRPr sz="3600"/>
            </a:lvl5pPr>
            <a:lvl6pPr lvl="5" algn="l">
              <a:lnSpc>
                <a:spcPct val="80000"/>
              </a:lnSpc>
              <a:spcBef>
                <a:spcPts val="0"/>
              </a:spcBef>
              <a:spcAft>
                <a:spcPts val="0"/>
              </a:spcAft>
              <a:buSzPts val="3600"/>
              <a:buNone/>
              <a:defRPr sz="3600"/>
            </a:lvl6pPr>
            <a:lvl7pPr lvl="6" algn="l">
              <a:lnSpc>
                <a:spcPct val="80000"/>
              </a:lnSpc>
              <a:spcBef>
                <a:spcPts val="0"/>
              </a:spcBef>
              <a:spcAft>
                <a:spcPts val="0"/>
              </a:spcAft>
              <a:buSzPts val="3600"/>
              <a:buNone/>
              <a:defRPr sz="3600"/>
            </a:lvl7pPr>
            <a:lvl8pPr lvl="7" algn="l">
              <a:lnSpc>
                <a:spcPct val="80000"/>
              </a:lnSpc>
              <a:spcBef>
                <a:spcPts val="0"/>
              </a:spcBef>
              <a:spcAft>
                <a:spcPts val="0"/>
              </a:spcAft>
              <a:buSzPts val="3600"/>
              <a:buNone/>
              <a:defRPr sz="3600"/>
            </a:lvl8pPr>
            <a:lvl9pPr lvl="8" algn="l">
              <a:lnSpc>
                <a:spcPct val="80000"/>
              </a:lnSpc>
              <a:spcBef>
                <a:spcPts val="0"/>
              </a:spcBef>
              <a:spcAft>
                <a:spcPts val="0"/>
              </a:spcAft>
              <a:buSzPts val="3600"/>
              <a:buNone/>
              <a:defRPr sz="3600"/>
            </a:lvl9pPr>
          </a:lstStyle>
          <a:p/>
        </p:txBody>
      </p:sp>
      <p:sp>
        <p:nvSpPr>
          <p:cNvPr id="12" name="Google Shape;12;p36"/>
          <p:cNvSpPr txBox="1"/>
          <p:nvPr>
            <p:ph idx="1" type="subTitle"/>
          </p:nvPr>
        </p:nvSpPr>
        <p:spPr>
          <a:xfrm>
            <a:off x="2012775" y="2553550"/>
            <a:ext cx="5109300" cy="303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dk1"/>
              </a:buClr>
              <a:buSzPts val="1800"/>
              <a:buNone/>
              <a:defRPr sz="1800"/>
            </a:lvl1pPr>
            <a:lvl2pPr lvl="1" algn="l">
              <a:lnSpc>
                <a:spcPct val="115000"/>
              </a:lnSpc>
              <a:spcBef>
                <a:spcPts val="0"/>
              </a:spcBef>
              <a:spcAft>
                <a:spcPts val="0"/>
              </a:spcAft>
              <a:buClr>
                <a:schemeClr val="dk1"/>
              </a:buClr>
              <a:buSzPts val="1800"/>
              <a:buNone/>
              <a:defRPr sz="1800"/>
            </a:lvl2pPr>
            <a:lvl3pPr lvl="2" algn="l">
              <a:lnSpc>
                <a:spcPct val="115000"/>
              </a:lnSpc>
              <a:spcBef>
                <a:spcPts val="0"/>
              </a:spcBef>
              <a:spcAft>
                <a:spcPts val="0"/>
              </a:spcAft>
              <a:buClr>
                <a:schemeClr val="dk1"/>
              </a:buClr>
              <a:buSzPts val="1800"/>
              <a:buNone/>
              <a:defRPr sz="1800"/>
            </a:lvl3pPr>
            <a:lvl4pPr lvl="3" algn="l">
              <a:lnSpc>
                <a:spcPct val="115000"/>
              </a:lnSpc>
              <a:spcBef>
                <a:spcPts val="0"/>
              </a:spcBef>
              <a:spcAft>
                <a:spcPts val="0"/>
              </a:spcAft>
              <a:buClr>
                <a:schemeClr val="dk1"/>
              </a:buClr>
              <a:buSzPts val="1800"/>
              <a:buNone/>
              <a:defRPr sz="1800"/>
            </a:lvl4pPr>
            <a:lvl5pPr lvl="4" algn="l">
              <a:lnSpc>
                <a:spcPct val="115000"/>
              </a:lnSpc>
              <a:spcBef>
                <a:spcPts val="0"/>
              </a:spcBef>
              <a:spcAft>
                <a:spcPts val="0"/>
              </a:spcAft>
              <a:buClr>
                <a:schemeClr val="dk1"/>
              </a:buClr>
              <a:buSzPts val="1800"/>
              <a:buNone/>
              <a:defRPr sz="1800"/>
            </a:lvl5pPr>
            <a:lvl6pPr lvl="5" algn="l">
              <a:lnSpc>
                <a:spcPct val="115000"/>
              </a:lnSpc>
              <a:spcBef>
                <a:spcPts val="0"/>
              </a:spcBef>
              <a:spcAft>
                <a:spcPts val="0"/>
              </a:spcAft>
              <a:buClr>
                <a:schemeClr val="dk1"/>
              </a:buClr>
              <a:buSzPts val="1800"/>
              <a:buNone/>
              <a:defRPr sz="1800"/>
            </a:lvl6pPr>
            <a:lvl7pPr lvl="6" algn="l">
              <a:lnSpc>
                <a:spcPct val="115000"/>
              </a:lnSpc>
              <a:spcBef>
                <a:spcPts val="0"/>
              </a:spcBef>
              <a:spcAft>
                <a:spcPts val="0"/>
              </a:spcAft>
              <a:buClr>
                <a:schemeClr val="dk1"/>
              </a:buClr>
              <a:buSzPts val="1800"/>
              <a:buNone/>
              <a:defRPr sz="1800"/>
            </a:lvl7pPr>
            <a:lvl8pPr lvl="7" algn="l">
              <a:lnSpc>
                <a:spcPct val="115000"/>
              </a:lnSpc>
              <a:spcBef>
                <a:spcPts val="0"/>
              </a:spcBef>
              <a:spcAft>
                <a:spcPts val="0"/>
              </a:spcAft>
              <a:buClr>
                <a:schemeClr val="dk1"/>
              </a:buClr>
              <a:buSzPts val="1800"/>
              <a:buNone/>
              <a:defRPr sz="1800"/>
            </a:lvl8pPr>
            <a:lvl9pPr lvl="8" algn="l">
              <a:lnSpc>
                <a:spcPct val="115000"/>
              </a:lnSpc>
              <a:spcBef>
                <a:spcPts val="0"/>
              </a:spcBef>
              <a:spcAft>
                <a:spcPts val="0"/>
              </a:spcAft>
              <a:buClr>
                <a:schemeClr val="dk1"/>
              </a:buClr>
              <a:buSzPts val="1800"/>
              <a:buNone/>
              <a:defRPr sz="1800"/>
            </a:lvl9pPr>
          </a:lstStyle>
          <a:p/>
        </p:txBody>
      </p:sp>
      <p:sp>
        <p:nvSpPr>
          <p:cNvPr id="13" name="Google Shape;13;p36"/>
          <p:cNvSpPr/>
          <p:nvPr/>
        </p:nvSpPr>
        <p:spPr>
          <a:xfrm>
            <a:off x="0" y="1583250"/>
            <a:ext cx="1739700" cy="1739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60" name="Shape 60"/>
        <p:cNvGrpSpPr/>
        <p:nvPr/>
      </p:nvGrpSpPr>
      <p:grpSpPr>
        <a:xfrm>
          <a:off x="0" y="0"/>
          <a:ext cx="0" cy="0"/>
          <a:chOff x="0" y="0"/>
          <a:chExt cx="0" cy="0"/>
        </a:xfrm>
      </p:grpSpPr>
      <p:sp>
        <p:nvSpPr>
          <p:cNvPr id="61" name="Google Shape;61;p45"/>
          <p:cNvSpPr/>
          <p:nvPr/>
        </p:nvSpPr>
        <p:spPr>
          <a:xfrm>
            <a:off x="-7000" y="353700"/>
            <a:ext cx="126300" cy="708300"/>
          </a:xfrm>
          <a:prstGeom prst="rect">
            <a:avLst/>
          </a:prstGeom>
          <a:gradFill>
            <a:gsLst>
              <a:gs pos="0">
                <a:srgbClr val="05B3F1">
                  <a:alpha val="21176"/>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45"/>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45"/>
          <p:cNvSpPr txBox="1"/>
          <p:nvPr>
            <p:ph type="title"/>
          </p:nvPr>
        </p:nvSpPr>
        <p:spPr>
          <a:xfrm>
            <a:off x="304800" y="355075"/>
            <a:ext cx="8474700" cy="708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000"/>
              <a:buNone/>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p:txBody>
      </p:sp>
      <p:sp>
        <p:nvSpPr>
          <p:cNvPr id="64" name="Google Shape;64;p45"/>
          <p:cNvSpPr txBox="1"/>
          <p:nvPr>
            <p:ph idx="1" type="body"/>
          </p:nvPr>
        </p:nvSpPr>
        <p:spPr>
          <a:xfrm>
            <a:off x="1136000" y="1200150"/>
            <a:ext cx="2134800" cy="3473400"/>
          </a:xfrm>
          <a:prstGeom prst="rect">
            <a:avLst/>
          </a:prstGeom>
          <a:noFill/>
          <a:ln>
            <a:noFill/>
          </a:ln>
        </p:spPr>
        <p:txBody>
          <a:bodyPr anchorCtr="0" anchor="t" bIns="0" lIns="0" spcFirstLastPara="1" rIns="0" wrap="square" tIns="0">
            <a:noAutofit/>
          </a:bodyPr>
          <a:lstStyle>
            <a:lvl1pPr indent="-330200" lvl="0" marL="457200" algn="l">
              <a:lnSpc>
                <a:spcPct val="115000"/>
              </a:lnSpc>
              <a:spcBef>
                <a:spcPts val="60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65" name="Google Shape;65;p45"/>
          <p:cNvSpPr txBox="1"/>
          <p:nvPr>
            <p:ph idx="2" type="body"/>
          </p:nvPr>
        </p:nvSpPr>
        <p:spPr>
          <a:xfrm>
            <a:off x="3472501" y="1200150"/>
            <a:ext cx="2134800" cy="3473400"/>
          </a:xfrm>
          <a:prstGeom prst="rect">
            <a:avLst/>
          </a:prstGeom>
          <a:noFill/>
          <a:ln>
            <a:noFill/>
          </a:ln>
        </p:spPr>
        <p:txBody>
          <a:bodyPr anchorCtr="0" anchor="t" bIns="0" lIns="0" spcFirstLastPara="1" rIns="0" wrap="square" tIns="0">
            <a:noAutofit/>
          </a:bodyPr>
          <a:lstStyle>
            <a:lvl1pPr indent="-330200" lvl="0" marL="457200" algn="l">
              <a:lnSpc>
                <a:spcPct val="115000"/>
              </a:lnSpc>
              <a:spcBef>
                <a:spcPts val="60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66" name="Google Shape;66;p45"/>
          <p:cNvSpPr txBox="1"/>
          <p:nvPr>
            <p:ph idx="3" type="body"/>
          </p:nvPr>
        </p:nvSpPr>
        <p:spPr>
          <a:xfrm>
            <a:off x="5809002" y="1200150"/>
            <a:ext cx="2134800" cy="3473400"/>
          </a:xfrm>
          <a:prstGeom prst="rect">
            <a:avLst/>
          </a:prstGeom>
          <a:noFill/>
          <a:ln>
            <a:noFill/>
          </a:ln>
        </p:spPr>
        <p:txBody>
          <a:bodyPr anchorCtr="0" anchor="t" bIns="0" lIns="0" spcFirstLastPara="1" rIns="0" wrap="square" tIns="0">
            <a:noAutofit/>
          </a:bodyPr>
          <a:lstStyle>
            <a:lvl1pPr indent="-330200" lvl="0" marL="457200" algn="l">
              <a:lnSpc>
                <a:spcPct val="115000"/>
              </a:lnSpc>
              <a:spcBef>
                <a:spcPts val="60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67" name="Google Shape;67;p45"/>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1pPr>
            <a:lvl2pPr indent="0" lvl="1"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2pPr>
            <a:lvl3pPr indent="0" lvl="2"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3pPr>
            <a:lvl4pPr indent="0" lvl="3"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4pPr>
            <a:lvl5pPr indent="0" lvl="4"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5pPr>
            <a:lvl6pPr indent="0" lvl="5"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6pPr>
            <a:lvl7pPr indent="0" lvl="6"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7pPr>
            <a:lvl8pPr indent="0" lvl="7"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8pPr>
            <a:lvl9pPr indent="0" lvl="8"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8" name="Shape 68"/>
        <p:cNvGrpSpPr/>
        <p:nvPr/>
      </p:nvGrpSpPr>
      <p:grpSpPr>
        <a:xfrm>
          <a:off x="0" y="0"/>
          <a:ext cx="0" cy="0"/>
          <a:chOff x="0" y="0"/>
          <a:chExt cx="0" cy="0"/>
        </a:xfrm>
      </p:grpSpPr>
      <p:sp>
        <p:nvSpPr>
          <p:cNvPr id="69" name="Google Shape;69;p46"/>
          <p:cNvSpPr/>
          <p:nvPr/>
        </p:nvSpPr>
        <p:spPr>
          <a:xfrm>
            <a:off x="-7000" y="353700"/>
            <a:ext cx="126300" cy="708300"/>
          </a:xfrm>
          <a:prstGeom prst="rect">
            <a:avLst/>
          </a:prstGeom>
          <a:gradFill>
            <a:gsLst>
              <a:gs pos="0">
                <a:srgbClr val="05B3F1">
                  <a:alpha val="21176"/>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46"/>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46"/>
          <p:cNvSpPr txBox="1"/>
          <p:nvPr>
            <p:ph type="title"/>
          </p:nvPr>
        </p:nvSpPr>
        <p:spPr>
          <a:xfrm>
            <a:off x="304800" y="355075"/>
            <a:ext cx="8474700" cy="708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000"/>
              <a:buNone/>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p:txBody>
      </p:sp>
      <p:sp>
        <p:nvSpPr>
          <p:cNvPr id="72" name="Google Shape;72;p46"/>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1pPr>
            <a:lvl2pPr indent="0" lvl="1"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2pPr>
            <a:lvl3pPr indent="0" lvl="2"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3pPr>
            <a:lvl4pPr indent="0" lvl="3"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4pPr>
            <a:lvl5pPr indent="0" lvl="4"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5pPr>
            <a:lvl6pPr indent="0" lvl="5"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6pPr>
            <a:lvl7pPr indent="0" lvl="6"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7pPr>
            <a:lvl8pPr indent="0" lvl="7"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8pPr>
            <a:lvl9pPr indent="0" lvl="8"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3" name="Shape 73"/>
        <p:cNvGrpSpPr/>
        <p:nvPr/>
      </p:nvGrpSpPr>
      <p:grpSpPr>
        <a:xfrm>
          <a:off x="0" y="0"/>
          <a:ext cx="0" cy="0"/>
          <a:chOff x="0" y="0"/>
          <a:chExt cx="0" cy="0"/>
        </a:xfrm>
      </p:grpSpPr>
      <p:sp>
        <p:nvSpPr>
          <p:cNvPr id="74" name="Google Shape;74;p47"/>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47"/>
          <p:cNvSpPr txBox="1"/>
          <p:nvPr>
            <p:ph idx="1" type="body"/>
          </p:nvPr>
        </p:nvSpPr>
        <p:spPr>
          <a:xfrm>
            <a:off x="264125" y="4435200"/>
            <a:ext cx="8422500" cy="708300"/>
          </a:xfrm>
          <a:prstGeom prst="rect">
            <a:avLst/>
          </a:prstGeom>
          <a:noFill/>
          <a:ln>
            <a:noFill/>
          </a:ln>
        </p:spPr>
        <p:txBody>
          <a:bodyPr anchorCtr="0" anchor="ctr" bIns="0" lIns="0" spcFirstLastPara="1" rIns="0" wrap="square" tIns="0">
            <a:noAutofit/>
          </a:bodyPr>
          <a:lstStyle>
            <a:lvl1pPr indent="-228600" lvl="0" marL="457200" algn="l">
              <a:lnSpc>
                <a:spcPct val="115000"/>
              </a:lnSpc>
              <a:spcBef>
                <a:spcPts val="360"/>
              </a:spcBef>
              <a:spcAft>
                <a:spcPts val="0"/>
              </a:spcAft>
              <a:buSzPts val="1400"/>
              <a:buNone/>
              <a:defRPr sz="1400"/>
            </a:lvl1pPr>
          </a:lstStyle>
          <a:p/>
        </p:txBody>
      </p:sp>
      <p:sp>
        <p:nvSpPr>
          <p:cNvPr id="76" name="Google Shape;76;p47"/>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1pPr>
            <a:lvl2pPr indent="0" lvl="1"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2pPr>
            <a:lvl3pPr indent="0" lvl="2"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3pPr>
            <a:lvl4pPr indent="0" lvl="3"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4pPr>
            <a:lvl5pPr indent="0" lvl="4"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5pPr>
            <a:lvl6pPr indent="0" lvl="5"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6pPr>
            <a:lvl7pPr indent="0" lvl="6"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7pPr>
            <a:lvl8pPr indent="0" lvl="7"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8pPr>
            <a:lvl9pPr indent="0" lvl="8"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
              <a:t>‹#›</a:t>
            </a:fld>
            <a:endParaRPr/>
          </a:p>
        </p:txBody>
      </p:sp>
      <p:sp>
        <p:nvSpPr>
          <p:cNvPr id="77" name="Google Shape;77;p47"/>
          <p:cNvSpPr/>
          <p:nvPr/>
        </p:nvSpPr>
        <p:spPr>
          <a:xfrm>
            <a:off x="-7000" y="4435200"/>
            <a:ext cx="126300" cy="708300"/>
          </a:xfrm>
          <a:prstGeom prst="rect">
            <a:avLst/>
          </a:prstGeom>
          <a:gradFill>
            <a:gsLst>
              <a:gs pos="0">
                <a:srgbClr val="05B3F1">
                  <a:alpha val="21176"/>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solidFill>
          <a:srgbClr val="FFFFFF"/>
        </a:solidFill>
      </p:bgPr>
    </p:bg>
    <p:spTree>
      <p:nvGrpSpPr>
        <p:cNvPr id="78" name="Shape 78"/>
        <p:cNvGrpSpPr/>
        <p:nvPr/>
      </p:nvGrpSpPr>
      <p:grpSpPr>
        <a:xfrm>
          <a:off x="0" y="0"/>
          <a:ext cx="0" cy="0"/>
          <a:chOff x="0" y="0"/>
          <a:chExt cx="0" cy="0"/>
        </a:xfrm>
      </p:grpSpPr>
      <p:sp>
        <p:nvSpPr>
          <p:cNvPr id="79" name="Google Shape;79;p4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48"/>
          <p:cNvSpPr/>
          <p:nvPr/>
        </p:nvSpPr>
        <p:spPr>
          <a:xfrm flipH="1">
            <a:off x="3225000" y="1448425"/>
            <a:ext cx="5919000" cy="36951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48"/>
          <p:cNvSpPr/>
          <p:nvPr/>
        </p:nvSpPr>
        <p:spPr>
          <a:xfrm flipH="1">
            <a:off x="3397800" y="1448425"/>
            <a:ext cx="5746200" cy="3695100"/>
          </a:xfrm>
          <a:prstGeom prst="rtTriangle">
            <a:avLst/>
          </a:pr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48"/>
          <p:cNvSpPr/>
          <p:nvPr/>
        </p:nvSpPr>
        <p:spPr>
          <a:xfrm flipH="1">
            <a:off x="3836700" y="1448475"/>
            <a:ext cx="5307300" cy="3695100"/>
          </a:xfrm>
          <a:prstGeom prst="rtTriangl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48"/>
          <p:cNvSpPr txBox="1"/>
          <p:nvPr>
            <p:ph type="ctrTitle"/>
          </p:nvPr>
        </p:nvSpPr>
        <p:spPr>
          <a:xfrm>
            <a:off x="335250" y="932100"/>
            <a:ext cx="5508300" cy="16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5200"/>
              <a:buNone/>
              <a:defRPr b="1" sz="5200">
                <a:solidFill>
                  <a:schemeClr val="dk1"/>
                </a:solidFill>
              </a:defRPr>
            </a:lvl1pPr>
            <a:lvl2pPr lvl="1" algn="l">
              <a:lnSpc>
                <a:spcPct val="100000"/>
              </a:lnSpc>
              <a:spcBef>
                <a:spcPts val="0"/>
              </a:spcBef>
              <a:spcAft>
                <a:spcPts val="0"/>
              </a:spcAft>
              <a:buClr>
                <a:schemeClr val="dk1"/>
              </a:buClr>
              <a:buSzPts val="5200"/>
              <a:buNone/>
              <a:defRPr b="1" sz="5200">
                <a:solidFill>
                  <a:schemeClr val="dk1"/>
                </a:solidFill>
              </a:defRPr>
            </a:lvl2pPr>
            <a:lvl3pPr lvl="2" algn="l">
              <a:lnSpc>
                <a:spcPct val="100000"/>
              </a:lnSpc>
              <a:spcBef>
                <a:spcPts val="0"/>
              </a:spcBef>
              <a:spcAft>
                <a:spcPts val="0"/>
              </a:spcAft>
              <a:buClr>
                <a:schemeClr val="dk1"/>
              </a:buClr>
              <a:buSzPts val="5200"/>
              <a:buNone/>
              <a:defRPr b="1" sz="5200">
                <a:solidFill>
                  <a:schemeClr val="dk1"/>
                </a:solidFill>
              </a:defRPr>
            </a:lvl3pPr>
            <a:lvl4pPr lvl="3" algn="l">
              <a:lnSpc>
                <a:spcPct val="100000"/>
              </a:lnSpc>
              <a:spcBef>
                <a:spcPts val="0"/>
              </a:spcBef>
              <a:spcAft>
                <a:spcPts val="0"/>
              </a:spcAft>
              <a:buClr>
                <a:schemeClr val="dk1"/>
              </a:buClr>
              <a:buSzPts val="5200"/>
              <a:buNone/>
              <a:defRPr b="1" sz="5200">
                <a:solidFill>
                  <a:schemeClr val="dk1"/>
                </a:solidFill>
              </a:defRPr>
            </a:lvl4pPr>
            <a:lvl5pPr lvl="4" algn="l">
              <a:lnSpc>
                <a:spcPct val="100000"/>
              </a:lnSpc>
              <a:spcBef>
                <a:spcPts val="0"/>
              </a:spcBef>
              <a:spcAft>
                <a:spcPts val="0"/>
              </a:spcAft>
              <a:buClr>
                <a:schemeClr val="dk1"/>
              </a:buClr>
              <a:buSzPts val="5200"/>
              <a:buNone/>
              <a:defRPr b="1" sz="5200">
                <a:solidFill>
                  <a:schemeClr val="dk1"/>
                </a:solidFill>
              </a:defRPr>
            </a:lvl5pPr>
            <a:lvl6pPr lvl="5" algn="l">
              <a:lnSpc>
                <a:spcPct val="100000"/>
              </a:lnSpc>
              <a:spcBef>
                <a:spcPts val="0"/>
              </a:spcBef>
              <a:spcAft>
                <a:spcPts val="0"/>
              </a:spcAft>
              <a:buClr>
                <a:schemeClr val="dk1"/>
              </a:buClr>
              <a:buSzPts val="5200"/>
              <a:buNone/>
              <a:defRPr b="1" sz="5200">
                <a:solidFill>
                  <a:schemeClr val="dk1"/>
                </a:solidFill>
              </a:defRPr>
            </a:lvl6pPr>
            <a:lvl7pPr lvl="6" algn="l">
              <a:lnSpc>
                <a:spcPct val="100000"/>
              </a:lnSpc>
              <a:spcBef>
                <a:spcPts val="0"/>
              </a:spcBef>
              <a:spcAft>
                <a:spcPts val="0"/>
              </a:spcAft>
              <a:buClr>
                <a:schemeClr val="dk1"/>
              </a:buClr>
              <a:buSzPts val="5200"/>
              <a:buNone/>
              <a:defRPr b="1" sz="5200">
                <a:solidFill>
                  <a:schemeClr val="dk1"/>
                </a:solidFill>
              </a:defRPr>
            </a:lvl7pPr>
            <a:lvl8pPr lvl="7" algn="l">
              <a:lnSpc>
                <a:spcPct val="100000"/>
              </a:lnSpc>
              <a:spcBef>
                <a:spcPts val="0"/>
              </a:spcBef>
              <a:spcAft>
                <a:spcPts val="0"/>
              </a:spcAft>
              <a:buClr>
                <a:schemeClr val="dk1"/>
              </a:buClr>
              <a:buSzPts val="5200"/>
              <a:buNone/>
              <a:defRPr b="1" sz="5200">
                <a:solidFill>
                  <a:schemeClr val="dk1"/>
                </a:solidFill>
              </a:defRPr>
            </a:lvl8pPr>
            <a:lvl9pPr lvl="8" algn="l">
              <a:lnSpc>
                <a:spcPct val="100000"/>
              </a:lnSpc>
              <a:spcBef>
                <a:spcPts val="0"/>
              </a:spcBef>
              <a:spcAft>
                <a:spcPts val="0"/>
              </a:spcAft>
              <a:buClr>
                <a:schemeClr val="dk1"/>
              </a:buClr>
              <a:buSzPts val="5200"/>
              <a:buNone/>
              <a:defRPr b="1" sz="5200">
                <a:solidFill>
                  <a:schemeClr val="dk1"/>
                </a:solidFill>
              </a:defRPr>
            </a:lvl9pPr>
          </a:lstStyle>
          <a:p/>
        </p:txBody>
      </p:sp>
      <p:sp>
        <p:nvSpPr>
          <p:cNvPr id="84" name="Google Shape;84;p48"/>
          <p:cNvSpPr txBox="1"/>
          <p:nvPr>
            <p:ph idx="1" type="subTitle"/>
          </p:nvPr>
        </p:nvSpPr>
        <p:spPr>
          <a:xfrm>
            <a:off x="335250" y="2727850"/>
            <a:ext cx="3914700" cy="161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400"/>
              <a:buNone/>
              <a:defRPr sz="2400">
                <a:solidFill>
                  <a:schemeClr val="dk2"/>
                </a:solidFill>
              </a:defRPr>
            </a:lvl1pPr>
            <a:lvl2pPr lvl="1" algn="l">
              <a:lnSpc>
                <a:spcPct val="100000"/>
              </a:lnSpc>
              <a:spcBef>
                <a:spcPts val="0"/>
              </a:spcBef>
              <a:spcAft>
                <a:spcPts val="0"/>
              </a:spcAft>
              <a:buClr>
                <a:schemeClr val="dk2"/>
              </a:buClr>
              <a:buSzPts val="2400"/>
              <a:buNone/>
              <a:defRPr sz="2400">
                <a:solidFill>
                  <a:schemeClr val="dk2"/>
                </a:solidFill>
              </a:defRPr>
            </a:lvl2pPr>
            <a:lvl3pPr lvl="2" algn="l">
              <a:lnSpc>
                <a:spcPct val="100000"/>
              </a:lnSpc>
              <a:spcBef>
                <a:spcPts val="0"/>
              </a:spcBef>
              <a:spcAft>
                <a:spcPts val="0"/>
              </a:spcAft>
              <a:buClr>
                <a:schemeClr val="dk2"/>
              </a:buClr>
              <a:buSzPts val="2400"/>
              <a:buNone/>
              <a:defRPr sz="2400">
                <a:solidFill>
                  <a:schemeClr val="dk2"/>
                </a:solidFill>
              </a:defRPr>
            </a:lvl3pPr>
            <a:lvl4pPr lvl="3" algn="l">
              <a:lnSpc>
                <a:spcPct val="100000"/>
              </a:lnSpc>
              <a:spcBef>
                <a:spcPts val="0"/>
              </a:spcBef>
              <a:spcAft>
                <a:spcPts val="0"/>
              </a:spcAft>
              <a:buClr>
                <a:schemeClr val="dk2"/>
              </a:buClr>
              <a:buSzPts val="2400"/>
              <a:buNone/>
              <a:defRPr sz="2400">
                <a:solidFill>
                  <a:schemeClr val="dk2"/>
                </a:solidFill>
              </a:defRPr>
            </a:lvl4pPr>
            <a:lvl5pPr lvl="4" algn="l">
              <a:lnSpc>
                <a:spcPct val="100000"/>
              </a:lnSpc>
              <a:spcBef>
                <a:spcPts val="0"/>
              </a:spcBef>
              <a:spcAft>
                <a:spcPts val="0"/>
              </a:spcAft>
              <a:buClr>
                <a:schemeClr val="dk2"/>
              </a:buClr>
              <a:buSzPts val="2400"/>
              <a:buNone/>
              <a:defRPr sz="2400">
                <a:solidFill>
                  <a:schemeClr val="dk2"/>
                </a:solidFill>
              </a:defRPr>
            </a:lvl5pPr>
            <a:lvl6pPr lvl="5" algn="l">
              <a:lnSpc>
                <a:spcPct val="100000"/>
              </a:lnSpc>
              <a:spcBef>
                <a:spcPts val="0"/>
              </a:spcBef>
              <a:spcAft>
                <a:spcPts val="0"/>
              </a:spcAft>
              <a:buClr>
                <a:schemeClr val="dk2"/>
              </a:buClr>
              <a:buSzPts val="2400"/>
              <a:buNone/>
              <a:defRPr sz="2400">
                <a:solidFill>
                  <a:schemeClr val="dk2"/>
                </a:solidFill>
              </a:defRPr>
            </a:lvl6pPr>
            <a:lvl7pPr lvl="6" algn="l">
              <a:lnSpc>
                <a:spcPct val="100000"/>
              </a:lnSpc>
              <a:spcBef>
                <a:spcPts val="0"/>
              </a:spcBef>
              <a:spcAft>
                <a:spcPts val="0"/>
              </a:spcAft>
              <a:buClr>
                <a:schemeClr val="dk2"/>
              </a:buClr>
              <a:buSzPts val="2400"/>
              <a:buNone/>
              <a:defRPr sz="2400">
                <a:solidFill>
                  <a:schemeClr val="dk2"/>
                </a:solidFill>
              </a:defRPr>
            </a:lvl7pPr>
            <a:lvl8pPr lvl="7" algn="l">
              <a:lnSpc>
                <a:spcPct val="100000"/>
              </a:lnSpc>
              <a:spcBef>
                <a:spcPts val="0"/>
              </a:spcBef>
              <a:spcAft>
                <a:spcPts val="0"/>
              </a:spcAft>
              <a:buClr>
                <a:schemeClr val="dk2"/>
              </a:buClr>
              <a:buSzPts val="2400"/>
              <a:buNone/>
              <a:defRPr sz="2400">
                <a:solidFill>
                  <a:schemeClr val="dk2"/>
                </a:solidFill>
              </a:defRPr>
            </a:lvl8pPr>
            <a:lvl9pPr lvl="8" algn="l">
              <a:lnSpc>
                <a:spcPct val="100000"/>
              </a:lnSpc>
              <a:spcBef>
                <a:spcPts val="0"/>
              </a:spcBef>
              <a:spcAft>
                <a:spcPts val="0"/>
              </a:spcAft>
              <a:buClr>
                <a:schemeClr val="dk2"/>
              </a:buClr>
              <a:buSzPts val="2400"/>
              <a:buNone/>
              <a:defRPr sz="2400">
                <a:solidFill>
                  <a:schemeClr val="dk2"/>
                </a:solidFill>
              </a:defRPr>
            </a:lvl9pPr>
          </a:lstStyle>
          <a:p/>
        </p:txBody>
      </p:sp>
      <p:sp>
        <p:nvSpPr>
          <p:cNvPr id="85" name="Google Shape;85;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chemeClr val="lt1"/>
              </a:buClr>
              <a:buSzPts val="1000"/>
              <a:buFont typeface="Arial"/>
              <a:buNone/>
              <a:defRPr b="1" i="0" sz="1000" u="none" cap="none" strike="noStrike">
                <a:solidFill>
                  <a:schemeClr val="lt1"/>
                </a:solidFill>
                <a:latin typeface="DM Sans"/>
                <a:ea typeface="DM Sans"/>
                <a:cs typeface="DM Sans"/>
                <a:sym typeface="DM Sans"/>
              </a:defRPr>
            </a:lvl1pPr>
            <a:lvl2pPr indent="0" lvl="1" marL="0" marR="0" algn="r">
              <a:lnSpc>
                <a:spcPct val="100000"/>
              </a:lnSpc>
              <a:spcBef>
                <a:spcPts val="0"/>
              </a:spcBef>
              <a:spcAft>
                <a:spcPts val="0"/>
              </a:spcAft>
              <a:buClr>
                <a:schemeClr val="lt1"/>
              </a:buClr>
              <a:buSzPts val="1000"/>
              <a:buFont typeface="Arial"/>
              <a:buNone/>
              <a:defRPr b="1" i="0" sz="1000" u="none" cap="none" strike="noStrike">
                <a:solidFill>
                  <a:schemeClr val="lt1"/>
                </a:solidFill>
                <a:latin typeface="DM Sans"/>
                <a:ea typeface="DM Sans"/>
                <a:cs typeface="DM Sans"/>
                <a:sym typeface="DM Sans"/>
              </a:defRPr>
            </a:lvl2pPr>
            <a:lvl3pPr indent="0" lvl="2" marL="0" marR="0" algn="r">
              <a:lnSpc>
                <a:spcPct val="100000"/>
              </a:lnSpc>
              <a:spcBef>
                <a:spcPts val="0"/>
              </a:spcBef>
              <a:spcAft>
                <a:spcPts val="0"/>
              </a:spcAft>
              <a:buClr>
                <a:schemeClr val="lt1"/>
              </a:buClr>
              <a:buSzPts val="1000"/>
              <a:buFont typeface="Arial"/>
              <a:buNone/>
              <a:defRPr b="1" i="0" sz="1000" u="none" cap="none" strike="noStrike">
                <a:solidFill>
                  <a:schemeClr val="lt1"/>
                </a:solidFill>
                <a:latin typeface="DM Sans"/>
                <a:ea typeface="DM Sans"/>
                <a:cs typeface="DM Sans"/>
                <a:sym typeface="DM Sans"/>
              </a:defRPr>
            </a:lvl3pPr>
            <a:lvl4pPr indent="0" lvl="3" marL="0" marR="0" algn="r">
              <a:lnSpc>
                <a:spcPct val="100000"/>
              </a:lnSpc>
              <a:spcBef>
                <a:spcPts val="0"/>
              </a:spcBef>
              <a:spcAft>
                <a:spcPts val="0"/>
              </a:spcAft>
              <a:buClr>
                <a:schemeClr val="lt1"/>
              </a:buClr>
              <a:buSzPts val="1000"/>
              <a:buFont typeface="Arial"/>
              <a:buNone/>
              <a:defRPr b="1" i="0" sz="1000" u="none" cap="none" strike="noStrike">
                <a:solidFill>
                  <a:schemeClr val="lt1"/>
                </a:solidFill>
                <a:latin typeface="DM Sans"/>
                <a:ea typeface="DM Sans"/>
                <a:cs typeface="DM Sans"/>
                <a:sym typeface="DM Sans"/>
              </a:defRPr>
            </a:lvl4pPr>
            <a:lvl5pPr indent="0" lvl="4" marL="0" marR="0" algn="r">
              <a:lnSpc>
                <a:spcPct val="100000"/>
              </a:lnSpc>
              <a:spcBef>
                <a:spcPts val="0"/>
              </a:spcBef>
              <a:spcAft>
                <a:spcPts val="0"/>
              </a:spcAft>
              <a:buClr>
                <a:schemeClr val="lt1"/>
              </a:buClr>
              <a:buSzPts val="1000"/>
              <a:buFont typeface="Arial"/>
              <a:buNone/>
              <a:defRPr b="1" i="0" sz="1000" u="none" cap="none" strike="noStrike">
                <a:solidFill>
                  <a:schemeClr val="lt1"/>
                </a:solidFill>
                <a:latin typeface="DM Sans"/>
                <a:ea typeface="DM Sans"/>
                <a:cs typeface="DM Sans"/>
                <a:sym typeface="DM Sans"/>
              </a:defRPr>
            </a:lvl5pPr>
            <a:lvl6pPr indent="0" lvl="5" marL="0" marR="0" algn="r">
              <a:lnSpc>
                <a:spcPct val="100000"/>
              </a:lnSpc>
              <a:spcBef>
                <a:spcPts val="0"/>
              </a:spcBef>
              <a:spcAft>
                <a:spcPts val="0"/>
              </a:spcAft>
              <a:buClr>
                <a:schemeClr val="lt1"/>
              </a:buClr>
              <a:buSzPts val="1000"/>
              <a:buFont typeface="Arial"/>
              <a:buNone/>
              <a:defRPr b="1" i="0" sz="1000" u="none" cap="none" strike="noStrike">
                <a:solidFill>
                  <a:schemeClr val="lt1"/>
                </a:solidFill>
                <a:latin typeface="DM Sans"/>
                <a:ea typeface="DM Sans"/>
                <a:cs typeface="DM Sans"/>
                <a:sym typeface="DM Sans"/>
              </a:defRPr>
            </a:lvl6pPr>
            <a:lvl7pPr indent="0" lvl="6" marL="0" marR="0" algn="r">
              <a:lnSpc>
                <a:spcPct val="100000"/>
              </a:lnSpc>
              <a:spcBef>
                <a:spcPts val="0"/>
              </a:spcBef>
              <a:spcAft>
                <a:spcPts val="0"/>
              </a:spcAft>
              <a:buClr>
                <a:schemeClr val="lt1"/>
              </a:buClr>
              <a:buSzPts val="1000"/>
              <a:buFont typeface="Arial"/>
              <a:buNone/>
              <a:defRPr b="1" i="0" sz="1000" u="none" cap="none" strike="noStrike">
                <a:solidFill>
                  <a:schemeClr val="lt1"/>
                </a:solidFill>
                <a:latin typeface="DM Sans"/>
                <a:ea typeface="DM Sans"/>
                <a:cs typeface="DM Sans"/>
                <a:sym typeface="DM Sans"/>
              </a:defRPr>
            </a:lvl7pPr>
            <a:lvl8pPr indent="0" lvl="7" marL="0" marR="0" algn="r">
              <a:lnSpc>
                <a:spcPct val="100000"/>
              </a:lnSpc>
              <a:spcBef>
                <a:spcPts val="0"/>
              </a:spcBef>
              <a:spcAft>
                <a:spcPts val="0"/>
              </a:spcAft>
              <a:buClr>
                <a:schemeClr val="lt1"/>
              </a:buClr>
              <a:buSzPts val="1000"/>
              <a:buFont typeface="Arial"/>
              <a:buNone/>
              <a:defRPr b="1" i="0" sz="1000" u="none" cap="none" strike="noStrike">
                <a:solidFill>
                  <a:schemeClr val="lt1"/>
                </a:solidFill>
                <a:latin typeface="DM Sans"/>
                <a:ea typeface="DM Sans"/>
                <a:cs typeface="DM Sans"/>
                <a:sym typeface="DM Sans"/>
              </a:defRPr>
            </a:lvl8pPr>
            <a:lvl9pPr indent="0" lvl="8" marL="0" marR="0" algn="r">
              <a:lnSpc>
                <a:spcPct val="100000"/>
              </a:lnSpc>
              <a:spcBef>
                <a:spcPts val="0"/>
              </a:spcBef>
              <a:spcAft>
                <a:spcPts val="0"/>
              </a:spcAft>
              <a:buClr>
                <a:schemeClr val="lt1"/>
              </a:buClr>
              <a:buSzPts val="1000"/>
              <a:buFont typeface="Arial"/>
              <a:buNone/>
              <a:defRPr b="1" i="0" sz="1000" u="none" cap="none" strike="noStrike">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86" name="Shape 86"/>
        <p:cNvGrpSpPr/>
        <p:nvPr/>
      </p:nvGrpSpPr>
      <p:grpSpPr>
        <a:xfrm>
          <a:off x="0" y="0"/>
          <a:ext cx="0" cy="0"/>
          <a:chOff x="0" y="0"/>
          <a:chExt cx="0" cy="0"/>
        </a:xfrm>
      </p:grpSpPr>
      <p:cxnSp>
        <p:nvCxnSpPr>
          <p:cNvPr id="87" name="Google Shape;87;p49"/>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88" name="Google Shape;88;p49"/>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90000"/>
              </a:lnSpc>
              <a:spcBef>
                <a:spcPts val="0"/>
              </a:spcBef>
              <a:spcAft>
                <a:spcPts val="0"/>
              </a:spcAft>
              <a:buClr>
                <a:schemeClr val="lt1"/>
              </a:buClr>
              <a:buSzPts val="4800"/>
              <a:buNone/>
              <a:defRPr sz="4800">
                <a:solidFill>
                  <a:schemeClr val="lt1"/>
                </a:solidFill>
              </a:defRPr>
            </a:lvl2pPr>
            <a:lvl3pPr lvl="2" algn="l">
              <a:lnSpc>
                <a:spcPct val="90000"/>
              </a:lnSpc>
              <a:spcBef>
                <a:spcPts val="0"/>
              </a:spcBef>
              <a:spcAft>
                <a:spcPts val="0"/>
              </a:spcAft>
              <a:buClr>
                <a:schemeClr val="lt1"/>
              </a:buClr>
              <a:buSzPts val="4800"/>
              <a:buNone/>
              <a:defRPr sz="4800">
                <a:solidFill>
                  <a:schemeClr val="lt1"/>
                </a:solidFill>
              </a:defRPr>
            </a:lvl3pPr>
            <a:lvl4pPr lvl="3" algn="l">
              <a:lnSpc>
                <a:spcPct val="90000"/>
              </a:lnSpc>
              <a:spcBef>
                <a:spcPts val="0"/>
              </a:spcBef>
              <a:spcAft>
                <a:spcPts val="0"/>
              </a:spcAft>
              <a:buClr>
                <a:schemeClr val="lt1"/>
              </a:buClr>
              <a:buSzPts val="4800"/>
              <a:buNone/>
              <a:defRPr sz="4800">
                <a:solidFill>
                  <a:schemeClr val="lt1"/>
                </a:solidFill>
              </a:defRPr>
            </a:lvl4pPr>
            <a:lvl5pPr lvl="4" algn="l">
              <a:lnSpc>
                <a:spcPct val="90000"/>
              </a:lnSpc>
              <a:spcBef>
                <a:spcPts val="0"/>
              </a:spcBef>
              <a:spcAft>
                <a:spcPts val="0"/>
              </a:spcAft>
              <a:buClr>
                <a:schemeClr val="lt1"/>
              </a:buClr>
              <a:buSzPts val="4800"/>
              <a:buNone/>
              <a:defRPr sz="4800">
                <a:solidFill>
                  <a:schemeClr val="lt1"/>
                </a:solidFill>
              </a:defRPr>
            </a:lvl5pPr>
            <a:lvl6pPr lvl="5" algn="l">
              <a:lnSpc>
                <a:spcPct val="90000"/>
              </a:lnSpc>
              <a:spcBef>
                <a:spcPts val="0"/>
              </a:spcBef>
              <a:spcAft>
                <a:spcPts val="0"/>
              </a:spcAft>
              <a:buClr>
                <a:schemeClr val="lt1"/>
              </a:buClr>
              <a:buSzPts val="4800"/>
              <a:buNone/>
              <a:defRPr sz="4800">
                <a:solidFill>
                  <a:schemeClr val="lt1"/>
                </a:solidFill>
              </a:defRPr>
            </a:lvl6pPr>
            <a:lvl7pPr lvl="6" algn="l">
              <a:lnSpc>
                <a:spcPct val="90000"/>
              </a:lnSpc>
              <a:spcBef>
                <a:spcPts val="0"/>
              </a:spcBef>
              <a:spcAft>
                <a:spcPts val="0"/>
              </a:spcAft>
              <a:buClr>
                <a:schemeClr val="lt1"/>
              </a:buClr>
              <a:buSzPts val="4800"/>
              <a:buNone/>
              <a:defRPr sz="4800">
                <a:solidFill>
                  <a:schemeClr val="lt1"/>
                </a:solidFill>
              </a:defRPr>
            </a:lvl7pPr>
            <a:lvl8pPr lvl="7" algn="l">
              <a:lnSpc>
                <a:spcPct val="90000"/>
              </a:lnSpc>
              <a:spcBef>
                <a:spcPts val="0"/>
              </a:spcBef>
              <a:spcAft>
                <a:spcPts val="0"/>
              </a:spcAft>
              <a:buClr>
                <a:schemeClr val="lt1"/>
              </a:buClr>
              <a:buSzPts val="4800"/>
              <a:buNone/>
              <a:defRPr sz="4800">
                <a:solidFill>
                  <a:schemeClr val="lt1"/>
                </a:solidFill>
              </a:defRPr>
            </a:lvl8pPr>
            <a:lvl9pPr lvl="8" algn="l">
              <a:lnSpc>
                <a:spcPct val="90000"/>
              </a:lnSpc>
              <a:spcBef>
                <a:spcPts val="0"/>
              </a:spcBef>
              <a:spcAft>
                <a:spcPts val="0"/>
              </a:spcAft>
              <a:buClr>
                <a:schemeClr val="lt1"/>
              </a:buClr>
              <a:buSzPts val="4800"/>
              <a:buNone/>
              <a:defRPr sz="4800">
                <a:solidFill>
                  <a:schemeClr val="lt1"/>
                </a:solidFill>
              </a:defRPr>
            </a:lvl9pPr>
          </a:lstStyle>
          <a:p/>
        </p:txBody>
      </p:sp>
      <p:sp>
        <p:nvSpPr>
          <p:cNvPr id="89" name="Google Shape;89;p4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1pPr>
            <a:lvl2pPr indent="0" lvl="1"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2pPr>
            <a:lvl3pPr indent="0" lvl="2"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3pPr>
            <a:lvl4pPr indent="0" lvl="3"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4pPr>
            <a:lvl5pPr indent="0" lvl="4"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5pPr>
            <a:lvl6pPr indent="0" lvl="5"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6pPr>
            <a:lvl7pPr indent="0" lvl="6"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7pPr>
            <a:lvl8pPr indent="0" lvl="7"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8pPr>
            <a:lvl9pPr indent="0" lvl="8"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90" name="Shape 90"/>
        <p:cNvGrpSpPr/>
        <p:nvPr/>
      </p:nvGrpSpPr>
      <p:grpSpPr>
        <a:xfrm>
          <a:off x="0" y="0"/>
          <a:ext cx="0" cy="0"/>
          <a:chOff x="0" y="0"/>
          <a:chExt cx="0" cy="0"/>
        </a:xfrm>
      </p:grpSpPr>
      <p:sp>
        <p:nvSpPr>
          <p:cNvPr id="91" name="Google Shape;91;p50"/>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2" name="Google Shape;92;p50"/>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93" name="Google Shape;93;p50"/>
          <p:cNvSpPr txBox="1"/>
          <p:nvPr>
            <p:ph type="title"/>
          </p:nvPr>
        </p:nvSpPr>
        <p:spPr>
          <a:xfrm>
            <a:off x="265500" y="1397350"/>
            <a:ext cx="4045200" cy="1318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90000"/>
              </a:lnSpc>
              <a:spcBef>
                <a:spcPts val="0"/>
              </a:spcBef>
              <a:spcAft>
                <a:spcPts val="0"/>
              </a:spcAft>
              <a:buClr>
                <a:schemeClr val="dk1"/>
              </a:buClr>
              <a:buSzPts val="3600"/>
              <a:buNone/>
              <a:defRPr sz="3600">
                <a:solidFill>
                  <a:schemeClr val="dk1"/>
                </a:solidFill>
              </a:defRPr>
            </a:lvl2pPr>
            <a:lvl3pPr lvl="2" algn="ctr">
              <a:lnSpc>
                <a:spcPct val="90000"/>
              </a:lnSpc>
              <a:spcBef>
                <a:spcPts val="0"/>
              </a:spcBef>
              <a:spcAft>
                <a:spcPts val="0"/>
              </a:spcAft>
              <a:buClr>
                <a:schemeClr val="dk1"/>
              </a:buClr>
              <a:buSzPts val="3600"/>
              <a:buNone/>
              <a:defRPr sz="3600">
                <a:solidFill>
                  <a:schemeClr val="dk1"/>
                </a:solidFill>
              </a:defRPr>
            </a:lvl3pPr>
            <a:lvl4pPr lvl="3" algn="ctr">
              <a:lnSpc>
                <a:spcPct val="90000"/>
              </a:lnSpc>
              <a:spcBef>
                <a:spcPts val="0"/>
              </a:spcBef>
              <a:spcAft>
                <a:spcPts val="0"/>
              </a:spcAft>
              <a:buClr>
                <a:schemeClr val="dk1"/>
              </a:buClr>
              <a:buSzPts val="3600"/>
              <a:buNone/>
              <a:defRPr sz="3600">
                <a:solidFill>
                  <a:schemeClr val="dk1"/>
                </a:solidFill>
              </a:defRPr>
            </a:lvl4pPr>
            <a:lvl5pPr lvl="4" algn="ctr">
              <a:lnSpc>
                <a:spcPct val="90000"/>
              </a:lnSpc>
              <a:spcBef>
                <a:spcPts val="0"/>
              </a:spcBef>
              <a:spcAft>
                <a:spcPts val="0"/>
              </a:spcAft>
              <a:buClr>
                <a:schemeClr val="dk1"/>
              </a:buClr>
              <a:buSzPts val="3600"/>
              <a:buNone/>
              <a:defRPr sz="3600">
                <a:solidFill>
                  <a:schemeClr val="dk1"/>
                </a:solidFill>
              </a:defRPr>
            </a:lvl5pPr>
            <a:lvl6pPr lvl="5" algn="ctr">
              <a:lnSpc>
                <a:spcPct val="90000"/>
              </a:lnSpc>
              <a:spcBef>
                <a:spcPts val="0"/>
              </a:spcBef>
              <a:spcAft>
                <a:spcPts val="0"/>
              </a:spcAft>
              <a:buClr>
                <a:schemeClr val="dk1"/>
              </a:buClr>
              <a:buSzPts val="3600"/>
              <a:buNone/>
              <a:defRPr sz="3600">
                <a:solidFill>
                  <a:schemeClr val="dk1"/>
                </a:solidFill>
              </a:defRPr>
            </a:lvl6pPr>
            <a:lvl7pPr lvl="6" algn="ctr">
              <a:lnSpc>
                <a:spcPct val="90000"/>
              </a:lnSpc>
              <a:spcBef>
                <a:spcPts val="0"/>
              </a:spcBef>
              <a:spcAft>
                <a:spcPts val="0"/>
              </a:spcAft>
              <a:buClr>
                <a:schemeClr val="dk1"/>
              </a:buClr>
              <a:buSzPts val="3600"/>
              <a:buNone/>
              <a:defRPr sz="3600">
                <a:solidFill>
                  <a:schemeClr val="dk1"/>
                </a:solidFill>
              </a:defRPr>
            </a:lvl7pPr>
            <a:lvl8pPr lvl="7" algn="ctr">
              <a:lnSpc>
                <a:spcPct val="90000"/>
              </a:lnSpc>
              <a:spcBef>
                <a:spcPts val="0"/>
              </a:spcBef>
              <a:spcAft>
                <a:spcPts val="0"/>
              </a:spcAft>
              <a:buClr>
                <a:schemeClr val="dk1"/>
              </a:buClr>
              <a:buSzPts val="3600"/>
              <a:buNone/>
              <a:defRPr sz="3600">
                <a:solidFill>
                  <a:schemeClr val="dk1"/>
                </a:solidFill>
              </a:defRPr>
            </a:lvl8pPr>
            <a:lvl9pPr lvl="8" algn="ctr">
              <a:lnSpc>
                <a:spcPct val="90000"/>
              </a:lnSpc>
              <a:spcBef>
                <a:spcPts val="0"/>
              </a:spcBef>
              <a:spcAft>
                <a:spcPts val="0"/>
              </a:spcAft>
              <a:buClr>
                <a:schemeClr val="dk1"/>
              </a:buClr>
              <a:buSzPts val="3600"/>
              <a:buNone/>
              <a:defRPr sz="3600">
                <a:solidFill>
                  <a:schemeClr val="dk1"/>
                </a:solidFill>
              </a:defRPr>
            </a:lvl9pPr>
          </a:lstStyle>
          <a:p/>
        </p:txBody>
      </p:sp>
      <p:sp>
        <p:nvSpPr>
          <p:cNvPr id="94" name="Google Shape;94;p50"/>
          <p:cNvSpPr txBox="1"/>
          <p:nvPr>
            <p:ph idx="1" type="subTitle"/>
          </p:nvPr>
        </p:nvSpPr>
        <p:spPr>
          <a:xfrm>
            <a:off x="265500" y="273537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5" name="Google Shape;95;p50"/>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96" name="Google Shape;96;p5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1pPr>
            <a:lvl2pPr indent="0" lvl="1"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2pPr>
            <a:lvl3pPr indent="0" lvl="2"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3pPr>
            <a:lvl4pPr indent="0" lvl="3"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4pPr>
            <a:lvl5pPr indent="0" lvl="4"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5pPr>
            <a:lvl6pPr indent="0" lvl="5"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6pPr>
            <a:lvl7pPr indent="0" lvl="6"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7pPr>
            <a:lvl8pPr indent="0" lvl="7"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8pPr>
            <a:lvl9pPr indent="0" lvl="8"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2">
    <p:spTree>
      <p:nvGrpSpPr>
        <p:cNvPr id="14" name="Shape 14"/>
        <p:cNvGrpSpPr/>
        <p:nvPr/>
      </p:nvGrpSpPr>
      <p:grpSpPr>
        <a:xfrm>
          <a:off x="0" y="0"/>
          <a:ext cx="0" cy="0"/>
          <a:chOff x="0" y="0"/>
          <a:chExt cx="0" cy="0"/>
        </a:xfrm>
      </p:grpSpPr>
      <p:sp>
        <p:nvSpPr>
          <p:cNvPr id="15" name="Google Shape;15;p37"/>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3000"/>
              <a:buNone/>
              <a:defRPr/>
            </a:lvl1pPr>
            <a:lvl2pPr lvl="1" algn="ctr">
              <a:lnSpc>
                <a:spcPct val="90000"/>
              </a:lnSpc>
              <a:spcBef>
                <a:spcPts val="0"/>
              </a:spcBef>
              <a:spcAft>
                <a:spcPts val="0"/>
              </a:spcAft>
              <a:buSzPts val="3000"/>
              <a:buNone/>
              <a:defRPr/>
            </a:lvl2pPr>
            <a:lvl3pPr lvl="2" algn="ctr">
              <a:lnSpc>
                <a:spcPct val="90000"/>
              </a:lnSpc>
              <a:spcBef>
                <a:spcPts val="0"/>
              </a:spcBef>
              <a:spcAft>
                <a:spcPts val="0"/>
              </a:spcAft>
              <a:buSzPts val="3000"/>
              <a:buNone/>
              <a:defRPr/>
            </a:lvl3pPr>
            <a:lvl4pPr lvl="3" algn="ctr">
              <a:lnSpc>
                <a:spcPct val="90000"/>
              </a:lnSpc>
              <a:spcBef>
                <a:spcPts val="0"/>
              </a:spcBef>
              <a:spcAft>
                <a:spcPts val="0"/>
              </a:spcAft>
              <a:buSzPts val="3000"/>
              <a:buNone/>
              <a:defRPr/>
            </a:lvl4pPr>
            <a:lvl5pPr lvl="4" algn="ctr">
              <a:lnSpc>
                <a:spcPct val="90000"/>
              </a:lnSpc>
              <a:spcBef>
                <a:spcPts val="0"/>
              </a:spcBef>
              <a:spcAft>
                <a:spcPts val="0"/>
              </a:spcAft>
              <a:buSzPts val="3000"/>
              <a:buNone/>
              <a:defRPr/>
            </a:lvl5pPr>
            <a:lvl6pPr lvl="5" algn="ctr">
              <a:lnSpc>
                <a:spcPct val="90000"/>
              </a:lnSpc>
              <a:spcBef>
                <a:spcPts val="0"/>
              </a:spcBef>
              <a:spcAft>
                <a:spcPts val="0"/>
              </a:spcAft>
              <a:buSzPts val="3000"/>
              <a:buNone/>
              <a:defRPr/>
            </a:lvl6pPr>
            <a:lvl7pPr lvl="6" algn="ctr">
              <a:lnSpc>
                <a:spcPct val="90000"/>
              </a:lnSpc>
              <a:spcBef>
                <a:spcPts val="0"/>
              </a:spcBef>
              <a:spcAft>
                <a:spcPts val="0"/>
              </a:spcAft>
              <a:buSzPts val="3000"/>
              <a:buNone/>
              <a:defRPr/>
            </a:lvl7pPr>
            <a:lvl8pPr lvl="7" algn="ctr">
              <a:lnSpc>
                <a:spcPct val="90000"/>
              </a:lnSpc>
              <a:spcBef>
                <a:spcPts val="0"/>
              </a:spcBef>
              <a:spcAft>
                <a:spcPts val="0"/>
              </a:spcAft>
              <a:buSzPts val="3000"/>
              <a:buNone/>
              <a:defRPr/>
            </a:lvl8pPr>
            <a:lvl9pPr lvl="8" algn="ctr">
              <a:lnSpc>
                <a:spcPct val="90000"/>
              </a:lnSpc>
              <a:spcBef>
                <a:spcPts val="0"/>
              </a:spcBef>
              <a:spcAft>
                <a:spcPts val="0"/>
              </a:spcAft>
              <a:buSzPts val="3000"/>
              <a:buNone/>
              <a:defRPr/>
            </a:lvl9pPr>
          </a:lstStyle>
          <a:p/>
        </p:txBody>
      </p:sp>
      <p:sp>
        <p:nvSpPr>
          <p:cNvPr id="16" name="Google Shape;16;p37"/>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lvl1pPr lvl="0" algn="ctr">
              <a:lnSpc>
                <a:spcPct val="115000"/>
              </a:lnSpc>
              <a:spcBef>
                <a:spcPts val="640"/>
              </a:spcBef>
              <a:spcAft>
                <a:spcPts val="0"/>
              </a:spcAft>
              <a:buClr>
                <a:schemeClr val="dk1"/>
              </a:buClr>
              <a:buSzPts val="3200"/>
              <a:buFont typeface="Arial"/>
              <a:buNone/>
              <a:defRPr/>
            </a:lvl1pPr>
            <a:lvl2pPr lvl="1" algn="ctr">
              <a:lnSpc>
                <a:spcPct val="115000"/>
              </a:lnSpc>
              <a:spcBef>
                <a:spcPts val="560"/>
              </a:spcBef>
              <a:spcAft>
                <a:spcPts val="0"/>
              </a:spcAft>
              <a:buClr>
                <a:schemeClr val="dk1"/>
              </a:buClr>
              <a:buSzPts val="2800"/>
              <a:buFont typeface="Arial"/>
              <a:buNone/>
              <a:defRPr/>
            </a:lvl2pPr>
            <a:lvl3pPr lvl="2" algn="ctr">
              <a:lnSpc>
                <a:spcPct val="115000"/>
              </a:lnSpc>
              <a:spcBef>
                <a:spcPts val="480"/>
              </a:spcBef>
              <a:spcAft>
                <a:spcPts val="0"/>
              </a:spcAft>
              <a:buClr>
                <a:schemeClr val="dk1"/>
              </a:buClr>
              <a:buSzPts val="2400"/>
              <a:buFont typeface="Arial"/>
              <a:buNone/>
              <a:defRPr/>
            </a:lvl3pPr>
            <a:lvl4pPr lvl="3" algn="ctr">
              <a:lnSpc>
                <a:spcPct val="115000"/>
              </a:lnSpc>
              <a:spcBef>
                <a:spcPts val="400"/>
              </a:spcBef>
              <a:spcAft>
                <a:spcPts val="0"/>
              </a:spcAft>
              <a:buClr>
                <a:schemeClr val="dk1"/>
              </a:buClr>
              <a:buSzPts val="2000"/>
              <a:buFont typeface="Arial"/>
              <a:buNone/>
              <a:defRPr/>
            </a:lvl4pPr>
            <a:lvl5pPr lvl="4" algn="ctr">
              <a:lnSpc>
                <a:spcPct val="115000"/>
              </a:lnSpc>
              <a:spcBef>
                <a:spcPts val="400"/>
              </a:spcBef>
              <a:spcAft>
                <a:spcPts val="0"/>
              </a:spcAft>
              <a:buClr>
                <a:schemeClr val="dk1"/>
              </a:buClr>
              <a:buSzPts val="2000"/>
              <a:buFont typeface="Arial"/>
              <a:buNone/>
              <a:defRPr/>
            </a:lvl5pPr>
            <a:lvl6pPr lvl="5" algn="ctr">
              <a:lnSpc>
                <a:spcPct val="115000"/>
              </a:lnSpc>
              <a:spcBef>
                <a:spcPts val="400"/>
              </a:spcBef>
              <a:spcAft>
                <a:spcPts val="0"/>
              </a:spcAft>
              <a:buClr>
                <a:schemeClr val="dk1"/>
              </a:buClr>
              <a:buSzPts val="2000"/>
              <a:buFont typeface="Arial"/>
              <a:buNone/>
              <a:defRPr/>
            </a:lvl6pPr>
            <a:lvl7pPr lvl="6" algn="ctr">
              <a:lnSpc>
                <a:spcPct val="115000"/>
              </a:lnSpc>
              <a:spcBef>
                <a:spcPts val="400"/>
              </a:spcBef>
              <a:spcAft>
                <a:spcPts val="0"/>
              </a:spcAft>
              <a:buClr>
                <a:schemeClr val="dk1"/>
              </a:buClr>
              <a:buSzPts val="2000"/>
              <a:buFont typeface="Arial"/>
              <a:buNone/>
              <a:defRPr/>
            </a:lvl7pPr>
            <a:lvl8pPr lvl="7" algn="ctr">
              <a:lnSpc>
                <a:spcPct val="115000"/>
              </a:lnSpc>
              <a:spcBef>
                <a:spcPts val="400"/>
              </a:spcBef>
              <a:spcAft>
                <a:spcPts val="0"/>
              </a:spcAft>
              <a:buClr>
                <a:schemeClr val="dk1"/>
              </a:buClr>
              <a:buSzPts val="2000"/>
              <a:buFont typeface="Arial"/>
              <a:buNone/>
              <a:defRPr/>
            </a:lvl8pPr>
            <a:lvl9pPr lvl="8" algn="ctr">
              <a:lnSpc>
                <a:spcPct val="115000"/>
              </a:lnSpc>
              <a:spcBef>
                <a:spcPts val="400"/>
              </a:spcBef>
              <a:spcAft>
                <a:spcPts val="0"/>
              </a:spcAft>
              <a:buClr>
                <a:schemeClr val="dk1"/>
              </a:buClr>
              <a:buSzPts val="2000"/>
              <a:buFont typeface="Arial"/>
              <a:buNone/>
              <a:defRPr/>
            </a:lvl9pPr>
          </a:lstStyle>
          <a:p/>
        </p:txBody>
      </p:sp>
      <p:sp>
        <p:nvSpPr>
          <p:cNvPr id="17" name="Google Shape;17;p37"/>
          <p:cNvSpPr txBox="1"/>
          <p:nvPr>
            <p:ph idx="10" type="dt"/>
          </p:nvPr>
        </p:nvSpPr>
        <p:spPr>
          <a:xfrm>
            <a:off x="457200" y="4683919"/>
            <a:ext cx="2133600" cy="3571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p37"/>
          <p:cNvSpPr txBox="1"/>
          <p:nvPr>
            <p:ph idx="11" type="ftr"/>
          </p:nvPr>
        </p:nvSpPr>
        <p:spPr>
          <a:xfrm>
            <a:off x="3124200" y="4683919"/>
            <a:ext cx="2895600" cy="3571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 name="Google Shape;19;p37"/>
          <p:cNvSpPr txBox="1"/>
          <p:nvPr>
            <p:ph idx="12" type="sldNum"/>
          </p:nvPr>
        </p:nvSpPr>
        <p:spPr>
          <a:xfrm>
            <a:off x="6553200" y="4683919"/>
            <a:ext cx="2133600" cy="357187"/>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b="1" sz="1100">
              <a:solidFill>
                <a:schemeClr val="accent1"/>
              </a:solidFill>
              <a:latin typeface="DM Sans"/>
              <a:ea typeface="DM Sans"/>
              <a:cs typeface="DM Sans"/>
              <a:sym typeface="DM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38"/>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3000"/>
              <a:buNone/>
              <a:defRPr/>
            </a:lvl1pPr>
            <a:lvl2pPr lvl="1" algn="ctr">
              <a:lnSpc>
                <a:spcPct val="90000"/>
              </a:lnSpc>
              <a:spcBef>
                <a:spcPts val="0"/>
              </a:spcBef>
              <a:spcAft>
                <a:spcPts val="0"/>
              </a:spcAft>
              <a:buSzPts val="3000"/>
              <a:buNone/>
              <a:defRPr/>
            </a:lvl2pPr>
            <a:lvl3pPr lvl="2" algn="ctr">
              <a:lnSpc>
                <a:spcPct val="90000"/>
              </a:lnSpc>
              <a:spcBef>
                <a:spcPts val="0"/>
              </a:spcBef>
              <a:spcAft>
                <a:spcPts val="0"/>
              </a:spcAft>
              <a:buSzPts val="3000"/>
              <a:buNone/>
              <a:defRPr/>
            </a:lvl3pPr>
            <a:lvl4pPr lvl="3" algn="ctr">
              <a:lnSpc>
                <a:spcPct val="90000"/>
              </a:lnSpc>
              <a:spcBef>
                <a:spcPts val="0"/>
              </a:spcBef>
              <a:spcAft>
                <a:spcPts val="0"/>
              </a:spcAft>
              <a:buSzPts val="3000"/>
              <a:buNone/>
              <a:defRPr/>
            </a:lvl4pPr>
            <a:lvl5pPr lvl="4" algn="ctr">
              <a:lnSpc>
                <a:spcPct val="90000"/>
              </a:lnSpc>
              <a:spcBef>
                <a:spcPts val="0"/>
              </a:spcBef>
              <a:spcAft>
                <a:spcPts val="0"/>
              </a:spcAft>
              <a:buSzPts val="3000"/>
              <a:buNone/>
              <a:defRPr/>
            </a:lvl5pPr>
            <a:lvl6pPr lvl="5" algn="ctr">
              <a:lnSpc>
                <a:spcPct val="90000"/>
              </a:lnSpc>
              <a:spcBef>
                <a:spcPts val="0"/>
              </a:spcBef>
              <a:spcAft>
                <a:spcPts val="0"/>
              </a:spcAft>
              <a:buSzPts val="3000"/>
              <a:buNone/>
              <a:defRPr/>
            </a:lvl6pPr>
            <a:lvl7pPr lvl="6" algn="ctr">
              <a:lnSpc>
                <a:spcPct val="90000"/>
              </a:lnSpc>
              <a:spcBef>
                <a:spcPts val="0"/>
              </a:spcBef>
              <a:spcAft>
                <a:spcPts val="0"/>
              </a:spcAft>
              <a:buSzPts val="3000"/>
              <a:buNone/>
              <a:defRPr/>
            </a:lvl7pPr>
            <a:lvl8pPr lvl="7" algn="ctr">
              <a:lnSpc>
                <a:spcPct val="90000"/>
              </a:lnSpc>
              <a:spcBef>
                <a:spcPts val="0"/>
              </a:spcBef>
              <a:spcAft>
                <a:spcPts val="0"/>
              </a:spcAft>
              <a:buSzPts val="3000"/>
              <a:buNone/>
              <a:defRPr/>
            </a:lvl8pPr>
            <a:lvl9pPr lvl="8" algn="ctr">
              <a:lnSpc>
                <a:spcPct val="90000"/>
              </a:lnSpc>
              <a:spcBef>
                <a:spcPts val="0"/>
              </a:spcBef>
              <a:spcAft>
                <a:spcPts val="0"/>
              </a:spcAft>
              <a:buSzPts val="3000"/>
              <a:buNone/>
              <a:defRPr/>
            </a:lvl9pPr>
          </a:lstStyle>
          <a:p/>
        </p:txBody>
      </p:sp>
      <p:sp>
        <p:nvSpPr>
          <p:cNvPr id="22" name="Google Shape;22;p38"/>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lvl1pPr indent="-342900" lvl="0" marL="457200" algn="l">
              <a:lnSpc>
                <a:spcPct val="115000"/>
              </a:lnSpc>
              <a:spcBef>
                <a:spcPts val="360"/>
              </a:spcBef>
              <a:spcAft>
                <a:spcPts val="0"/>
              </a:spcAft>
              <a:buClr>
                <a:schemeClr val="dk1"/>
              </a:buClr>
              <a:buSzPts val="1800"/>
              <a:buChar char="▫"/>
              <a:defRPr/>
            </a:lvl1pPr>
            <a:lvl2pPr indent="-342900" lvl="1" marL="914400" algn="l">
              <a:lnSpc>
                <a:spcPct val="115000"/>
              </a:lnSpc>
              <a:spcBef>
                <a:spcPts val="360"/>
              </a:spcBef>
              <a:spcAft>
                <a:spcPts val="0"/>
              </a:spcAft>
              <a:buClr>
                <a:schemeClr val="dk1"/>
              </a:buClr>
              <a:buSzPts val="1800"/>
              <a:buChar char="▫"/>
              <a:defRPr/>
            </a:lvl2pPr>
            <a:lvl3pPr indent="-342900" lvl="2" marL="1371600" algn="l">
              <a:lnSpc>
                <a:spcPct val="115000"/>
              </a:lnSpc>
              <a:spcBef>
                <a:spcPts val="360"/>
              </a:spcBef>
              <a:spcAft>
                <a:spcPts val="0"/>
              </a:spcAft>
              <a:buClr>
                <a:schemeClr val="dk1"/>
              </a:buClr>
              <a:buSzPts val="1800"/>
              <a:buChar char="▫"/>
              <a:defRPr/>
            </a:lvl3pPr>
            <a:lvl4pPr indent="-342900" lvl="3" marL="1828800" algn="l">
              <a:lnSpc>
                <a:spcPct val="115000"/>
              </a:lnSpc>
              <a:spcBef>
                <a:spcPts val="360"/>
              </a:spcBef>
              <a:spcAft>
                <a:spcPts val="0"/>
              </a:spcAft>
              <a:buClr>
                <a:schemeClr val="dk1"/>
              </a:buClr>
              <a:buSzPts val="1800"/>
              <a:buChar char="▫"/>
              <a:defRPr/>
            </a:lvl4pPr>
            <a:lvl5pPr indent="-342900" lvl="4" marL="2286000" algn="l">
              <a:lnSpc>
                <a:spcPct val="115000"/>
              </a:lnSpc>
              <a:spcBef>
                <a:spcPts val="360"/>
              </a:spcBef>
              <a:spcAft>
                <a:spcPts val="0"/>
              </a:spcAft>
              <a:buClr>
                <a:schemeClr val="dk1"/>
              </a:buClr>
              <a:buSzPts val="1800"/>
              <a:buChar char="▫"/>
              <a:defRPr/>
            </a:lvl5pPr>
            <a:lvl6pPr indent="-342900" lvl="5" marL="2743200" algn="l">
              <a:lnSpc>
                <a:spcPct val="115000"/>
              </a:lnSpc>
              <a:spcBef>
                <a:spcPts val="360"/>
              </a:spcBef>
              <a:spcAft>
                <a:spcPts val="0"/>
              </a:spcAft>
              <a:buClr>
                <a:schemeClr val="dk1"/>
              </a:buClr>
              <a:buSzPts val="1800"/>
              <a:buChar char="▫"/>
              <a:defRPr/>
            </a:lvl6pPr>
            <a:lvl7pPr indent="-342900" lvl="6" marL="3200400" algn="l">
              <a:lnSpc>
                <a:spcPct val="115000"/>
              </a:lnSpc>
              <a:spcBef>
                <a:spcPts val="360"/>
              </a:spcBef>
              <a:spcAft>
                <a:spcPts val="0"/>
              </a:spcAft>
              <a:buClr>
                <a:schemeClr val="dk1"/>
              </a:buClr>
              <a:buSzPts val="1800"/>
              <a:buChar char="▫"/>
              <a:defRPr/>
            </a:lvl7pPr>
            <a:lvl8pPr indent="-342900" lvl="7" marL="3657600" algn="l">
              <a:lnSpc>
                <a:spcPct val="115000"/>
              </a:lnSpc>
              <a:spcBef>
                <a:spcPts val="360"/>
              </a:spcBef>
              <a:spcAft>
                <a:spcPts val="0"/>
              </a:spcAft>
              <a:buClr>
                <a:schemeClr val="dk1"/>
              </a:buClr>
              <a:buSzPts val="1800"/>
              <a:buChar char="▫"/>
              <a:defRPr/>
            </a:lvl8pPr>
            <a:lvl9pPr indent="-342900" lvl="8" marL="4114800" algn="l">
              <a:lnSpc>
                <a:spcPct val="115000"/>
              </a:lnSpc>
              <a:spcBef>
                <a:spcPts val="360"/>
              </a:spcBef>
              <a:spcAft>
                <a:spcPts val="0"/>
              </a:spcAft>
              <a:buClr>
                <a:schemeClr val="dk1"/>
              </a:buClr>
              <a:buSzPts val="1800"/>
              <a:buChar char="▫"/>
              <a:defRPr/>
            </a:lvl9pPr>
          </a:lstStyle>
          <a:p/>
        </p:txBody>
      </p:sp>
      <p:sp>
        <p:nvSpPr>
          <p:cNvPr id="23" name="Google Shape;23;p38"/>
          <p:cNvSpPr txBox="1"/>
          <p:nvPr>
            <p:ph idx="10" type="dt"/>
          </p:nvPr>
        </p:nvSpPr>
        <p:spPr>
          <a:xfrm>
            <a:off x="457200" y="4683919"/>
            <a:ext cx="2133600" cy="3571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 name="Google Shape;24;p38"/>
          <p:cNvSpPr txBox="1"/>
          <p:nvPr>
            <p:ph idx="11" type="ftr"/>
          </p:nvPr>
        </p:nvSpPr>
        <p:spPr>
          <a:xfrm>
            <a:off x="3124200" y="4683919"/>
            <a:ext cx="2895600" cy="3571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5" name="Google Shape;25;p38"/>
          <p:cNvSpPr txBox="1"/>
          <p:nvPr>
            <p:ph idx="12" type="sldNum"/>
          </p:nvPr>
        </p:nvSpPr>
        <p:spPr>
          <a:xfrm>
            <a:off x="6553200" y="4683919"/>
            <a:ext cx="2133600" cy="357187"/>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b="1" sz="1100">
              <a:solidFill>
                <a:schemeClr val="accent1"/>
              </a:solidFill>
              <a:latin typeface="DM Sans"/>
              <a:ea typeface="DM Sans"/>
              <a:cs typeface="DM Sans"/>
              <a:sym typeface="DM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39"/>
          <p:cNvSpPr/>
          <p:nvPr/>
        </p:nvSpPr>
        <p:spPr>
          <a:xfrm>
            <a:off x="-7000" y="-25"/>
            <a:ext cx="9150900" cy="5143500"/>
          </a:xfrm>
          <a:prstGeom prst="frame">
            <a:avLst>
              <a:gd fmla="val 2453" name="adj1"/>
            </a:avLst>
          </a:prstGeom>
          <a:gradFill>
            <a:gsLst>
              <a:gs pos="0">
                <a:srgbClr val="05B3F1">
                  <a:alpha val="21176"/>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39"/>
          <p:cNvSpPr/>
          <p:nvPr/>
        </p:nvSpPr>
        <p:spPr>
          <a:xfrm>
            <a:off x="4337163"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39"/>
          <p:cNvSpPr txBox="1"/>
          <p:nvPr>
            <p:ph idx="12" type="sldNum"/>
          </p:nvPr>
        </p:nvSpPr>
        <p:spPr>
          <a:xfrm>
            <a:off x="4337038" y="4673650"/>
            <a:ext cx="469800" cy="4698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1pPr>
            <a:lvl2pPr indent="0" lvl="1"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2pPr>
            <a:lvl3pPr indent="0" lvl="2"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3pPr>
            <a:lvl4pPr indent="0" lvl="3"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4pPr>
            <a:lvl5pPr indent="0" lvl="4"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5pPr>
            <a:lvl6pPr indent="0" lvl="5"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6pPr>
            <a:lvl7pPr indent="0" lvl="6"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7pPr>
            <a:lvl8pPr indent="0" lvl="7"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8pPr>
            <a:lvl9pPr indent="0" lvl="8"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40"/>
          <p:cNvSpPr/>
          <p:nvPr/>
        </p:nvSpPr>
        <p:spPr>
          <a:xfrm>
            <a:off x="0" y="0"/>
            <a:ext cx="3048000" cy="5143500"/>
          </a:xfrm>
          <a:prstGeom prst="rect">
            <a:avLst/>
          </a:prstGeom>
          <a:gradFill>
            <a:gsLst>
              <a:gs pos="0">
                <a:srgbClr val="05B3F1">
                  <a:alpha val="0"/>
                </a:srgbClr>
              </a:gs>
              <a:gs pos="100000">
                <a:schemeClr val="accent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40"/>
          <p:cNvSpPr/>
          <p:nvPr/>
        </p:nvSpPr>
        <p:spPr>
          <a:xfrm>
            <a:off x="0" y="2946600"/>
            <a:ext cx="6096000" cy="1739700"/>
          </a:xfrm>
          <a:prstGeom prst="rect">
            <a:avLst/>
          </a:prstGeom>
          <a:solidFill>
            <a:schemeClr val="lt1"/>
          </a:solidFill>
          <a:ln>
            <a:noFill/>
          </a:ln>
          <a:effectLst>
            <a:outerShdw blurRad="271463" rotWithShape="0" algn="bl" dist="666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40"/>
          <p:cNvSpPr txBox="1"/>
          <p:nvPr>
            <p:ph type="ctrTitle"/>
          </p:nvPr>
        </p:nvSpPr>
        <p:spPr>
          <a:xfrm>
            <a:off x="244750" y="3059700"/>
            <a:ext cx="5647800" cy="1503600"/>
          </a:xfrm>
          <a:prstGeom prst="rect">
            <a:avLst/>
          </a:prstGeom>
          <a:noFill/>
          <a:ln>
            <a:noFill/>
          </a:ln>
        </p:spPr>
        <p:txBody>
          <a:bodyPr anchorCtr="0" anchor="ctr" bIns="0" lIns="0" spcFirstLastPara="1" rIns="0" wrap="square" tIns="0">
            <a:noAutofit/>
          </a:bodyPr>
          <a:lstStyle>
            <a:lvl1pPr lvl="0" algn="l">
              <a:lnSpc>
                <a:spcPct val="80000"/>
              </a:lnSpc>
              <a:spcBef>
                <a:spcPts val="0"/>
              </a:spcBef>
              <a:spcAft>
                <a:spcPts val="0"/>
              </a:spcAft>
              <a:buSzPts val="4800"/>
              <a:buNone/>
              <a:defRPr sz="4800"/>
            </a:lvl1pPr>
            <a:lvl2pPr lvl="1" algn="l">
              <a:lnSpc>
                <a:spcPct val="80000"/>
              </a:lnSpc>
              <a:spcBef>
                <a:spcPts val="0"/>
              </a:spcBef>
              <a:spcAft>
                <a:spcPts val="0"/>
              </a:spcAft>
              <a:buSzPts val="4800"/>
              <a:buNone/>
              <a:defRPr sz="4800"/>
            </a:lvl2pPr>
            <a:lvl3pPr lvl="2" algn="l">
              <a:lnSpc>
                <a:spcPct val="80000"/>
              </a:lnSpc>
              <a:spcBef>
                <a:spcPts val="0"/>
              </a:spcBef>
              <a:spcAft>
                <a:spcPts val="0"/>
              </a:spcAft>
              <a:buSzPts val="4800"/>
              <a:buNone/>
              <a:defRPr sz="4800"/>
            </a:lvl3pPr>
            <a:lvl4pPr lvl="3" algn="l">
              <a:lnSpc>
                <a:spcPct val="80000"/>
              </a:lnSpc>
              <a:spcBef>
                <a:spcPts val="0"/>
              </a:spcBef>
              <a:spcAft>
                <a:spcPts val="0"/>
              </a:spcAft>
              <a:buSzPts val="4800"/>
              <a:buNone/>
              <a:defRPr sz="4800"/>
            </a:lvl4pPr>
            <a:lvl5pPr lvl="4" algn="l">
              <a:lnSpc>
                <a:spcPct val="80000"/>
              </a:lnSpc>
              <a:spcBef>
                <a:spcPts val="0"/>
              </a:spcBef>
              <a:spcAft>
                <a:spcPts val="0"/>
              </a:spcAft>
              <a:buSzPts val="4800"/>
              <a:buNone/>
              <a:defRPr sz="4800"/>
            </a:lvl5pPr>
            <a:lvl6pPr lvl="5" algn="l">
              <a:lnSpc>
                <a:spcPct val="80000"/>
              </a:lnSpc>
              <a:spcBef>
                <a:spcPts val="0"/>
              </a:spcBef>
              <a:spcAft>
                <a:spcPts val="0"/>
              </a:spcAft>
              <a:buSzPts val="4800"/>
              <a:buNone/>
              <a:defRPr sz="4800"/>
            </a:lvl6pPr>
            <a:lvl7pPr lvl="6" algn="l">
              <a:lnSpc>
                <a:spcPct val="80000"/>
              </a:lnSpc>
              <a:spcBef>
                <a:spcPts val="0"/>
              </a:spcBef>
              <a:spcAft>
                <a:spcPts val="0"/>
              </a:spcAft>
              <a:buSzPts val="4800"/>
              <a:buNone/>
              <a:defRPr sz="4800"/>
            </a:lvl7pPr>
            <a:lvl8pPr lvl="7" algn="l">
              <a:lnSpc>
                <a:spcPct val="80000"/>
              </a:lnSpc>
              <a:spcBef>
                <a:spcPts val="0"/>
              </a:spcBef>
              <a:spcAft>
                <a:spcPts val="0"/>
              </a:spcAft>
              <a:buSzPts val="4800"/>
              <a:buNone/>
              <a:defRPr sz="4800"/>
            </a:lvl8pPr>
            <a:lvl9pPr lvl="8" algn="l">
              <a:lnSpc>
                <a:spcPct val="80000"/>
              </a:lnSpc>
              <a:spcBef>
                <a:spcPts val="0"/>
              </a:spcBef>
              <a:spcAft>
                <a:spcPts val="0"/>
              </a:spcAft>
              <a:buSzPts val="4800"/>
              <a:buNone/>
              <a:defRPr sz="4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p41"/>
          <p:cNvSpPr/>
          <p:nvPr/>
        </p:nvSpPr>
        <p:spPr>
          <a:xfrm>
            <a:off x="4337263"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41"/>
          <p:cNvSpPr txBox="1"/>
          <p:nvPr>
            <p:ph idx="12" type="sldNum"/>
          </p:nvPr>
        </p:nvSpPr>
        <p:spPr>
          <a:xfrm>
            <a:off x="4337138" y="4673650"/>
            <a:ext cx="469800" cy="4698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1pPr>
            <a:lvl2pPr indent="0" lvl="1"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2pPr>
            <a:lvl3pPr indent="0" lvl="2"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3pPr>
            <a:lvl4pPr indent="0" lvl="3"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4pPr>
            <a:lvl5pPr indent="0" lvl="4"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5pPr>
            <a:lvl6pPr indent="0" lvl="5"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6pPr>
            <a:lvl7pPr indent="0" lvl="6"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7pPr>
            <a:lvl8pPr indent="0" lvl="7"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8pPr>
            <a:lvl9pPr indent="0" lvl="8"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
              <a:t>‹#›</a:t>
            </a:fld>
            <a:endParaRPr/>
          </a:p>
        </p:txBody>
      </p:sp>
      <p:sp>
        <p:nvSpPr>
          <p:cNvPr id="37" name="Google Shape;37;p41"/>
          <p:cNvSpPr/>
          <p:nvPr/>
        </p:nvSpPr>
        <p:spPr>
          <a:xfrm>
            <a:off x="469875" y="469800"/>
            <a:ext cx="8204100" cy="4203900"/>
          </a:xfrm>
          <a:prstGeom prst="rect">
            <a:avLst/>
          </a:prstGeom>
          <a:gradFill>
            <a:gsLst>
              <a:gs pos="0">
                <a:srgbClr val="05B3F1">
                  <a:alpha val="21176"/>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41"/>
          <p:cNvSpPr txBox="1"/>
          <p:nvPr>
            <p:ph idx="1" type="body"/>
          </p:nvPr>
        </p:nvSpPr>
        <p:spPr>
          <a:xfrm>
            <a:off x="1346350" y="1385300"/>
            <a:ext cx="6451500" cy="819900"/>
          </a:xfrm>
          <a:prstGeom prst="rect">
            <a:avLst/>
          </a:prstGeom>
          <a:noFill/>
          <a:ln>
            <a:noFill/>
          </a:ln>
          <a:effectLst>
            <a:outerShdw blurRad="42863" rotWithShape="0" algn="bl" dir="5400000" dist="9525">
              <a:srgbClr val="1C4587">
                <a:alpha val="40000"/>
              </a:srgbClr>
            </a:outerShdw>
          </a:effectLst>
        </p:spPr>
        <p:txBody>
          <a:bodyPr anchorCtr="0" anchor="t" bIns="0" lIns="0" spcFirstLastPara="1" rIns="0" wrap="square" tIns="0">
            <a:noAutofit/>
          </a:bodyPr>
          <a:lstStyle>
            <a:lvl1pPr indent="-431800" lvl="0" marL="457200" algn="ctr">
              <a:lnSpc>
                <a:spcPct val="115000"/>
              </a:lnSpc>
              <a:spcBef>
                <a:spcPts val="600"/>
              </a:spcBef>
              <a:spcAft>
                <a:spcPts val="0"/>
              </a:spcAft>
              <a:buClr>
                <a:schemeClr val="lt1"/>
              </a:buClr>
              <a:buSzPts val="3200"/>
              <a:buChar char="▫"/>
              <a:defRPr b="1" sz="3200">
                <a:solidFill>
                  <a:schemeClr val="lt1"/>
                </a:solidFill>
              </a:defRPr>
            </a:lvl1pPr>
            <a:lvl2pPr indent="-431800" lvl="1" marL="914400" algn="ctr">
              <a:lnSpc>
                <a:spcPct val="115000"/>
              </a:lnSpc>
              <a:spcBef>
                <a:spcPts val="0"/>
              </a:spcBef>
              <a:spcAft>
                <a:spcPts val="0"/>
              </a:spcAft>
              <a:buClr>
                <a:schemeClr val="lt1"/>
              </a:buClr>
              <a:buSzPts val="3200"/>
              <a:buChar char="▫"/>
              <a:defRPr b="1" sz="3200">
                <a:solidFill>
                  <a:schemeClr val="lt1"/>
                </a:solidFill>
              </a:defRPr>
            </a:lvl2pPr>
            <a:lvl3pPr indent="-431800" lvl="2" marL="1371600" algn="ctr">
              <a:lnSpc>
                <a:spcPct val="115000"/>
              </a:lnSpc>
              <a:spcBef>
                <a:spcPts val="0"/>
              </a:spcBef>
              <a:spcAft>
                <a:spcPts val="0"/>
              </a:spcAft>
              <a:buClr>
                <a:schemeClr val="lt1"/>
              </a:buClr>
              <a:buSzPts val="3200"/>
              <a:buChar char="▫"/>
              <a:defRPr b="1" sz="3200">
                <a:solidFill>
                  <a:schemeClr val="lt1"/>
                </a:solidFill>
              </a:defRPr>
            </a:lvl3pPr>
            <a:lvl4pPr indent="-431800" lvl="3" marL="1828800" algn="ctr">
              <a:lnSpc>
                <a:spcPct val="115000"/>
              </a:lnSpc>
              <a:spcBef>
                <a:spcPts val="0"/>
              </a:spcBef>
              <a:spcAft>
                <a:spcPts val="0"/>
              </a:spcAft>
              <a:buClr>
                <a:schemeClr val="lt1"/>
              </a:buClr>
              <a:buSzPts val="3200"/>
              <a:buChar char="▫"/>
              <a:defRPr b="1" sz="3200">
                <a:solidFill>
                  <a:schemeClr val="lt1"/>
                </a:solidFill>
              </a:defRPr>
            </a:lvl4pPr>
            <a:lvl5pPr indent="-431800" lvl="4" marL="2286000" algn="ctr">
              <a:lnSpc>
                <a:spcPct val="115000"/>
              </a:lnSpc>
              <a:spcBef>
                <a:spcPts val="0"/>
              </a:spcBef>
              <a:spcAft>
                <a:spcPts val="0"/>
              </a:spcAft>
              <a:buClr>
                <a:schemeClr val="lt1"/>
              </a:buClr>
              <a:buSzPts val="3200"/>
              <a:buChar char="▫"/>
              <a:defRPr b="1" sz="3200">
                <a:solidFill>
                  <a:schemeClr val="lt1"/>
                </a:solidFill>
              </a:defRPr>
            </a:lvl5pPr>
            <a:lvl6pPr indent="-431800" lvl="5" marL="2743200" algn="ctr">
              <a:lnSpc>
                <a:spcPct val="115000"/>
              </a:lnSpc>
              <a:spcBef>
                <a:spcPts val="0"/>
              </a:spcBef>
              <a:spcAft>
                <a:spcPts val="0"/>
              </a:spcAft>
              <a:buClr>
                <a:schemeClr val="lt1"/>
              </a:buClr>
              <a:buSzPts val="3200"/>
              <a:buChar char="▫"/>
              <a:defRPr b="1" sz="3200">
                <a:solidFill>
                  <a:schemeClr val="lt1"/>
                </a:solidFill>
              </a:defRPr>
            </a:lvl6pPr>
            <a:lvl7pPr indent="-431800" lvl="6" marL="3200400" algn="ctr">
              <a:lnSpc>
                <a:spcPct val="115000"/>
              </a:lnSpc>
              <a:spcBef>
                <a:spcPts val="0"/>
              </a:spcBef>
              <a:spcAft>
                <a:spcPts val="0"/>
              </a:spcAft>
              <a:buClr>
                <a:schemeClr val="lt1"/>
              </a:buClr>
              <a:buSzPts val="3200"/>
              <a:buChar char="▫"/>
              <a:defRPr b="1" sz="3200">
                <a:solidFill>
                  <a:schemeClr val="lt1"/>
                </a:solidFill>
              </a:defRPr>
            </a:lvl7pPr>
            <a:lvl8pPr indent="-431800" lvl="7" marL="3657600" algn="ctr">
              <a:lnSpc>
                <a:spcPct val="115000"/>
              </a:lnSpc>
              <a:spcBef>
                <a:spcPts val="0"/>
              </a:spcBef>
              <a:spcAft>
                <a:spcPts val="0"/>
              </a:spcAft>
              <a:buClr>
                <a:schemeClr val="lt1"/>
              </a:buClr>
              <a:buSzPts val="3200"/>
              <a:buChar char="▫"/>
              <a:defRPr b="1" sz="3200">
                <a:solidFill>
                  <a:schemeClr val="lt1"/>
                </a:solidFill>
              </a:defRPr>
            </a:lvl8pPr>
            <a:lvl9pPr indent="-431800" lvl="8" marL="4114800" algn="ctr">
              <a:lnSpc>
                <a:spcPct val="115000"/>
              </a:lnSpc>
              <a:spcBef>
                <a:spcPts val="0"/>
              </a:spcBef>
              <a:spcAft>
                <a:spcPts val="0"/>
              </a:spcAft>
              <a:buClr>
                <a:schemeClr val="lt1"/>
              </a:buClr>
              <a:buSzPts val="3200"/>
              <a:buChar char="▫"/>
              <a:defRPr b="1" sz="3200">
                <a:solidFill>
                  <a:schemeClr val="lt1"/>
                </a:solidFill>
              </a:defRPr>
            </a:lvl9pPr>
          </a:lstStyle>
          <a:p/>
        </p:txBody>
      </p:sp>
      <p:sp>
        <p:nvSpPr>
          <p:cNvPr id="39" name="Google Shape;39;p41"/>
          <p:cNvSpPr txBox="1"/>
          <p:nvPr/>
        </p:nvSpPr>
        <p:spPr>
          <a:xfrm>
            <a:off x="3593400" y="476569"/>
            <a:ext cx="1957200" cy="653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9600"/>
              <a:buFont typeface="Arial"/>
              <a:buNone/>
            </a:pPr>
            <a:r>
              <a:rPr b="1" i="0" lang="en" sz="9600" u="none" cap="none" strike="noStrike">
                <a:solidFill>
                  <a:schemeClr val="lt1"/>
                </a:solidFill>
                <a:latin typeface="Arial"/>
                <a:ea typeface="Arial"/>
                <a:cs typeface="Arial"/>
                <a:sym typeface="Arial"/>
              </a:rPr>
              <a:t>“</a:t>
            </a:r>
            <a:endParaRPr b="1" i="0" sz="96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40" name="Shape 40"/>
        <p:cNvGrpSpPr/>
        <p:nvPr/>
      </p:nvGrpSpPr>
      <p:grpSpPr>
        <a:xfrm>
          <a:off x="0" y="0"/>
          <a:ext cx="0" cy="0"/>
          <a:chOff x="0" y="0"/>
          <a:chExt cx="0" cy="0"/>
        </a:xfrm>
      </p:grpSpPr>
      <p:sp>
        <p:nvSpPr>
          <p:cNvPr id="41" name="Google Shape;41;p42"/>
          <p:cNvSpPr/>
          <p:nvPr/>
        </p:nvSpPr>
        <p:spPr>
          <a:xfrm>
            <a:off x="-7000" y="353700"/>
            <a:ext cx="126300" cy="708300"/>
          </a:xfrm>
          <a:prstGeom prst="rect">
            <a:avLst/>
          </a:prstGeom>
          <a:gradFill>
            <a:gsLst>
              <a:gs pos="0">
                <a:srgbClr val="05B3F1">
                  <a:alpha val="21176"/>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42"/>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42"/>
          <p:cNvSpPr txBox="1"/>
          <p:nvPr>
            <p:ph type="title"/>
          </p:nvPr>
        </p:nvSpPr>
        <p:spPr>
          <a:xfrm>
            <a:off x="304800" y="355075"/>
            <a:ext cx="8474700" cy="708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000"/>
              <a:buNone/>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p:txBody>
      </p:sp>
      <p:sp>
        <p:nvSpPr>
          <p:cNvPr id="44" name="Google Shape;44;p42"/>
          <p:cNvSpPr txBox="1"/>
          <p:nvPr>
            <p:ph idx="1" type="body"/>
          </p:nvPr>
        </p:nvSpPr>
        <p:spPr>
          <a:xfrm>
            <a:off x="1136000" y="1200150"/>
            <a:ext cx="6872100" cy="3473400"/>
          </a:xfrm>
          <a:prstGeom prst="rect">
            <a:avLst/>
          </a:prstGeom>
          <a:noFill/>
          <a:ln>
            <a:noFill/>
          </a:ln>
        </p:spPr>
        <p:txBody>
          <a:bodyPr anchorCtr="0" anchor="t" bIns="0" lIns="0" spcFirstLastPara="1" rIns="0" wrap="square" tIns="0">
            <a:noAutofit/>
          </a:bodyPr>
          <a:lstStyle>
            <a:lvl1pPr indent="-381000" lvl="0" marL="457200" algn="l">
              <a:lnSpc>
                <a:spcPct val="115000"/>
              </a:lnSpc>
              <a:spcBef>
                <a:spcPts val="600"/>
              </a:spcBef>
              <a:spcAft>
                <a:spcPts val="0"/>
              </a:spcAft>
              <a:buSzPts val="2400"/>
              <a:buChar char="▫"/>
              <a:defRPr/>
            </a:lvl1pPr>
            <a:lvl2pPr indent="-381000" lvl="1" marL="914400" algn="l">
              <a:lnSpc>
                <a:spcPct val="115000"/>
              </a:lnSpc>
              <a:spcBef>
                <a:spcPts val="0"/>
              </a:spcBef>
              <a:spcAft>
                <a:spcPts val="0"/>
              </a:spcAft>
              <a:buSzPts val="2400"/>
              <a:buChar char="▫"/>
              <a:defRPr/>
            </a:lvl2pPr>
            <a:lvl3pPr indent="-381000" lvl="2" marL="1371600" algn="l">
              <a:lnSpc>
                <a:spcPct val="115000"/>
              </a:lnSpc>
              <a:spcBef>
                <a:spcPts val="0"/>
              </a:spcBef>
              <a:spcAft>
                <a:spcPts val="0"/>
              </a:spcAft>
              <a:buSzPts val="2400"/>
              <a:buChar char="▫"/>
              <a:defRPr/>
            </a:lvl3pPr>
            <a:lvl4pPr indent="-381000" lvl="3" marL="1828800" algn="l">
              <a:lnSpc>
                <a:spcPct val="115000"/>
              </a:lnSpc>
              <a:spcBef>
                <a:spcPts val="0"/>
              </a:spcBef>
              <a:spcAft>
                <a:spcPts val="0"/>
              </a:spcAft>
              <a:buSzPts val="2400"/>
              <a:buChar char="▫"/>
              <a:defRPr/>
            </a:lvl4pPr>
            <a:lvl5pPr indent="-381000" lvl="4" marL="2286000" algn="l">
              <a:lnSpc>
                <a:spcPct val="115000"/>
              </a:lnSpc>
              <a:spcBef>
                <a:spcPts val="0"/>
              </a:spcBef>
              <a:spcAft>
                <a:spcPts val="0"/>
              </a:spcAft>
              <a:buSzPts val="2400"/>
              <a:buChar char="▫"/>
              <a:defRPr/>
            </a:lvl5pPr>
            <a:lvl6pPr indent="-381000" lvl="5" marL="2743200" algn="l">
              <a:lnSpc>
                <a:spcPct val="115000"/>
              </a:lnSpc>
              <a:spcBef>
                <a:spcPts val="0"/>
              </a:spcBef>
              <a:spcAft>
                <a:spcPts val="0"/>
              </a:spcAft>
              <a:buSzPts val="2400"/>
              <a:buChar char="▫"/>
              <a:defRPr/>
            </a:lvl6pPr>
            <a:lvl7pPr indent="-381000" lvl="6" marL="3200400" algn="l">
              <a:lnSpc>
                <a:spcPct val="115000"/>
              </a:lnSpc>
              <a:spcBef>
                <a:spcPts val="0"/>
              </a:spcBef>
              <a:spcAft>
                <a:spcPts val="0"/>
              </a:spcAft>
              <a:buSzPts val="2400"/>
              <a:buChar char="▫"/>
              <a:defRPr/>
            </a:lvl7pPr>
            <a:lvl8pPr indent="-381000" lvl="7" marL="3657600" algn="l">
              <a:lnSpc>
                <a:spcPct val="115000"/>
              </a:lnSpc>
              <a:spcBef>
                <a:spcPts val="0"/>
              </a:spcBef>
              <a:spcAft>
                <a:spcPts val="0"/>
              </a:spcAft>
              <a:buSzPts val="2400"/>
              <a:buChar char="▫"/>
              <a:defRPr/>
            </a:lvl8pPr>
            <a:lvl9pPr indent="-381000" lvl="8" marL="4114800" algn="l">
              <a:lnSpc>
                <a:spcPct val="115000"/>
              </a:lnSpc>
              <a:spcBef>
                <a:spcPts val="0"/>
              </a:spcBef>
              <a:spcAft>
                <a:spcPts val="0"/>
              </a:spcAft>
              <a:buSzPts val="2400"/>
              <a:buChar char="▫"/>
              <a:defRPr/>
            </a:lvl9pPr>
          </a:lstStyle>
          <a:p/>
        </p:txBody>
      </p:sp>
      <p:sp>
        <p:nvSpPr>
          <p:cNvPr id="45" name="Google Shape;45;p42"/>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1pPr>
            <a:lvl2pPr indent="0" lvl="1"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2pPr>
            <a:lvl3pPr indent="0" lvl="2"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3pPr>
            <a:lvl4pPr indent="0" lvl="3"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4pPr>
            <a:lvl5pPr indent="0" lvl="4"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5pPr>
            <a:lvl6pPr indent="0" lvl="5"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6pPr>
            <a:lvl7pPr indent="0" lvl="6"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7pPr>
            <a:lvl8pPr indent="0" lvl="7"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8pPr>
            <a:lvl9pPr indent="0" lvl="8"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spTree>
      <p:nvGrpSpPr>
        <p:cNvPr id="46" name="Shape 46"/>
        <p:cNvGrpSpPr/>
        <p:nvPr/>
      </p:nvGrpSpPr>
      <p:grpSpPr>
        <a:xfrm>
          <a:off x="0" y="0"/>
          <a:ext cx="0" cy="0"/>
          <a:chOff x="0" y="0"/>
          <a:chExt cx="0" cy="0"/>
        </a:xfrm>
      </p:grpSpPr>
      <p:sp>
        <p:nvSpPr>
          <p:cNvPr id="47" name="Google Shape;47;p43"/>
          <p:cNvSpPr/>
          <p:nvPr/>
        </p:nvSpPr>
        <p:spPr>
          <a:xfrm>
            <a:off x="-7000" y="353700"/>
            <a:ext cx="126300" cy="708300"/>
          </a:xfrm>
          <a:prstGeom prst="rect">
            <a:avLst/>
          </a:prstGeom>
          <a:gradFill>
            <a:gsLst>
              <a:gs pos="0">
                <a:srgbClr val="05B3F1">
                  <a:alpha val="21176"/>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43"/>
          <p:cNvSpPr/>
          <p:nvPr/>
        </p:nvSpPr>
        <p:spPr>
          <a:xfrm>
            <a:off x="6095875" y="-3600"/>
            <a:ext cx="3048000" cy="5150700"/>
          </a:xfrm>
          <a:prstGeom prst="rect">
            <a:avLst/>
          </a:prstGeom>
          <a:gradFill>
            <a:gsLst>
              <a:gs pos="0">
                <a:srgbClr val="05B3F1">
                  <a:alpha val="21176"/>
                </a:srgbClr>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43"/>
          <p:cNvSpPr/>
          <p:nvPr/>
        </p:nvSpPr>
        <p:spPr>
          <a:xfrm>
            <a:off x="8674200" y="4673700"/>
            <a:ext cx="469800" cy="469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43"/>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1pPr>
            <a:lvl2pPr indent="0" lvl="1"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2pPr>
            <a:lvl3pPr indent="0" lvl="2"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3pPr>
            <a:lvl4pPr indent="0" lvl="3"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4pPr>
            <a:lvl5pPr indent="0" lvl="4"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5pPr>
            <a:lvl6pPr indent="0" lvl="5"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6pPr>
            <a:lvl7pPr indent="0" lvl="6"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7pPr>
            <a:lvl8pPr indent="0" lvl="7"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8pPr>
            <a:lvl9pPr indent="0" lvl="8"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
              <a:t>‹#›</a:t>
            </a:fld>
            <a:endParaRPr/>
          </a:p>
        </p:txBody>
      </p:sp>
      <p:sp>
        <p:nvSpPr>
          <p:cNvPr id="51" name="Google Shape;51;p43"/>
          <p:cNvSpPr txBox="1"/>
          <p:nvPr>
            <p:ph type="title"/>
          </p:nvPr>
        </p:nvSpPr>
        <p:spPr>
          <a:xfrm>
            <a:off x="304800" y="355075"/>
            <a:ext cx="4442400" cy="708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000"/>
              <a:buNone/>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p:txBody>
      </p:sp>
      <p:sp>
        <p:nvSpPr>
          <p:cNvPr id="52" name="Google Shape;52;p43"/>
          <p:cNvSpPr txBox="1"/>
          <p:nvPr>
            <p:ph idx="1" type="body"/>
          </p:nvPr>
        </p:nvSpPr>
        <p:spPr>
          <a:xfrm>
            <a:off x="784150" y="1452350"/>
            <a:ext cx="3963000" cy="3221400"/>
          </a:xfrm>
          <a:prstGeom prst="rect">
            <a:avLst/>
          </a:prstGeom>
          <a:noFill/>
          <a:ln>
            <a:noFill/>
          </a:ln>
        </p:spPr>
        <p:txBody>
          <a:bodyPr anchorCtr="0" anchor="t" bIns="0" lIns="0" spcFirstLastPara="1" rIns="0" wrap="square" tIns="0">
            <a:noAutofit/>
          </a:bodyPr>
          <a:lstStyle>
            <a:lvl1pPr indent="-381000" lvl="0" marL="457200" algn="l">
              <a:lnSpc>
                <a:spcPct val="115000"/>
              </a:lnSpc>
              <a:spcBef>
                <a:spcPts val="600"/>
              </a:spcBef>
              <a:spcAft>
                <a:spcPts val="0"/>
              </a:spcAft>
              <a:buSzPts val="2400"/>
              <a:buChar char="▫"/>
              <a:defRPr/>
            </a:lvl1pPr>
            <a:lvl2pPr indent="-381000" lvl="1" marL="914400" algn="l">
              <a:lnSpc>
                <a:spcPct val="115000"/>
              </a:lnSpc>
              <a:spcBef>
                <a:spcPts val="0"/>
              </a:spcBef>
              <a:spcAft>
                <a:spcPts val="0"/>
              </a:spcAft>
              <a:buSzPts val="2400"/>
              <a:buChar char="▫"/>
              <a:defRPr/>
            </a:lvl2pPr>
            <a:lvl3pPr indent="-381000" lvl="2" marL="1371600" algn="l">
              <a:lnSpc>
                <a:spcPct val="115000"/>
              </a:lnSpc>
              <a:spcBef>
                <a:spcPts val="0"/>
              </a:spcBef>
              <a:spcAft>
                <a:spcPts val="0"/>
              </a:spcAft>
              <a:buSzPts val="2400"/>
              <a:buChar char="▫"/>
              <a:defRPr/>
            </a:lvl3pPr>
            <a:lvl4pPr indent="-381000" lvl="3" marL="1828800" algn="l">
              <a:lnSpc>
                <a:spcPct val="115000"/>
              </a:lnSpc>
              <a:spcBef>
                <a:spcPts val="0"/>
              </a:spcBef>
              <a:spcAft>
                <a:spcPts val="0"/>
              </a:spcAft>
              <a:buSzPts val="2400"/>
              <a:buChar char="▫"/>
              <a:defRPr/>
            </a:lvl4pPr>
            <a:lvl5pPr indent="-381000" lvl="4" marL="2286000" algn="l">
              <a:lnSpc>
                <a:spcPct val="115000"/>
              </a:lnSpc>
              <a:spcBef>
                <a:spcPts val="0"/>
              </a:spcBef>
              <a:spcAft>
                <a:spcPts val="0"/>
              </a:spcAft>
              <a:buSzPts val="2400"/>
              <a:buChar char="▫"/>
              <a:defRPr/>
            </a:lvl5pPr>
            <a:lvl6pPr indent="-381000" lvl="5" marL="2743200" algn="l">
              <a:lnSpc>
                <a:spcPct val="115000"/>
              </a:lnSpc>
              <a:spcBef>
                <a:spcPts val="0"/>
              </a:spcBef>
              <a:spcAft>
                <a:spcPts val="0"/>
              </a:spcAft>
              <a:buSzPts val="2400"/>
              <a:buChar char="▫"/>
              <a:defRPr/>
            </a:lvl6pPr>
            <a:lvl7pPr indent="-381000" lvl="6" marL="3200400" algn="l">
              <a:lnSpc>
                <a:spcPct val="115000"/>
              </a:lnSpc>
              <a:spcBef>
                <a:spcPts val="0"/>
              </a:spcBef>
              <a:spcAft>
                <a:spcPts val="0"/>
              </a:spcAft>
              <a:buSzPts val="2400"/>
              <a:buChar char="▫"/>
              <a:defRPr/>
            </a:lvl7pPr>
            <a:lvl8pPr indent="-381000" lvl="7" marL="3657600" algn="l">
              <a:lnSpc>
                <a:spcPct val="115000"/>
              </a:lnSpc>
              <a:spcBef>
                <a:spcPts val="0"/>
              </a:spcBef>
              <a:spcAft>
                <a:spcPts val="0"/>
              </a:spcAft>
              <a:buSzPts val="2400"/>
              <a:buChar char="▫"/>
              <a:defRPr/>
            </a:lvl8pPr>
            <a:lvl9pPr indent="-381000" lvl="8" marL="4114800" algn="l">
              <a:lnSpc>
                <a:spcPct val="115000"/>
              </a:lnSpc>
              <a:spcBef>
                <a:spcPts val="0"/>
              </a:spcBef>
              <a:spcAft>
                <a:spcPts val="0"/>
              </a:spcAft>
              <a:buSzPts val="2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53" name="Shape 53"/>
        <p:cNvGrpSpPr/>
        <p:nvPr/>
      </p:nvGrpSpPr>
      <p:grpSpPr>
        <a:xfrm>
          <a:off x="0" y="0"/>
          <a:ext cx="0" cy="0"/>
          <a:chOff x="0" y="0"/>
          <a:chExt cx="0" cy="0"/>
        </a:xfrm>
      </p:grpSpPr>
      <p:sp>
        <p:nvSpPr>
          <p:cNvPr id="54" name="Google Shape;54;p44"/>
          <p:cNvSpPr/>
          <p:nvPr/>
        </p:nvSpPr>
        <p:spPr>
          <a:xfrm>
            <a:off x="-7000" y="353700"/>
            <a:ext cx="126300" cy="708300"/>
          </a:xfrm>
          <a:prstGeom prst="rect">
            <a:avLst/>
          </a:prstGeom>
          <a:gradFill>
            <a:gsLst>
              <a:gs pos="0">
                <a:srgbClr val="05B3F1">
                  <a:alpha val="21176"/>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44"/>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44"/>
          <p:cNvSpPr txBox="1"/>
          <p:nvPr>
            <p:ph type="title"/>
          </p:nvPr>
        </p:nvSpPr>
        <p:spPr>
          <a:xfrm>
            <a:off x="304800" y="355075"/>
            <a:ext cx="8474700" cy="708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000"/>
              <a:buNone/>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p:txBody>
      </p:sp>
      <p:sp>
        <p:nvSpPr>
          <p:cNvPr id="57" name="Google Shape;57;p44"/>
          <p:cNvSpPr txBox="1"/>
          <p:nvPr>
            <p:ph idx="1" type="body"/>
          </p:nvPr>
        </p:nvSpPr>
        <p:spPr>
          <a:xfrm>
            <a:off x="1136000" y="1200150"/>
            <a:ext cx="3254700" cy="3473400"/>
          </a:xfrm>
          <a:prstGeom prst="rect">
            <a:avLst/>
          </a:prstGeom>
          <a:noFill/>
          <a:ln>
            <a:noFill/>
          </a:ln>
        </p:spPr>
        <p:txBody>
          <a:bodyPr anchorCtr="0" anchor="t" bIns="0" lIns="0" spcFirstLastPara="1" rIns="0" wrap="square" tIns="0">
            <a:noAutofit/>
          </a:bodyPr>
          <a:lstStyle>
            <a:lvl1pPr indent="-355600" lvl="0" marL="457200" algn="l">
              <a:lnSpc>
                <a:spcPct val="115000"/>
              </a:lnSpc>
              <a:spcBef>
                <a:spcPts val="600"/>
              </a:spcBef>
              <a:spcAft>
                <a:spcPts val="0"/>
              </a:spcAft>
              <a:buSzPts val="2000"/>
              <a:buChar char="▫"/>
              <a:defRPr sz="2000"/>
            </a:lvl1pPr>
            <a:lvl2pPr indent="-355600" lvl="1" marL="914400" algn="l">
              <a:lnSpc>
                <a:spcPct val="115000"/>
              </a:lnSpc>
              <a:spcBef>
                <a:spcPts val="0"/>
              </a:spcBef>
              <a:spcAft>
                <a:spcPts val="0"/>
              </a:spcAft>
              <a:buSzPts val="2000"/>
              <a:buChar char="▫"/>
              <a:defRPr sz="2000"/>
            </a:lvl2pPr>
            <a:lvl3pPr indent="-355600" lvl="2" marL="1371600" algn="l">
              <a:lnSpc>
                <a:spcPct val="115000"/>
              </a:lnSpc>
              <a:spcBef>
                <a:spcPts val="0"/>
              </a:spcBef>
              <a:spcAft>
                <a:spcPts val="0"/>
              </a:spcAft>
              <a:buSzPts val="2000"/>
              <a:buChar char="▫"/>
              <a:defRPr sz="2000"/>
            </a:lvl3pPr>
            <a:lvl4pPr indent="-355600" lvl="3" marL="1828800" algn="l">
              <a:lnSpc>
                <a:spcPct val="115000"/>
              </a:lnSpc>
              <a:spcBef>
                <a:spcPts val="0"/>
              </a:spcBef>
              <a:spcAft>
                <a:spcPts val="0"/>
              </a:spcAft>
              <a:buSzPts val="2000"/>
              <a:buChar char="▫"/>
              <a:defRPr sz="2000"/>
            </a:lvl4pPr>
            <a:lvl5pPr indent="-355600" lvl="4" marL="2286000" algn="l">
              <a:lnSpc>
                <a:spcPct val="115000"/>
              </a:lnSpc>
              <a:spcBef>
                <a:spcPts val="0"/>
              </a:spcBef>
              <a:spcAft>
                <a:spcPts val="0"/>
              </a:spcAft>
              <a:buSzPts val="2000"/>
              <a:buChar char="▫"/>
              <a:defRPr sz="2000"/>
            </a:lvl5pPr>
            <a:lvl6pPr indent="-355600" lvl="5" marL="2743200" algn="l">
              <a:lnSpc>
                <a:spcPct val="115000"/>
              </a:lnSpc>
              <a:spcBef>
                <a:spcPts val="0"/>
              </a:spcBef>
              <a:spcAft>
                <a:spcPts val="0"/>
              </a:spcAft>
              <a:buSzPts val="2000"/>
              <a:buChar char="▫"/>
              <a:defRPr sz="2000"/>
            </a:lvl6pPr>
            <a:lvl7pPr indent="-355600" lvl="6" marL="3200400" algn="l">
              <a:lnSpc>
                <a:spcPct val="115000"/>
              </a:lnSpc>
              <a:spcBef>
                <a:spcPts val="0"/>
              </a:spcBef>
              <a:spcAft>
                <a:spcPts val="0"/>
              </a:spcAft>
              <a:buSzPts val="2000"/>
              <a:buChar char="▫"/>
              <a:defRPr sz="2000"/>
            </a:lvl7pPr>
            <a:lvl8pPr indent="-355600" lvl="7" marL="3657600" algn="l">
              <a:lnSpc>
                <a:spcPct val="115000"/>
              </a:lnSpc>
              <a:spcBef>
                <a:spcPts val="0"/>
              </a:spcBef>
              <a:spcAft>
                <a:spcPts val="0"/>
              </a:spcAft>
              <a:buSzPts val="2000"/>
              <a:buChar char="▫"/>
              <a:defRPr sz="2000"/>
            </a:lvl8pPr>
            <a:lvl9pPr indent="-355600" lvl="8" marL="4114800" algn="l">
              <a:lnSpc>
                <a:spcPct val="115000"/>
              </a:lnSpc>
              <a:spcBef>
                <a:spcPts val="0"/>
              </a:spcBef>
              <a:spcAft>
                <a:spcPts val="0"/>
              </a:spcAft>
              <a:buSzPts val="2000"/>
              <a:buChar char="▫"/>
              <a:defRPr sz="2000"/>
            </a:lvl9pPr>
          </a:lstStyle>
          <a:p/>
        </p:txBody>
      </p:sp>
      <p:sp>
        <p:nvSpPr>
          <p:cNvPr id="58" name="Google Shape;58;p44"/>
          <p:cNvSpPr txBox="1"/>
          <p:nvPr>
            <p:ph idx="2" type="body"/>
          </p:nvPr>
        </p:nvSpPr>
        <p:spPr>
          <a:xfrm>
            <a:off x="4753180" y="1200150"/>
            <a:ext cx="3254700" cy="3473400"/>
          </a:xfrm>
          <a:prstGeom prst="rect">
            <a:avLst/>
          </a:prstGeom>
          <a:noFill/>
          <a:ln>
            <a:noFill/>
          </a:ln>
        </p:spPr>
        <p:txBody>
          <a:bodyPr anchorCtr="0" anchor="t" bIns="0" lIns="0" spcFirstLastPara="1" rIns="0" wrap="square" tIns="0">
            <a:noAutofit/>
          </a:bodyPr>
          <a:lstStyle>
            <a:lvl1pPr indent="-355600" lvl="0" marL="457200" algn="l">
              <a:lnSpc>
                <a:spcPct val="115000"/>
              </a:lnSpc>
              <a:spcBef>
                <a:spcPts val="600"/>
              </a:spcBef>
              <a:spcAft>
                <a:spcPts val="0"/>
              </a:spcAft>
              <a:buSzPts val="2000"/>
              <a:buChar char="▫"/>
              <a:defRPr sz="2000"/>
            </a:lvl1pPr>
            <a:lvl2pPr indent="-355600" lvl="1" marL="914400" algn="l">
              <a:lnSpc>
                <a:spcPct val="115000"/>
              </a:lnSpc>
              <a:spcBef>
                <a:spcPts val="0"/>
              </a:spcBef>
              <a:spcAft>
                <a:spcPts val="0"/>
              </a:spcAft>
              <a:buSzPts val="2000"/>
              <a:buChar char="▫"/>
              <a:defRPr sz="2000"/>
            </a:lvl2pPr>
            <a:lvl3pPr indent="-355600" lvl="2" marL="1371600" algn="l">
              <a:lnSpc>
                <a:spcPct val="115000"/>
              </a:lnSpc>
              <a:spcBef>
                <a:spcPts val="0"/>
              </a:spcBef>
              <a:spcAft>
                <a:spcPts val="0"/>
              </a:spcAft>
              <a:buSzPts val="2000"/>
              <a:buChar char="▫"/>
              <a:defRPr sz="2000"/>
            </a:lvl3pPr>
            <a:lvl4pPr indent="-355600" lvl="3" marL="1828800" algn="l">
              <a:lnSpc>
                <a:spcPct val="115000"/>
              </a:lnSpc>
              <a:spcBef>
                <a:spcPts val="0"/>
              </a:spcBef>
              <a:spcAft>
                <a:spcPts val="0"/>
              </a:spcAft>
              <a:buSzPts val="2000"/>
              <a:buChar char="▫"/>
              <a:defRPr sz="2000"/>
            </a:lvl4pPr>
            <a:lvl5pPr indent="-355600" lvl="4" marL="2286000" algn="l">
              <a:lnSpc>
                <a:spcPct val="115000"/>
              </a:lnSpc>
              <a:spcBef>
                <a:spcPts val="0"/>
              </a:spcBef>
              <a:spcAft>
                <a:spcPts val="0"/>
              </a:spcAft>
              <a:buSzPts val="2000"/>
              <a:buChar char="▫"/>
              <a:defRPr sz="2000"/>
            </a:lvl5pPr>
            <a:lvl6pPr indent="-355600" lvl="5" marL="2743200" algn="l">
              <a:lnSpc>
                <a:spcPct val="115000"/>
              </a:lnSpc>
              <a:spcBef>
                <a:spcPts val="0"/>
              </a:spcBef>
              <a:spcAft>
                <a:spcPts val="0"/>
              </a:spcAft>
              <a:buSzPts val="2000"/>
              <a:buChar char="▫"/>
              <a:defRPr sz="2000"/>
            </a:lvl6pPr>
            <a:lvl7pPr indent="-355600" lvl="6" marL="3200400" algn="l">
              <a:lnSpc>
                <a:spcPct val="115000"/>
              </a:lnSpc>
              <a:spcBef>
                <a:spcPts val="0"/>
              </a:spcBef>
              <a:spcAft>
                <a:spcPts val="0"/>
              </a:spcAft>
              <a:buSzPts val="2000"/>
              <a:buChar char="▫"/>
              <a:defRPr sz="2000"/>
            </a:lvl7pPr>
            <a:lvl8pPr indent="-355600" lvl="7" marL="3657600" algn="l">
              <a:lnSpc>
                <a:spcPct val="115000"/>
              </a:lnSpc>
              <a:spcBef>
                <a:spcPts val="0"/>
              </a:spcBef>
              <a:spcAft>
                <a:spcPts val="0"/>
              </a:spcAft>
              <a:buSzPts val="2000"/>
              <a:buChar char="▫"/>
              <a:defRPr sz="2000"/>
            </a:lvl8pPr>
            <a:lvl9pPr indent="-355600" lvl="8" marL="4114800" algn="l">
              <a:lnSpc>
                <a:spcPct val="115000"/>
              </a:lnSpc>
              <a:spcBef>
                <a:spcPts val="0"/>
              </a:spcBef>
              <a:spcAft>
                <a:spcPts val="0"/>
              </a:spcAft>
              <a:buSzPts val="2000"/>
              <a:buChar char="▫"/>
              <a:defRPr sz="2000"/>
            </a:lvl9pPr>
          </a:lstStyle>
          <a:p/>
        </p:txBody>
      </p:sp>
      <p:sp>
        <p:nvSpPr>
          <p:cNvPr id="59" name="Google Shape;59;p44"/>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1pPr>
            <a:lvl2pPr indent="0" lvl="1"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2pPr>
            <a:lvl3pPr indent="0" lvl="2"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3pPr>
            <a:lvl4pPr indent="0" lvl="3"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4pPr>
            <a:lvl5pPr indent="0" lvl="4"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5pPr>
            <a:lvl6pPr indent="0" lvl="5"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6pPr>
            <a:lvl7pPr indent="0" lvl="6"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7pPr>
            <a:lvl8pPr indent="0" lvl="7"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8pPr>
            <a:lvl9pPr indent="0" lvl="8"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35"/>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1pPr>
            <a:lvl2pPr indent="0" lvl="1"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2pPr>
            <a:lvl3pPr indent="0" lvl="2"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3pPr>
            <a:lvl4pPr indent="0" lvl="3"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4pPr>
            <a:lvl5pPr indent="0" lvl="4"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5pPr>
            <a:lvl6pPr indent="0" lvl="5"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6pPr>
            <a:lvl7pPr indent="0" lvl="6"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7pPr>
            <a:lvl8pPr indent="0" lvl="7"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8pPr>
            <a:lvl9pPr indent="0" lvl="8"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
              <a:t>‹#›</a:t>
            </a:fld>
            <a:endParaRPr/>
          </a:p>
        </p:txBody>
      </p:sp>
      <p:sp>
        <p:nvSpPr>
          <p:cNvPr id="7" name="Google Shape;7;p35"/>
          <p:cNvSpPr txBox="1"/>
          <p:nvPr>
            <p:ph type="title"/>
          </p:nvPr>
        </p:nvSpPr>
        <p:spPr>
          <a:xfrm>
            <a:off x="304800" y="355075"/>
            <a:ext cx="8474700" cy="7083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accent1"/>
              </a:buClr>
              <a:buSzPts val="3000"/>
              <a:buFont typeface="DM Sans"/>
              <a:buNone/>
              <a:defRPr b="1" i="0" sz="3000" u="none" cap="none" strike="noStrike">
                <a:solidFill>
                  <a:schemeClr val="accent1"/>
                </a:solidFill>
                <a:latin typeface="DM Sans"/>
                <a:ea typeface="DM Sans"/>
                <a:cs typeface="DM Sans"/>
                <a:sym typeface="DM Sans"/>
              </a:defRPr>
            </a:lvl1pPr>
            <a:lvl2pPr lvl="1" marR="0" rtl="0" algn="l">
              <a:lnSpc>
                <a:spcPct val="90000"/>
              </a:lnSpc>
              <a:spcBef>
                <a:spcPts val="0"/>
              </a:spcBef>
              <a:spcAft>
                <a:spcPts val="0"/>
              </a:spcAft>
              <a:buClr>
                <a:schemeClr val="accent1"/>
              </a:buClr>
              <a:buSzPts val="3000"/>
              <a:buFont typeface="DM Sans"/>
              <a:buNone/>
              <a:defRPr b="1" i="0" sz="3000" u="none" cap="none" strike="noStrike">
                <a:solidFill>
                  <a:schemeClr val="accent1"/>
                </a:solidFill>
                <a:latin typeface="DM Sans"/>
                <a:ea typeface="DM Sans"/>
                <a:cs typeface="DM Sans"/>
                <a:sym typeface="DM Sans"/>
              </a:defRPr>
            </a:lvl2pPr>
            <a:lvl3pPr lvl="2" marR="0" rtl="0" algn="l">
              <a:lnSpc>
                <a:spcPct val="90000"/>
              </a:lnSpc>
              <a:spcBef>
                <a:spcPts val="0"/>
              </a:spcBef>
              <a:spcAft>
                <a:spcPts val="0"/>
              </a:spcAft>
              <a:buClr>
                <a:schemeClr val="accent1"/>
              </a:buClr>
              <a:buSzPts val="3000"/>
              <a:buFont typeface="DM Sans"/>
              <a:buNone/>
              <a:defRPr b="1" i="0" sz="3000" u="none" cap="none" strike="noStrike">
                <a:solidFill>
                  <a:schemeClr val="accent1"/>
                </a:solidFill>
                <a:latin typeface="DM Sans"/>
                <a:ea typeface="DM Sans"/>
                <a:cs typeface="DM Sans"/>
                <a:sym typeface="DM Sans"/>
              </a:defRPr>
            </a:lvl3pPr>
            <a:lvl4pPr lvl="3" marR="0" rtl="0" algn="l">
              <a:lnSpc>
                <a:spcPct val="90000"/>
              </a:lnSpc>
              <a:spcBef>
                <a:spcPts val="0"/>
              </a:spcBef>
              <a:spcAft>
                <a:spcPts val="0"/>
              </a:spcAft>
              <a:buClr>
                <a:schemeClr val="accent1"/>
              </a:buClr>
              <a:buSzPts val="3000"/>
              <a:buFont typeface="DM Sans"/>
              <a:buNone/>
              <a:defRPr b="1" i="0" sz="3000" u="none" cap="none" strike="noStrike">
                <a:solidFill>
                  <a:schemeClr val="accent1"/>
                </a:solidFill>
                <a:latin typeface="DM Sans"/>
                <a:ea typeface="DM Sans"/>
                <a:cs typeface="DM Sans"/>
                <a:sym typeface="DM Sans"/>
              </a:defRPr>
            </a:lvl4pPr>
            <a:lvl5pPr lvl="4" marR="0" rtl="0" algn="l">
              <a:lnSpc>
                <a:spcPct val="90000"/>
              </a:lnSpc>
              <a:spcBef>
                <a:spcPts val="0"/>
              </a:spcBef>
              <a:spcAft>
                <a:spcPts val="0"/>
              </a:spcAft>
              <a:buClr>
                <a:schemeClr val="accent1"/>
              </a:buClr>
              <a:buSzPts val="3000"/>
              <a:buFont typeface="DM Sans"/>
              <a:buNone/>
              <a:defRPr b="1" i="0" sz="3000" u="none" cap="none" strike="noStrike">
                <a:solidFill>
                  <a:schemeClr val="accent1"/>
                </a:solidFill>
                <a:latin typeface="DM Sans"/>
                <a:ea typeface="DM Sans"/>
                <a:cs typeface="DM Sans"/>
                <a:sym typeface="DM Sans"/>
              </a:defRPr>
            </a:lvl5pPr>
            <a:lvl6pPr lvl="5" marR="0" rtl="0" algn="l">
              <a:lnSpc>
                <a:spcPct val="90000"/>
              </a:lnSpc>
              <a:spcBef>
                <a:spcPts val="0"/>
              </a:spcBef>
              <a:spcAft>
                <a:spcPts val="0"/>
              </a:spcAft>
              <a:buClr>
                <a:schemeClr val="accent1"/>
              </a:buClr>
              <a:buSzPts val="3000"/>
              <a:buFont typeface="DM Sans"/>
              <a:buNone/>
              <a:defRPr b="1" i="0" sz="3000" u="none" cap="none" strike="noStrike">
                <a:solidFill>
                  <a:schemeClr val="accent1"/>
                </a:solidFill>
                <a:latin typeface="DM Sans"/>
                <a:ea typeface="DM Sans"/>
                <a:cs typeface="DM Sans"/>
                <a:sym typeface="DM Sans"/>
              </a:defRPr>
            </a:lvl6pPr>
            <a:lvl7pPr lvl="6" marR="0" rtl="0" algn="l">
              <a:lnSpc>
                <a:spcPct val="90000"/>
              </a:lnSpc>
              <a:spcBef>
                <a:spcPts val="0"/>
              </a:spcBef>
              <a:spcAft>
                <a:spcPts val="0"/>
              </a:spcAft>
              <a:buClr>
                <a:schemeClr val="accent1"/>
              </a:buClr>
              <a:buSzPts val="3000"/>
              <a:buFont typeface="DM Sans"/>
              <a:buNone/>
              <a:defRPr b="1" i="0" sz="3000" u="none" cap="none" strike="noStrike">
                <a:solidFill>
                  <a:schemeClr val="accent1"/>
                </a:solidFill>
                <a:latin typeface="DM Sans"/>
                <a:ea typeface="DM Sans"/>
                <a:cs typeface="DM Sans"/>
                <a:sym typeface="DM Sans"/>
              </a:defRPr>
            </a:lvl7pPr>
            <a:lvl8pPr lvl="7" marR="0" rtl="0" algn="l">
              <a:lnSpc>
                <a:spcPct val="90000"/>
              </a:lnSpc>
              <a:spcBef>
                <a:spcPts val="0"/>
              </a:spcBef>
              <a:spcAft>
                <a:spcPts val="0"/>
              </a:spcAft>
              <a:buClr>
                <a:schemeClr val="accent1"/>
              </a:buClr>
              <a:buSzPts val="3000"/>
              <a:buFont typeface="DM Sans"/>
              <a:buNone/>
              <a:defRPr b="1" i="0" sz="3000" u="none" cap="none" strike="noStrike">
                <a:solidFill>
                  <a:schemeClr val="accent1"/>
                </a:solidFill>
                <a:latin typeface="DM Sans"/>
                <a:ea typeface="DM Sans"/>
                <a:cs typeface="DM Sans"/>
                <a:sym typeface="DM Sans"/>
              </a:defRPr>
            </a:lvl8pPr>
            <a:lvl9pPr lvl="8" marR="0" rtl="0" algn="l">
              <a:lnSpc>
                <a:spcPct val="90000"/>
              </a:lnSpc>
              <a:spcBef>
                <a:spcPts val="0"/>
              </a:spcBef>
              <a:spcAft>
                <a:spcPts val="0"/>
              </a:spcAft>
              <a:buClr>
                <a:schemeClr val="accent1"/>
              </a:buClr>
              <a:buSzPts val="3000"/>
              <a:buFont typeface="DM Sans"/>
              <a:buNone/>
              <a:defRPr b="1" i="0" sz="3000" u="none" cap="none" strike="noStrike">
                <a:solidFill>
                  <a:schemeClr val="accent1"/>
                </a:solidFill>
                <a:latin typeface="DM Sans"/>
                <a:ea typeface="DM Sans"/>
                <a:cs typeface="DM Sans"/>
                <a:sym typeface="DM Sans"/>
              </a:defRPr>
            </a:lvl9pPr>
          </a:lstStyle>
          <a:p/>
        </p:txBody>
      </p:sp>
      <p:sp>
        <p:nvSpPr>
          <p:cNvPr id="8" name="Google Shape;8;p35"/>
          <p:cNvSpPr txBox="1"/>
          <p:nvPr>
            <p:ph idx="1" type="body"/>
          </p:nvPr>
        </p:nvSpPr>
        <p:spPr>
          <a:xfrm>
            <a:off x="1136000" y="1200150"/>
            <a:ext cx="6872100" cy="3473400"/>
          </a:xfrm>
          <a:prstGeom prst="rect">
            <a:avLst/>
          </a:prstGeom>
          <a:noFill/>
          <a:ln>
            <a:noFill/>
          </a:ln>
        </p:spPr>
        <p:txBody>
          <a:bodyPr anchorCtr="0" anchor="t" bIns="0" lIns="0" spcFirstLastPara="1" rIns="0" wrap="square" tIns="0">
            <a:noAutofit/>
          </a:bodyPr>
          <a:lstStyle>
            <a:lvl1pPr indent="-381000" lvl="0" marL="457200" marR="0" rtl="0" algn="l">
              <a:lnSpc>
                <a:spcPct val="115000"/>
              </a:lnSpc>
              <a:spcBef>
                <a:spcPts val="600"/>
              </a:spcBef>
              <a:spcAft>
                <a:spcPts val="0"/>
              </a:spcAft>
              <a:buClr>
                <a:schemeClr val="accent1"/>
              </a:buClr>
              <a:buSzPts val="2400"/>
              <a:buFont typeface="DM Sans"/>
              <a:buChar char="▫"/>
              <a:defRPr b="0" i="0" sz="2400" u="none" cap="none" strike="noStrike">
                <a:solidFill>
                  <a:schemeClr val="dk1"/>
                </a:solidFill>
                <a:latin typeface="DM Sans"/>
                <a:ea typeface="DM Sans"/>
                <a:cs typeface="DM Sans"/>
                <a:sym typeface="DM Sans"/>
              </a:defRPr>
            </a:lvl1pPr>
            <a:lvl2pPr indent="-381000" lvl="1" marL="914400" marR="0" rtl="0" algn="l">
              <a:lnSpc>
                <a:spcPct val="115000"/>
              </a:lnSpc>
              <a:spcBef>
                <a:spcPts val="0"/>
              </a:spcBef>
              <a:spcAft>
                <a:spcPts val="0"/>
              </a:spcAft>
              <a:buClr>
                <a:schemeClr val="dk2"/>
              </a:buClr>
              <a:buSzPts val="2400"/>
              <a:buFont typeface="DM Sans"/>
              <a:buChar char="▫"/>
              <a:defRPr b="0" i="0" sz="2400" u="none" cap="none" strike="noStrike">
                <a:solidFill>
                  <a:schemeClr val="dk1"/>
                </a:solidFill>
                <a:latin typeface="DM Sans"/>
                <a:ea typeface="DM Sans"/>
                <a:cs typeface="DM Sans"/>
                <a:sym typeface="DM Sans"/>
              </a:defRPr>
            </a:lvl2pPr>
            <a:lvl3pPr indent="-381000" lvl="2" marL="1371600" marR="0" rtl="0" algn="l">
              <a:lnSpc>
                <a:spcPct val="115000"/>
              </a:lnSpc>
              <a:spcBef>
                <a:spcPts val="0"/>
              </a:spcBef>
              <a:spcAft>
                <a:spcPts val="0"/>
              </a:spcAft>
              <a:buClr>
                <a:schemeClr val="dk2"/>
              </a:buClr>
              <a:buSzPts val="2400"/>
              <a:buFont typeface="DM Sans"/>
              <a:buChar char="▫"/>
              <a:defRPr b="0" i="0" sz="2400" u="none" cap="none" strike="noStrike">
                <a:solidFill>
                  <a:schemeClr val="dk1"/>
                </a:solidFill>
                <a:latin typeface="DM Sans"/>
                <a:ea typeface="DM Sans"/>
                <a:cs typeface="DM Sans"/>
                <a:sym typeface="DM Sans"/>
              </a:defRPr>
            </a:lvl3pPr>
            <a:lvl4pPr indent="-381000" lvl="3" marL="1828800" marR="0" rtl="0" algn="l">
              <a:lnSpc>
                <a:spcPct val="115000"/>
              </a:lnSpc>
              <a:spcBef>
                <a:spcPts val="0"/>
              </a:spcBef>
              <a:spcAft>
                <a:spcPts val="0"/>
              </a:spcAft>
              <a:buClr>
                <a:schemeClr val="dk2"/>
              </a:buClr>
              <a:buSzPts val="2400"/>
              <a:buFont typeface="DM Sans"/>
              <a:buChar char="▫"/>
              <a:defRPr b="0" i="0" sz="2400" u="none" cap="none" strike="noStrike">
                <a:solidFill>
                  <a:schemeClr val="dk1"/>
                </a:solidFill>
                <a:latin typeface="DM Sans"/>
                <a:ea typeface="DM Sans"/>
                <a:cs typeface="DM Sans"/>
                <a:sym typeface="DM Sans"/>
              </a:defRPr>
            </a:lvl4pPr>
            <a:lvl5pPr indent="-381000" lvl="4" marL="2286000" marR="0" rtl="0" algn="l">
              <a:lnSpc>
                <a:spcPct val="115000"/>
              </a:lnSpc>
              <a:spcBef>
                <a:spcPts val="0"/>
              </a:spcBef>
              <a:spcAft>
                <a:spcPts val="0"/>
              </a:spcAft>
              <a:buClr>
                <a:schemeClr val="dk2"/>
              </a:buClr>
              <a:buSzPts val="2400"/>
              <a:buFont typeface="DM Sans"/>
              <a:buChar char="▫"/>
              <a:defRPr b="0" i="0" sz="2400" u="none" cap="none" strike="noStrike">
                <a:solidFill>
                  <a:schemeClr val="dk1"/>
                </a:solidFill>
                <a:latin typeface="DM Sans"/>
                <a:ea typeface="DM Sans"/>
                <a:cs typeface="DM Sans"/>
                <a:sym typeface="DM Sans"/>
              </a:defRPr>
            </a:lvl5pPr>
            <a:lvl6pPr indent="-381000" lvl="5" marL="2743200" marR="0" rtl="0" algn="l">
              <a:lnSpc>
                <a:spcPct val="115000"/>
              </a:lnSpc>
              <a:spcBef>
                <a:spcPts val="0"/>
              </a:spcBef>
              <a:spcAft>
                <a:spcPts val="0"/>
              </a:spcAft>
              <a:buClr>
                <a:schemeClr val="dk2"/>
              </a:buClr>
              <a:buSzPts val="2400"/>
              <a:buFont typeface="DM Sans"/>
              <a:buChar char="▫"/>
              <a:defRPr b="0" i="0" sz="2400" u="none" cap="none" strike="noStrike">
                <a:solidFill>
                  <a:schemeClr val="dk1"/>
                </a:solidFill>
                <a:latin typeface="DM Sans"/>
                <a:ea typeface="DM Sans"/>
                <a:cs typeface="DM Sans"/>
                <a:sym typeface="DM Sans"/>
              </a:defRPr>
            </a:lvl6pPr>
            <a:lvl7pPr indent="-381000" lvl="6" marL="3200400" marR="0" rtl="0" algn="l">
              <a:lnSpc>
                <a:spcPct val="115000"/>
              </a:lnSpc>
              <a:spcBef>
                <a:spcPts val="0"/>
              </a:spcBef>
              <a:spcAft>
                <a:spcPts val="0"/>
              </a:spcAft>
              <a:buClr>
                <a:schemeClr val="dk2"/>
              </a:buClr>
              <a:buSzPts val="2400"/>
              <a:buFont typeface="DM Sans"/>
              <a:buChar char="▫"/>
              <a:defRPr b="0" i="0" sz="2400" u="none" cap="none" strike="noStrike">
                <a:solidFill>
                  <a:schemeClr val="dk1"/>
                </a:solidFill>
                <a:latin typeface="DM Sans"/>
                <a:ea typeface="DM Sans"/>
                <a:cs typeface="DM Sans"/>
                <a:sym typeface="DM Sans"/>
              </a:defRPr>
            </a:lvl7pPr>
            <a:lvl8pPr indent="-381000" lvl="7" marL="3657600" marR="0" rtl="0" algn="l">
              <a:lnSpc>
                <a:spcPct val="115000"/>
              </a:lnSpc>
              <a:spcBef>
                <a:spcPts val="0"/>
              </a:spcBef>
              <a:spcAft>
                <a:spcPts val="0"/>
              </a:spcAft>
              <a:buClr>
                <a:schemeClr val="dk2"/>
              </a:buClr>
              <a:buSzPts val="2400"/>
              <a:buFont typeface="DM Sans"/>
              <a:buChar char="▫"/>
              <a:defRPr b="0" i="0" sz="2400" u="none" cap="none" strike="noStrike">
                <a:solidFill>
                  <a:schemeClr val="dk1"/>
                </a:solidFill>
                <a:latin typeface="DM Sans"/>
                <a:ea typeface="DM Sans"/>
                <a:cs typeface="DM Sans"/>
                <a:sym typeface="DM Sans"/>
              </a:defRPr>
            </a:lvl8pPr>
            <a:lvl9pPr indent="-381000" lvl="8" marL="4114800" marR="0" rtl="0" algn="l">
              <a:lnSpc>
                <a:spcPct val="115000"/>
              </a:lnSpc>
              <a:spcBef>
                <a:spcPts val="0"/>
              </a:spcBef>
              <a:spcAft>
                <a:spcPts val="0"/>
              </a:spcAft>
              <a:buClr>
                <a:schemeClr val="dk2"/>
              </a:buClr>
              <a:buSzPts val="2400"/>
              <a:buFont typeface="DM Sans"/>
              <a:buChar char="▫"/>
              <a:defRPr b="0" i="0" sz="2400" u="none" cap="none" strike="noStrike">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15.png"/><Relationship Id="rId5"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18.png"/><Relationship Id="rId5"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jpg"/><Relationship Id="rId4" Type="http://schemas.openxmlformats.org/officeDocument/2006/relationships/hyperlink" Target="http://www.youtube.com/watch?v=EgCDzYro2I8" TargetMode="External"/><Relationship Id="rId5"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jp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jp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jp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jp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jp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hyperlink" Target="http://www.youtube.com/watch?v=KZtGDnReCys" TargetMode="External"/><Relationship Id="rId5"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
          <p:cNvSpPr txBox="1"/>
          <p:nvPr>
            <p:ph type="ctrTitle"/>
          </p:nvPr>
        </p:nvSpPr>
        <p:spPr>
          <a:xfrm>
            <a:off x="1860000" y="2447450"/>
            <a:ext cx="5424000" cy="419100"/>
          </a:xfrm>
          <a:prstGeom prst="rect">
            <a:avLst/>
          </a:prstGeom>
          <a:noFill/>
          <a:ln>
            <a:noFill/>
          </a:ln>
        </p:spPr>
        <p:txBody>
          <a:bodyPr anchorCtr="0" anchor="b" bIns="0" lIns="0" spcFirstLastPara="1" rIns="0" wrap="square" tIns="0">
            <a:noAutofit/>
          </a:bodyPr>
          <a:lstStyle/>
          <a:p>
            <a:pPr indent="0" lvl="0" marL="0" rtl="0" algn="l">
              <a:lnSpc>
                <a:spcPct val="80000"/>
              </a:lnSpc>
              <a:spcBef>
                <a:spcPts val="0"/>
              </a:spcBef>
              <a:spcAft>
                <a:spcPts val="0"/>
              </a:spcAft>
              <a:buSzPts val="3600"/>
              <a:buNone/>
            </a:pPr>
            <a:r>
              <a:rPr lang="en" sz="3400"/>
              <a:t>The Neuroscience of Trauma &amp; Movement</a:t>
            </a:r>
            <a:endParaRPr sz="3400"/>
          </a:p>
        </p:txBody>
      </p:sp>
      <p:sp>
        <p:nvSpPr>
          <p:cNvPr id="102" name="Google Shape;102;p1"/>
          <p:cNvSpPr txBox="1"/>
          <p:nvPr/>
        </p:nvSpPr>
        <p:spPr>
          <a:xfrm>
            <a:off x="0" y="1588725"/>
            <a:ext cx="1735200" cy="1743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1" i="0" lang="en" sz="9600" u="none" cap="none" strike="noStrike">
                <a:solidFill>
                  <a:schemeClr val="accent1"/>
                </a:solidFill>
                <a:latin typeface="DM Sans"/>
                <a:ea typeface="DM Sans"/>
                <a:cs typeface="DM Sans"/>
                <a:sym typeface="DM Sans"/>
              </a:rPr>
              <a:t>2</a:t>
            </a:r>
            <a:endParaRPr b="1" i="0" sz="9600" u="none" cap="none" strike="noStrike">
              <a:solidFill>
                <a:schemeClr val="accent1"/>
              </a:solidFill>
              <a:latin typeface="DM Sans"/>
              <a:ea typeface="DM Sans"/>
              <a:cs typeface="DM Sans"/>
              <a:sym typeface="DM Sans"/>
            </a:endParaRPr>
          </a:p>
        </p:txBody>
      </p:sp>
      <p:pic>
        <p:nvPicPr>
          <p:cNvPr id="103" name="Google Shape;103;p1"/>
          <p:cNvPicPr preferRelativeResize="0"/>
          <p:nvPr/>
        </p:nvPicPr>
        <p:blipFill rotWithShape="1">
          <a:blip r:embed="rId3">
            <a:alphaModFix/>
          </a:blip>
          <a:srcRect b="0" l="0" r="0" t="0"/>
          <a:stretch/>
        </p:blipFill>
        <p:spPr>
          <a:xfrm>
            <a:off x="0" y="-7620"/>
            <a:ext cx="9144000" cy="5151120"/>
          </a:xfrm>
          <a:prstGeom prst="rect">
            <a:avLst/>
          </a:prstGeom>
          <a:noFill/>
          <a:ln>
            <a:noFill/>
          </a:ln>
        </p:spPr>
      </p:pic>
      <p:sp>
        <p:nvSpPr>
          <p:cNvPr id="104" name="Google Shape;104;p1"/>
          <p:cNvSpPr txBox="1"/>
          <p:nvPr/>
        </p:nvSpPr>
        <p:spPr>
          <a:xfrm>
            <a:off x="148371" y="2956483"/>
            <a:ext cx="6045300" cy="1743300"/>
          </a:xfrm>
          <a:prstGeom prst="rect">
            <a:avLst/>
          </a:prstGeom>
          <a:solidFill>
            <a:schemeClr val="lt1"/>
          </a:solidFill>
          <a:ln>
            <a:noFill/>
          </a:ln>
        </p:spPr>
        <p:txBody>
          <a:bodyPr anchorCtr="0" anchor="ctr" bIns="0" lIns="0" spcFirstLastPara="1" rIns="0" wrap="square" tIns="0">
            <a:noAutofit/>
          </a:bodyPr>
          <a:lstStyle/>
          <a:p>
            <a:pPr indent="0" lvl="0" marL="0" marR="0" rtl="0" algn="l">
              <a:lnSpc>
                <a:spcPct val="80000"/>
              </a:lnSpc>
              <a:spcBef>
                <a:spcPts val="0"/>
              </a:spcBef>
              <a:spcAft>
                <a:spcPts val="0"/>
              </a:spcAft>
              <a:buClr>
                <a:schemeClr val="accent1"/>
              </a:buClr>
              <a:buSzPts val="3600"/>
              <a:buFont typeface="DM Sans"/>
              <a:buNone/>
            </a:pPr>
            <a:r>
              <a:rPr b="1" i="0" lang="en" sz="2700" u="none" cap="none" strike="noStrike">
                <a:solidFill>
                  <a:schemeClr val="accent1"/>
                </a:solidFill>
                <a:latin typeface="DM Sans"/>
                <a:ea typeface="DM Sans"/>
                <a:cs typeface="DM Sans"/>
                <a:sym typeface="DM Sans"/>
              </a:rPr>
              <a:t>Viktor Frankl</a:t>
            </a:r>
            <a:br>
              <a:rPr b="1" i="0" lang="en" sz="2700" u="none" cap="none" strike="noStrike">
                <a:solidFill>
                  <a:schemeClr val="accent1"/>
                </a:solidFill>
                <a:latin typeface="DM Sans"/>
                <a:ea typeface="DM Sans"/>
                <a:cs typeface="DM Sans"/>
                <a:sym typeface="DM Sans"/>
              </a:rPr>
            </a:br>
            <a:r>
              <a:rPr b="1" i="0" lang="en" sz="2700" u="none" cap="none" strike="noStrike">
                <a:solidFill>
                  <a:schemeClr val="accent1"/>
                </a:solidFill>
                <a:latin typeface="DM Sans"/>
                <a:ea typeface="DM Sans"/>
                <a:cs typeface="DM Sans"/>
                <a:sym typeface="DM Sans"/>
              </a:rPr>
              <a:t>Mind/Body &amp; Soul</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chemeClr val="accent1"/>
              </a:buClr>
              <a:buSzPts val="3600"/>
              <a:buFont typeface="DM Sans"/>
              <a:buNone/>
            </a:pPr>
            <a:r>
              <a:rPr b="1" i="0" lang="en" sz="2700" u="none" cap="none" strike="noStrike">
                <a:solidFill>
                  <a:schemeClr val="accent1"/>
                </a:solidFill>
                <a:latin typeface="DM Sans"/>
                <a:ea typeface="DM Sans"/>
                <a:cs typeface="DM Sans"/>
                <a:sym typeface="DM Sans"/>
              </a:rPr>
              <a:t>Trauma-Healing </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chemeClr val="accent1"/>
              </a:buClr>
              <a:buSzPts val="3600"/>
              <a:buFont typeface="DM Sans"/>
              <a:buNone/>
            </a:pPr>
            <a:r>
              <a:rPr b="1" i="0" lang="en" sz="2700" u="none" cap="none" strike="noStrike">
                <a:solidFill>
                  <a:schemeClr val="accent1"/>
                </a:solidFill>
                <a:latin typeface="DM Sans"/>
                <a:ea typeface="DM Sans"/>
                <a:cs typeface="DM Sans"/>
                <a:sym typeface="DM Sans"/>
              </a:rPr>
              <a:t>Life Coaching Program</a:t>
            </a:r>
            <a:br>
              <a:rPr b="1" i="0" lang="en" sz="2700" u="none" cap="none" strike="noStrike">
                <a:solidFill>
                  <a:schemeClr val="accent1"/>
                </a:solidFill>
                <a:latin typeface="DM Sans"/>
                <a:ea typeface="DM Sans"/>
                <a:cs typeface="DM Sans"/>
                <a:sym typeface="DM Sans"/>
              </a:rPr>
            </a:br>
            <a:r>
              <a:rPr b="1" i="0" lang="en" sz="2700" u="none" cap="none" strike="noStrike">
                <a:solidFill>
                  <a:schemeClr val="dk1"/>
                </a:solidFill>
                <a:latin typeface="DM Sans"/>
                <a:ea typeface="DM Sans"/>
                <a:cs typeface="DM Sans"/>
                <a:sym typeface="DM Sans"/>
              </a:rPr>
              <a:t>Week 7</a:t>
            </a:r>
            <a:endParaRPr b="0" i="0" sz="1400" u="none" cap="none" strike="noStrike">
              <a:solidFill>
                <a:srgbClr val="000000"/>
              </a:solidFill>
              <a:latin typeface="Arial"/>
              <a:ea typeface="Arial"/>
              <a:cs typeface="Arial"/>
              <a:sym typeface="Arial"/>
            </a:endParaRPr>
          </a:p>
        </p:txBody>
      </p:sp>
      <p:pic>
        <p:nvPicPr>
          <p:cNvPr id="105" name="Google Shape;105;p1"/>
          <p:cNvPicPr preferRelativeResize="0"/>
          <p:nvPr/>
        </p:nvPicPr>
        <p:blipFill rotWithShape="1">
          <a:blip r:embed="rId4">
            <a:alphaModFix/>
          </a:blip>
          <a:srcRect b="0" l="0" r="0" t="0"/>
          <a:stretch/>
        </p:blipFill>
        <p:spPr>
          <a:xfrm>
            <a:off x="4626529" y="816629"/>
            <a:ext cx="3799300" cy="2202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6" name="Shape 166"/>
        <p:cNvGrpSpPr/>
        <p:nvPr/>
      </p:nvGrpSpPr>
      <p:grpSpPr>
        <a:xfrm>
          <a:off x="0" y="0"/>
          <a:ext cx="0" cy="0"/>
          <a:chOff x="0" y="0"/>
          <a:chExt cx="0" cy="0"/>
        </a:xfrm>
      </p:grpSpPr>
      <p:sp>
        <p:nvSpPr>
          <p:cNvPr id="167" name="Google Shape;167;p10"/>
          <p:cNvSpPr txBox="1"/>
          <p:nvPr>
            <p:ph idx="1" type="body"/>
          </p:nvPr>
        </p:nvSpPr>
        <p:spPr>
          <a:xfrm>
            <a:off x="596775" y="1625675"/>
            <a:ext cx="9144000" cy="2670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273050" lvl="0" marL="342900" rtl="0" algn="l">
              <a:lnSpc>
                <a:spcPct val="100000"/>
              </a:lnSpc>
              <a:spcBef>
                <a:spcPts val="640"/>
              </a:spcBef>
              <a:spcAft>
                <a:spcPts val="0"/>
              </a:spcAft>
              <a:buClr>
                <a:schemeClr val="dk1"/>
              </a:buClr>
              <a:buSzPts val="2100"/>
              <a:buFont typeface="Arial"/>
              <a:buChar char="•"/>
            </a:pPr>
            <a:r>
              <a:rPr b="0" i="0" lang="en" sz="2100" u="none">
                <a:solidFill>
                  <a:schemeClr val="dk1"/>
                </a:solidFill>
                <a:latin typeface="Arial"/>
                <a:ea typeface="Arial"/>
                <a:cs typeface="Arial"/>
                <a:sym typeface="Arial"/>
              </a:rPr>
              <a:t>Increased retrieval of memories by eye movements </a:t>
            </a:r>
            <a:endParaRPr sz="1300"/>
          </a:p>
          <a:p>
            <a:pPr indent="-273050" lvl="0" marL="342900" rtl="0" algn="l">
              <a:lnSpc>
                <a:spcPct val="100000"/>
              </a:lnSpc>
              <a:spcBef>
                <a:spcPts val="640"/>
              </a:spcBef>
              <a:spcAft>
                <a:spcPts val="0"/>
              </a:spcAft>
              <a:buClr>
                <a:schemeClr val="dk1"/>
              </a:buClr>
              <a:buSzPts val="2100"/>
              <a:buFont typeface="Arial"/>
              <a:buChar char="•"/>
            </a:pPr>
            <a:r>
              <a:rPr b="0" i="0" lang="en" sz="2100" u="none">
                <a:solidFill>
                  <a:schemeClr val="dk1"/>
                </a:solidFill>
                <a:latin typeface="Arial"/>
                <a:ea typeface="Arial"/>
                <a:cs typeface="Arial"/>
                <a:sym typeface="Arial"/>
              </a:rPr>
              <a:t>Taxing of working memory - D</a:t>
            </a:r>
            <a:r>
              <a:rPr lang="en" sz="2100">
                <a:latin typeface="Arial"/>
                <a:ea typeface="Arial"/>
                <a:cs typeface="Arial"/>
                <a:sym typeface="Arial"/>
              </a:rPr>
              <a:t>istancing, Dual Attention</a:t>
            </a:r>
            <a:endParaRPr sz="1300"/>
          </a:p>
          <a:p>
            <a:pPr indent="-273050" lvl="0" marL="342900" rtl="0" algn="l">
              <a:lnSpc>
                <a:spcPct val="100000"/>
              </a:lnSpc>
              <a:spcBef>
                <a:spcPts val="640"/>
              </a:spcBef>
              <a:spcAft>
                <a:spcPts val="0"/>
              </a:spcAft>
              <a:buClr>
                <a:schemeClr val="dk1"/>
              </a:buClr>
              <a:buSzPts val="2100"/>
              <a:buFont typeface="Arial"/>
              <a:buChar char="•"/>
            </a:pPr>
            <a:r>
              <a:rPr b="0" i="0" lang="en" sz="2100" u="none">
                <a:solidFill>
                  <a:schemeClr val="dk1"/>
                </a:solidFill>
                <a:latin typeface="Arial"/>
                <a:ea typeface="Arial"/>
                <a:cs typeface="Arial"/>
                <a:sym typeface="Arial"/>
              </a:rPr>
              <a:t>Connections to neurobiology: </a:t>
            </a:r>
            <a:r>
              <a:rPr lang="en" sz="2100">
                <a:latin typeface="Arial"/>
                <a:ea typeface="Arial"/>
                <a:cs typeface="Arial"/>
                <a:sym typeface="Arial"/>
              </a:rPr>
              <a:t>REM</a:t>
            </a:r>
            <a:r>
              <a:rPr b="0" i="0" lang="en" sz="2100" u="none">
                <a:solidFill>
                  <a:schemeClr val="dk1"/>
                </a:solidFill>
                <a:latin typeface="Arial"/>
                <a:ea typeface="Arial"/>
                <a:cs typeface="Arial"/>
                <a:sym typeface="Arial"/>
              </a:rPr>
              <a:t>-sleep, S</a:t>
            </a:r>
            <a:r>
              <a:rPr lang="en" sz="2100">
                <a:latin typeface="Arial"/>
                <a:ea typeface="Arial"/>
                <a:cs typeface="Arial"/>
                <a:sym typeface="Arial"/>
              </a:rPr>
              <a:t>lows down Limbic</a:t>
            </a:r>
            <a:endParaRPr sz="1300"/>
          </a:p>
          <a:p>
            <a:pPr indent="-273050" lvl="0" marL="342900" rtl="0" algn="l">
              <a:lnSpc>
                <a:spcPct val="100000"/>
              </a:lnSpc>
              <a:spcBef>
                <a:spcPts val="640"/>
              </a:spcBef>
              <a:spcAft>
                <a:spcPts val="0"/>
              </a:spcAft>
              <a:buClr>
                <a:schemeClr val="dk1"/>
              </a:buClr>
              <a:buSzPts val="2100"/>
              <a:buFont typeface="Arial"/>
              <a:buChar char="•"/>
            </a:pPr>
            <a:r>
              <a:rPr b="0" i="0" lang="en" sz="2100" u="none">
                <a:solidFill>
                  <a:schemeClr val="dk1"/>
                </a:solidFill>
                <a:latin typeface="Arial"/>
                <a:ea typeface="Arial"/>
                <a:cs typeface="Arial"/>
                <a:sym typeface="Arial"/>
              </a:rPr>
              <a:t>Mindfulness/Somatic Aw</a:t>
            </a:r>
            <a:r>
              <a:rPr lang="en" sz="2100">
                <a:latin typeface="Arial"/>
                <a:ea typeface="Arial"/>
                <a:cs typeface="Arial"/>
                <a:sym typeface="Arial"/>
              </a:rPr>
              <a:t>areness. Insula? (Slows Limbic)</a:t>
            </a:r>
            <a:endParaRPr sz="2100">
              <a:latin typeface="Arial"/>
              <a:ea typeface="Arial"/>
              <a:cs typeface="Arial"/>
              <a:sym typeface="Arial"/>
            </a:endParaRPr>
          </a:p>
          <a:p>
            <a:pPr indent="-273050" lvl="0" marL="342900" rtl="0" algn="l">
              <a:lnSpc>
                <a:spcPct val="100000"/>
              </a:lnSpc>
              <a:spcBef>
                <a:spcPts val="640"/>
              </a:spcBef>
              <a:spcAft>
                <a:spcPts val="0"/>
              </a:spcAft>
              <a:buSzPts val="2100"/>
              <a:buFont typeface="Arial"/>
              <a:buChar char="•"/>
            </a:pPr>
            <a:r>
              <a:rPr lang="en" sz="2100">
                <a:latin typeface="Arial"/>
                <a:ea typeface="Arial"/>
                <a:cs typeface="Arial"/>
                <a:sym typeface="Arial"/>
              </a:rPr>
              <a:t>Interhemispheric - left brain (facts), right brain (emotion)</a:t>
            </a:r>
            <a:endParaRPr sz="2100">
              <a:latin typeface="Arial"/>
              <a:ea typeface="Arial"/>
              <a:cs typeface="Arial"/>
              <a:sym typeface="Arial"/>
            </a:endParaRPr>
          </a:p>
        </p:txBody>
      </p:sp>
      <p:sp>
        <p:nvSpPr>
          <p:cNvPr id="168" name="Google Shape;168;p10"/>
          <p:cNvSpPr/>
          <p:nvPr/>
        </p:nvSpPr>
        <p:spPr>
          <a:xfrm>
            <a:off x="308025" y="217725"/>
            <a:ext cx="1877700" cy="939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10"/>
          <p:cNvSpPr txBox="1"/>
          <p:nvPr>
            <p:ph type="title"/>
          </p:nvPr>
        </p:nvSpPr>
        <p:spPr>
          <a:xfrm>
            <a:off x="-95900" y="495559"/>
            <a:ext cx="9144000" cy="855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FF3300"/>
              </a:buClr>
              <a:buSzPts val="4000"/>
              <a:buFont typeface="Arial"/>
              <a:buNone/>
            </a:pPr>
            <a:r>
              <a:rPr b="0" lang="en" sz="4000">
                <a:solidFill>
                  <a:srgbClr val="FF3300"/>
                </a:solidFill>
                <a:latin typeface="Arial"/>
                <a:ea typeface="Arial"/>
                <a:cs typeface="Arial"/>
                <a:sym typeface="Arial"/>
              </a:rPr>
              <a:t>   </a:t>
            </a:r>
            <a:r>
              <a:rPr b="0" lang="en" sz="2800">
                <a:solidFill>
                  <a:srgbClr val="FF3300"/>
                </a:solidFill>
                <a:latin typeface="Arial"/>
                <a:ea typeface="Arial"/>
                <a:cs typeface="Arial"/>
                <a:sym typeface="Arial"/>
              </a:rPr>
              <a:t>          </a:t>
            </a:r>
            <a:r>
              <a:rPr b="0" lang="en" sz="3200">
                <a:solidFill>
                  <a:srgbClr val="FF3300"/>
                </a:solidFill>
                <a:latin typeface="Arial"/>
                <a:ea typeface="Arial"/>
                <a:cs typeface="Arial"/>
                <a:sym typeface="Arial"/>
              </a:rPr>
              <a:t>Bilateral Stimulatio</a:t>
            </a:r>
            <a:r>
              <a:rPr b="0" i="0" lang="en" sz="3200" u="none">
                <a:solidFill>
                  <a:srgbClr val="FF3300"/>
                </a:solidFill>
                <a:latin typeface="Arial"/>
                <a:ea typeface="Arial"/>
                <a:cs typeface="Arial"/>
                <a:sym typeface="Arial"/>
              </a:rPr>
              <a:t>n - BLS</a:t>
            </a:r>
            <a:endParaRPr sz="2200"/>
          </a:p>
        </p:txBody>
      </p:sp>
      <p:pic>
        <p:nvPicPr>
          <p:cNvPr id="170" name="Google Shape;170;p10"/>
          <p:cNvPicPr preferRelativeResize="0"/>
          <p:nvPr/>
        </p:nvPicPr>
        <p:blipFill rotWithShape="1">
          <a:blip r:embed="rId4">
            <a:alphaModFix/>
          </a:blip>
          <a:srcRect b="0" l="0" r="0" t="0"/>
          <a:stretch/>
        </p:blipFill>
        <p:spPr>
          <a:xfrm>
            <a:off x="6602750" y="495546"/>
            <a:ext cx="1385700" cy="1618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4" name="Shape 174"/>
        <p:cNvGrpSpPr/>
        <p:nvPr/>
      </p:nvGrpSpPr>
      <p:grpSpPr>
        <a:xfrm>
          <a:off x="0" y="0"/>
          <a:ext cx="0" cy="0"/>
          <a:chOff x="0" y="0"/>
          <a:chExt cx="0" cy="0"/>
        </a:xfrm>
      </p:grpSpPr>
      <p:sp>
        <p:nvSpPr>
          <p:cNvPr id="175" name="Google Shape;175;p11"/>
          <p:cNvSpPr txBox="1"/>
          <p:nvPr>
            <p:ph idx="1" type="body"/>
          </p:nvPr>
        </p:nvSpPr>
        <p:spPr>
          <a:xfrm>
            <a:off x="596775" y="1625675"/>
            <a:ext cx="9144000" cy="2670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0" lvl="0" marL="342900" rtl="0" algn="l">
              <a:lnSpc>
                <a:spcPct val="100000"/>
              </a:lnSpc>
              <a:spcBef>
                <a:spcPts val="640"/>
              </a:spcBef>
              <a:spcAft>
                <a:spcPts val="0"/>
              </a:spcAft>
              <a:buSzPts val="1800"/>
              <a:buNone/>
            </a:pPr>
            <a:r>
              <a:t/>
            </a:r>
            <a:endParaRPr sz="1300"/>
          </a:p>
          <a:p>
            <a:pPr indent="0" lvl="0" marL="342900" rtl="0" algn="l">
              <a:lnSpc>
                <a:spcPct val="100000"/>
              </a:lnSpc>
              <a:spcBef>
                <a:spcPts val="640"/>
              </a:spcBef>
              <a:spcAft>
                <a:spcPts val="0"/>
              </a:spcAft>
              <a:buSzPts val="1800"/>
              <a:buNone/>
            </a:pPr>
            <a:r>
              <a:t/>
            </a:r>
            <a:endParaRPr sz="1300"/>
          </a:p>
          <a:p>
            <a:pPr indent="0" lvl="0" marL="342900" rtl="0" algn="l">
              <a:lnSpc>
                <a:spcPct val="100000"/>
              </a:lnSpc>
              <a:spcBef>
                <a:spcPts val="640"/>
              </a:spcBef>
              <a:spcAft>
                <a:spcPts val="0"/>
              </a:spcAft>
              <a:buSzPts val="1800"/>
              <a:buNone/>
            </a:pPr>
            <a:r>
              <a:t/>
            </a:r>
            <a:endParaRPr sz="1300"/>
          </a:p>
          <a:p>
            <a:pPr indent="0" lvl="0" marL="342900" rtl="0" algn="l">
              <a:lnSpc>
                <a:spcPct val="100000"/>
              </a:lnSpc>
              <a:spcBef>
                <a:spcPts val="640"/>
              </a:spcBef>
              <a:spcAft>
                <a:spcPts val="0"/>
              </a:spcAft>
              <a:buSzPts val="1800"/>
              <a:buNone/>
            </a:pPr>
            <a:r>
              <a:t/>
            </a:r>
            <a:endParaRPr sz="1300"/>
          </a:p>
          <a:p>
            <a:pPr indent="-273050" lvl="0" marL="342900" rtl="0" algn="l">
              <a:lnSpc>
                <a:spcPct val="100000"/>
              </a:lnSpc>
              <a:spcBef>
                <a:spcPts val="640"/>
              </a:spcBef>
              <a:spcAft>
                <a:spcPts val="0"/>
              </a:spcAft>
              <a:buClr>
                <a:schemeClr val="dk1"/>
              </a:buClr>
              <a:buSzPts val="2100"/>
              <a:buFont typeface="Arial"/>
              <a:buChar char="•"/>
            </a:pPr>
            <a:r>
              <a:rPr b="0" i="0" lang="en" sz="2100" u="none">
                <a:solidFill>
                  <a:schemeClr val="dk1"/>
                </a:solidFill>
                <a:latin typeface="Arial"/>
                <a:ea typeface="Arial"/>
                <a:cs typeface="Arial"/>
                <a:sym typeface="Arial"/>
              </a:rPr>
              <a:t>Mindfulness/Somatic Aw</a:t>
            </a:r>
            <a:r>
              <a:rPr lang="en" sz="2100">
                <a:latin typeface="Arial"/>
                <a:ea typeface="Arial"/>
                <a:cs typeface="Arial"/>
                <a:sym typeface="Arial"/>
              </a:rPr>
              <a:t>areness. Insula? (slows limbic system)</a:t>
            </a:r>
            <a:endParaRPr sz="2100">
              <a:latin typeface="Arial"/>
              <a:ea typeface="Arial"/>
              <a:cs typeface="Arial"/>
              <a:sym typeface="Arial"/>
            </a:endParaRPr>
          </a:p>
          <a:p>
            <a:pPr indent="-273050" lvl="0" marL="342900" rtl="0" algn="l">
              <a:lnSpc>
                <a:spcPct val="100000"/>
              </a:lnSpc>
              <a:spcBef>
                <a:spcPts val="640"/>
              </a:spcBef>
              <a:spcAft>
                <a:spcPts val="0"/>
              </a:spcAft>
              <a:buSzPts val="2100"/>
              <a:buFont typeface="Arial"/>
              <a:buChar char="•"/>
            </a:pPr>
            <a:r>
              <a:rPr lang="en" sz="2100">
                <a:latin typeface="Arial"/>
                <a:ea typeface="Arial"/>
                <a:cs typeface="Arial"/>
                <a:sym typeface="Arial"/>
              </a:rPr>
              <a:t>Interhemispheric - left brain (facts), right brain (emotion)</a:t>
            </a:r>
            <a:endParaRPr sz="2100">
              <a:latin typeface="Arial"/>
              <a:ea typeface="Arial"/>
              <a:cs typeface="Arial"/>
              <a:sym typeface="Arial"/>
            </a:endParaRPr>
          </a:p>
        </p:txBody>
      </p:sp>
      <p:sp>
        <p:nvSpPr>
          <p:cNvPr id="176" name="Google Shape;176;p11"/>
          <p:cNvSpPr/>
          <p:nvPr/>
        </p:nvSpPr>
        <p:spPr>
          <a:xfrm>
            <a:off x="308025" y="217725"/>
            <a:ext cx="1877700" cy="939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11"/>
          <p:cNvSpPr txBox="1"/>
          <p:nvPr>
            <p:ph type="title"/>
          </p:nvPr>
        </p:nvSpPr>
        <p:spPr>
          <a:xfrm>
            <a:off x="719375" y="399634"/>
            <a:ext cx="9144000" cy="855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FF3300"/>
              </a:buClr>
              <a:buSzPts val="4000"/>
              <a:buFont typeface="Arial"/>
              <a:buNone/>
            </a:pPr>
            <a:r>
              <a:rPr b="0" lang="en" sz="4000">
                <a:solidFill>
                  <a:srgbClr val="FF3300"/>
                </a:solidFill>
                <a:latin typeface="Arial"/>
                <a:ea typeface="Arial"/>
                <a:cs typeface="Arial"/>
                <a:sym typeface="Arial"/>
              </a:rPr>
              <a:t>   </a:t>
            </a:r>
            <a:r>
              <a:rPr b="0" lang="en" sz="2800">
                <a:solidFill>
                  <a:srgbClr val="FF3300"/>
                </a:solidFill>
                <a:latin typeface="Arial"/>
                <a:ea typeface="Arial"/>
                <a:cs typeface="Arial"/>
                <a:sym typeface="Arial"/>
              </a:rPr>
              <a:t>          </a:t>
            </a:r>
            <a:r>
              <a:rPr b="0" lang="en" sz="3200">
                <a:solidFill>
                  <a:srgbClr val="FF3300"/>
                </a:solidFill>
                <a:latin typeface="Arial"/>
                <a:ea typeface="Arial"/>
                <a:cs typeface="Arial"/>
                <a:sym typeface="Arial"/>
              </a:rPr>
              <a:t>Bilateral Stimulatio</a:t>
            </a:r>
            <a:r>
              <a:rPr b="0" i="0" lang="en" sz="3200" u="none">
                <a:solidFill>
                  <a:srgbClr val="FF3300"/>
                </a:solidFill>
                <a:latin typeface="Arial"/>
                <a:ea typeface="Arial"/>
                <a:cs typeface="Arial"/>
                <a:sym typeface="Arial"/>
              </a:rPr>
              <a:t>n - BLS</a:t>
            </a:r>
            <a:endParaRPr sz="2200"/>
          </a:p>
        </p:txBody>
      </p:sp>
      <p:pic>
        <p:nvPicPr>
          <p:cNvPr id="178" name="Google Shape;178;p11"/>
          <p:cNvPicPr preferRelativeResize="0"/>
          <p:nvPr/>
        </p:nvPicPr>
        <p:blipFill rotWithShape="1">
          <a:blip r:embed="rId4">
            <a:alphaModFix/>
          </a:blip>
          <a:srcRect b="0" l="0" r="0" t="0"/>
          <a:stretch/>
        </p:blipFill>
        <p:spPr>
          <a:xfrm>
            <a:off x="3221250" y="1403100"/>
            <a:ext cx="2533650" cy="1809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2" name="Shape 182"/>
        <p:cNvGrpSpPr/>
        <p:nvPr/>
      </p:nvGrpSpPr>
      <p:grpSpPr>
        <a:xfrm>
          <a:off x="0" y="0"/>
          <a:ext cx="0" cy="0"/>
          <a:chOff x="0" y="0"/>
          <a:chExt cx="0" cy="0"/>
        </a:xfrm>
      </p:grpSpPr>
      <p:sp>
        <p:nvSpPr>
          <p:cNvPr id="183" name="Google Shape;183;p12"/>
          <p:cNvSpPr/>
          <p:nvPr/>
        </p:nvSpPr>
        <p:spPr>
          <a:xfrm>
            <a:off x="308025" y="217725"/>
            <a:ext cx="1877700" cy="939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12"/>
          <p:cNvSpPr txBox="1"/>
          <p:nvPr>
            <p:ph type="title"/>
          </p:nvPr>
        </p:nvSpPr>
        <p:spPr>
          <a:xfrm>
            <a:off x="92575" y="258513"/>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3300"/>
              </a:buClr>
              <a:buSzPts val="4000"/>
              <a:buFont typeface="Arial"/>
              <a:buNone/>
            </a:pPr>
            <a:r>
              <a:rPr b="0" lang="en" sz="2700">
                <a:solidFill>
                  <a:srgbClr val="0000FF"/>
                </a:solidFill>
                <a:latin typeface="Arial"/>
                <a:ea typeface="Arial"/>
                <a:cs typeface="Arial"/>
                <a:sym typeface="Arial"/>
              </a:rPr>
              <a:t>AIP</a:t>
            </a:r>
            <a:r>
              <a:rPr b="0" lang="en" sz="4000">
                <a:solidFill>
                  <a:srgbClr val="0000FF"/>
                </a:solidFill>
                <a:latin typeface="Arial"/>
                <a:ea typeface="Arial"/>
                <a:cs typeface="Arial"/>
                <a:sym typeface="Arial"/>
              </a:rPr>
              <a:t> </a:t>
            </a:r>
            <a:endParaRPr>
              <a:solidFill>
                <a:srgbClr val="0000FF"/>
              </a:solidFill>
            </a:endParaRPr>
          </a:p>
        </p:txBody>
      </p:sp>
      <p:sp>
        <p:nvSpPr>
          <p:cNvPr id="185" name="Google Shape;185;p12"/>
          <p:cNvSpPr txBox="1"/>
          <p:nvPr>
            <p:ph idx="1" type="body"/>
          </p:nvPr>
        </p:nvSpPr>
        <p:spPr>
          <a:xfrm>
            <a:off x="420950" y="1064900"/>
            <a:ext cx="5097600" cy="3049200"/>
          </a:xfrm>
          <a:prstGeom prst="rect">
            <a:avLst/>
          </a:prstGeom>
          <a:noFill/>
          <a:ln>
            <a:noFill/>
          </a:ln>
        </p:spPr>
        <p:txBody>
          <a:bodyPr anchorCtr="0" anchor="t" bIns="45700" lIns="91425" spcFirstLastPara="1" rIns="91425" wrap="square" tIns="45700">
            <a:noAutofit/>
          </a:bodyPr>
          <a:lstStyle/>
          <a:p>
            <a:pPr indent="-368300" lvl="0" marL="457200" rtl="0" algn="l">
              <a:lnSpc>
                <a:spcPct val="100000"/>
              </a:lnSpc>
              <a:spcBef>
                <a:spcPts val="480"/>
              </a:spcBef>
              <a:spcAft>
                <a:spcPts val="0"/>
              </a:spcAft>
              <a:buClr>
                <a:srgbClr val="3E3D40"/>
              </a:buClr>
              <a:buSzPts val="2200"/>
              <a:buFont typeface="Arial"/>
              <a:buChar char="●"/>
            </a:pPr>
            <a:r>
              <a:rPr lang="en" sz="2200">
                <a:solidFill>
                  <a:srgbClr val="3E3D40"/>
                </a:solidFill>
                <a:highlight>
                  <a:srgbClr val="FFFFFF"/>
                </a:highlight>
                <a:latin typeface="Arial"/>
                <a:ea typeface="Arial"/>
                <a:cs typeface="Arial"/>
                <a:sym typeface="Arial"/>
              </a:rPr>
              <a:t>Adaptive Information Processing</a:t>
            </a:r>
            <a:br>
              <a:rPr lang="en" sz="2200">
                <a:solidFill>
                  <a:srgbClr val="3E3D40"/>
                </a:solidFill>
                <a:highlight>
                  <a:srgbClr val="FFFFFF"/>
                </a:highlight>
                <a:latin typeface="Arial"/>
                <a:ea typeface="Arial"/>
                <a:cs typeface="Arial"/>
                <a:sym typeface="Arial"/>
              </a:rPr>
            </a:br>
            <a:r>
              <a:rPr lang="en" sz="2200">
                <a:solidFill>
                  <a:srgbClr val="3E3D40"/>
                </a:solidFill>
                <a:highlight>
                  <a:srgbClr val="FFFFFF"/>
                </a:highlight>
                <a:latin typeface="Arial"/>
                <a:ea typeface="Arial"/>
                <a:cs typeface="Arial"/>
                <a:sym typeface="Arial"/>
              </a:rPr>
              <a:t> </a:t>
            </a:r>
            <a:endParaRPr sz="2200">
              <a:solidFill>
                <a:srgbClr val="3E3D40"/>
              </a:solidFill>
              <a:highlight>
                <a:srgbClr val="FFFFFF"/>
              </a:highlight>
              <a:latin typeface="Arial"/>
              <a:ea typeface="Arial"/>
              <a:cs typeface="Arial"/>
              <a:sym typeface="Arial"/>
            </a:endParaRPr>
          </a:p>
          <a:p>
            <a:pPr indent="-368300" lvl="0" marL="457200" rtl="0" algn="l">
              <a:lnSpc>
                <a:spcPct val="100000"/>
              </a:lnSpc>
              <a:spcBef>
                <a:spcPts val="0"/>
              </a:spcBef>
              <a:spcAft>
                <a:spcPts val="0"/>
              </a:spcAft>
              <a:buClr>
                <a:srgbClr val="3E3D40"/>
              </a:buClr>
              <a:buSzPts val="2200"/>
              <a:buFont typeface="Arial"/>
              <a:buChar char="●"/>
            </a:pPr>
            <a:r>
              <a:rPr lang="en" sz="2200">
                <a:solidFill>
                  <a:srgbClr val="3E3D40"/>
                </a:solidFill>
                <a:highlight>
                  <a:srgbClr val="FFFFFF"/>
                </a:highlight>
                <a:latin typeface="Arial"/>
                <a:ea typeface="Arial"/>
                <a:cs typeface="Arial"/>
                <a:sym typeface="Arial"/>
              </a:rPr>
              <a:t>Human brain can usually process stressful information to complete integration</a:t>
            </a:r>
            <a:br>
              <a:rPr lang="en" sz="2200">
                <a:solidFill>
                  <a:srgbClr val="3E3D40"/>
                </a:solidFill>
                <a:highlight>
                  <a:srgbClr val="FFFFFF"/>
                </a:highlight>
                <a:latin typeface="Arial"/>
                <a:ea typeface="Arial"/>
                <a:cs typeface="Arial"/>
                <a:sym typeface="Arial"/>
              </a:rPr>
            </a:br>
            <a:endParaRPr sz="2200">
              <a:solidFill>
                <a:srgbClr val="3E3D40"/>
              </a:solidFill>
              <a:highlight>
                <a:srgbClr val="FFFFFF"/>
              </a:highlight>
              <a:latin typeface="Arial"/>
              <a:ea typeface="Arial"/>
              <a:cs typeface="Arial"/>
              <a:sym typeface="Arial"/>
            </a:endParaRPr>
          </a:p>
          <a:p>
            <a:pPr indent="-368300" lvl="0" marL="457200" rtl="0" algn="l">
              <a:lnSpc>
                <a:spcPct val="100000"/>
              </a:lnSpc>
              <a:spcBef>
                <a:spcPts val="0"/>
              </a:spcBef>
              <a:spcAft>
                <a:spcPts val="0"/>
              </a:spcAft>
              <a:buClr>
                <a:srgbClr val="3E3D40"/>
              </a:buClr>
              <a:buSzPts val="2200"/>
              <a:buFont typeface="Arial"/>
              <a:buChar char="●"/>
            </a:pPr>
            <a:r>
              <a:rPr lang="en" sz="2200">
                <a:solidFill>
                  <a:srgbClr val="3E3D40"/>
                </a:solidFill>
                <a:highlight>
                  <a:srgbClr val="FFFFFF"/>
                </a:highlight>
                <a:latin typeface="Arial"/>
                <a:ea typeface="Arial"/>
                <a:cs typeface="Arial"/>
                <a:sym typeface="Arial"/>
              </a:rPr>
              <a:t>When impaired, the memory will be stored in a raw, unprocessed, and maladaptive way</a:t>
            </a:r>
            <a:endParaRPr sz="2200">
              <a:solidFill>
                <a:srgbClr val="3E3D40"/>
              </a:solidFill>
              <a:highlight>
                <a:srgbClr val="FFFFFF"/>
              </a:highlight>
              <a:latin typeface="Arial"/>
              <a:ea typeface="Arial"/>
              <a:cs typeface="Arial"/>
              <a:sym typeface="Arial"/>
            </a:endParaRPr>
          </a:p>
          <a:p>
            <a:pPr indent="-190500" lvl="0" marL="342900" rtl="0" algn="l">
              <a:lnSpc>
                <a:spcPct val="115000"/>
              </a:lnSpc>
              <a:spcBef>
                <a:spcPts val="480"/>
              </a:spcBef>
              <a:spcAft>
                <a:spcPts val="0"/>
              </a:spcAft>
              <a:buClr>
                <a:schemeClr val="dk1"/>
              </a:buClr>
              <a:buSzPts val="2400"/>
              <a:buFont typeface="Arial"/>
              <a:buNone/>
            </a:pPr>
            <a:r>
              <a:t/>
            </a:r>
            <a:endParaRPr i="0" sz="2200" u="none">
              <a:solidFill>
                <a:schemeClr val="dk1"/>
              </a:solidFill>
              <a:latin typeface="Arial"/>
              <a:ea typeface="Arial"/>
              <a:cs typeface="Arial"/>
              <a:sym typeface="Arial"/>
            </a:endParaRPr>
          </a:p>
        </p:txBody>
      </p:sp>
      <p:pic>
        <p:nvPicPr>
          <p:cNvPr id="186" name="Google Shape;186;p12"/>
          <p:cNvPicPr preferRelativeResize="0"/>
          <p:nvPr/>
        </p:nvPicPr>
        <p:blipFill rotWithShape="1">
          <a:blip r:embed="rId4">
            <a:alphaModFix/>
          </a:blip>
          <a:srcRect b="0" l="0" r="0" t="0"/>
          <a:stretch/>
        </p:blipFill>
        <p:spPr>
          <a:xfrm>
            <a:off x="5680125" y="1116000"/>
            <a:ext cx="2857500" cy="1600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0" name="Shape 190"/>
        <p:cNvGrpSpPr/>
        <p:nvPr/>
      </p:nvGrpSpPr>
      <p:grpSpPr>
        <a:xfrm>
          <a:off x="0" y="0"/>
          <a:ext cx="0" cy="0"/>
          <a:chOff x="0" y="0"/>
          <a:chExt cx="0" cy="0"/>
        </a:xfrm>
      </p:grpSpPr>
      <p:sp>
        <p:nvSpPr>
          <p:cNvPr id="191" name="Google Shape;191;p13"/>
          <p:cNvSpPr/>
          <p:nvPr/>
        </p:nvSpPr>
        <p:spPr>
          <a:xfrm>
            <a:off x="308025" y="217725"/>
            <a:ext cx="1877700" cy="939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13"/>
          <p:cNvSpPr txBox="1"/>
          <p:nvPr>
            <p:ph type="title"/>
          </p:nvPr>
        </p:nvSpPr>
        <p:spPr>
          <a:xfrm>
            <a:off x="0" y="258513"/>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3300"/>
              </a:buClr>
              <a:buSzPts val="4000"/>
              <a:buFont typeface="Arial"/>
              <a:buNone/>
            </a:pPr>
            <a:r>
              <a:rPr b="0" lang="en">
                <a:solidFill>
                  <a:srgbClr val="0000FF"/>
                </a:solidFill>
                <a:latin typeface="Arial"/>
                <a:ea typeface="Arial"/>
                <a:cs typeface="Arial"/>
                <a:sym typeface="Arial"/>
              </a:rPr>
              <a:t>AIP</a:t>
            </a:r>
            <a:r>
              <a:rPr b="0" lang="en" sz="4300">
                <a:solidFill>
                  <a:srgbClr val="0000FF"/>
                </a:solidFill>
                <a:latin typeface="Arial"/>
                <a:ea typeface="Arial"/>
                <a:cs typeface="Arial"/>
                <a:sym typeface="Arial"/>
              </a:rPr>
              <a:t> </a:t>
            </a:r>
            <a:endParaRPr sz="3300">
              <a:solidFill>
                <a:srgbClr val="0000FF"/>
              </a:solidFill>
            </a:endParaRPr>
          </a:p>
        </p:txBody>
      </p:sp>
      <p:sp>
        <p:nvSpPr>
          <p:cNvPr id="193" name="Google Shape;193;p13"/>
          <p:cNvSpPr txBox="1"/>
          <p:nvPr>
            <p:ph idx="1" type="body"/>
          </p:nvPr>
        </p:nvSpPr>
        <p:spPr>
          <a:xfrm>
            <a:off x="485425" y="1115925"/>
            <a:ext cx="5217300" cy="3049200"/>
          </a:xfrm>
          <a:prstGeom prst="rect">
            <a:avLst/>
          </a:prstGeom>
          <a:noFill/>
          <a:ln>
            <a:noFill/>
          </a:ln>
        </p:spPr>
        <p:txBody>
          <a:bodyPr anchorCtr="0" anchor="t" bIns="45700" lIns="91425" spcFirstLastPara="1" rIns="91425" wrap="square" tIns="45700">
            <a:noAutofit/>
          </a:bodyPr>
          <a:lstStyle/>
          <a:p>
            <a:pPr indent="-368300" lvl="0" marL="457200" rtl="0" algn="l">
              <a:lnSpc>
                <a:spcPct val="115000"/>
              </a:lnSpc>
              <a:spcBef>
                <a:spcPts val="480"/>
              </a:spcBef>
              <a:spcAft>
                <a:spcPts val="0"/>
              </a:spcAft>
              <a:buClr>
                <a:srgbClr val="3E3D40"/>
              </a:buClr>
              <a:buSzPts val="2200"/>
              <a:buFont typeface="Arial"/>
              <a:buChar char="●"/>
            </a:pPr>
            <a:r>
              <a:rPr lang="en" sz="2200">
                <a:solidFill>
                  <a:srgbClr val="3E3D40"/>
                </a:solidFill>
                <a:highlight>
                  <a:srgbClr val="FFFFFF"/>
                </a:highlight>
                <a:latin typeface="Arial"/>
                <a:ea typeface="Arial"/>
                <a:cs typeface="Arial"/>
                <a:sym typeface="Arial"/>
              </a:rPr>
              <a:t>Inability to connect with other memory networks that hold adaptive information</a:t>
            </a:r>
            <a:br>
              <a:rPr lang="en" sz="1000">
                <a:solidFill>
                  <a:srgbClr val="3E3D40"/>
                </a:solidFill>
                <a:highlight>
                  <a:srgbClr val="FFFFFF"/>
                </a:highlight>
                <a:latin typeface="Arial"/>
                <a:ea typeface="Arial"/>
                <a:cs typeface="Arial"/>
                <a:sym typeface="Arial"/>
              </a:rPr>
            </a:br>
            <a:endParaRPr sz="1000">
              <a:solidFill>
                <a:srgbClr val="3E3D40"/>
              </a:solidFill>
              <a:highlight>
                <a:srgbClr val="FFFFFF"/>
              </a:highlight>
              <a:latin typeface="Arial"/>
              <a:ea typeface="Arial"/>
              <a:cs typeface="Arial"/>
              <a:sym typeface="Arial"/>
            </a:endParaRPr>
          </a:p>
          <a:p>
            <a:pPr indent="-368300" lvl="0" marL="457200" rtl="0" algn="l">
              <a:lnSpc>
                <a:spcPct val="115000"/>
              </a:lnSpc>
              <a:spcBef>
                <a:spcPts val="480"/>
              </a:spcBef>
              <a:spcAft>
                <a:spcPts val="0"/>
              </a:spcAft>
              <a:buClr>
                <a:srgbClr val="3E3D40"/>
              </a:buClr>
              <a:buSzPts val="2200"/>
              <a:buFont typeface="Arial"/>
              <a:buChar char="●"/>
            </a:pPr>
            <a:r>
              <a:rPr lang="en" sz="2200">
                <a:solidFill>
                  <a:srgbClr val="3E3D40"/>
                </a:solidFill>
                <a:highlight>
                  <a:srgbClr val="FFFFFF"/>
                </a:highlight>
                <a:latin typeface="Arial"/>
                <a:ea typeface="Arial"/>
                <a:cs typeface="Arial"/>
                <a:sym typeface="Arial"/>
              </a:rPr>
              <a:t>Current situations are </a:t>
            </a:r>
            <a:r>
              <a:rPr b="1" lang="en" sz="2200">
                <a:solidFill>
                  <a:srgbClr val="3E3D40"/>
                </a:solidFill>
                <a:highlight>
                  <a:srgbClr val="FFFFFF"/>
                </a:highlight>
                <a:latin typeface="Arial"/>
                <a:ea typeface="Arial"/>
                <a:cs typeface="Arial"/>
                <a:sym typeface="Arial"/>
              </a:rPr>
              <a:t>automatically </a:t>
            </a:r>
            <a:r>
              <a:rPr lang="en" sz="2200">
                <a:solidFill>
                  <a:srgbClr val="3E3D40"/>
                </a:solidFill>
                <a:highlight>
                  <a:srgbClr val="FFFFFF"/>
                </a:highlight>
                <a:latin typeface="Arial"/>
                <a:ea typeface="Arial"/>
                <a:cs typeface="Arial"/>
                <a:sym typeface="Arial"/>
              </a:rPr>
              <a:t>linked with associated memory networks of these unprocessed, dysfunctionally stored memories. </a:t>
            </a:r>
            <a:endParaRPr sz="2200">
              <a:latin typeface="Arial"/>
              <a:ea typeface="Arial"/>
              <a:cs typeface="Arial"/>
              <a:sym typeface="Arial"/>
            </a:endParaRPr>
          </a:p>
          <a:p>
            <a:pPr indent="0" lvl="0" marL="457200" rtl="0" algn="l">
              <a:lnSpc>
                <a:spcPct val="150000"/>
              </a:lnSpc>
              <a:spcBef>
                <a:spcPts val="480"/>
              </a:spcBef>
              <a:spcAft>
                <a:spcPts val="0"/>
              </a:spcAft>
              <a:buSzPts val="1800"/>
              <a:buNone/>
            </a:pPr>
            <a:r>
              <a:t/>
            </a:r>
            <a:endParaRPr sz="2200">
              <a:solidFill>
                <a:srgbClr val="3E3D40"/>
              </a:solidFill>
              <a:highlight>
                <a:srgbClr val="FFFFFF"/>
              </a:highlight>
              <a:latin typeface="Arial"/>
              <a:ea typeface="Arial"/>
              <a:cs typeface="Arial"/>
              <a:sym typeface="Arial"/>
            </a:endParaRPr>
          </a:p>
          <a:p>
            <a:pPr indent="-190500" lvl="0" marL="342900" rtl="0" algn="l">
              <a:lnSpc>
                <a:spcPct val="115000"/>
              </a:lnSpc>
              <a:spcBef>
                <a:spcPts val="480"/>
              </a:spcBef>
              <a:spcAft>
                <a:spcPts val="0"/>
              </a:spcAft>
              <a:buClr>
                <a:schemeClr val="dk1"/>
              </a:buClr>
              <a:buSzPts val="2400"/>
              <a:buFont typeface="Arial"/>
              <a:buNone/>
            </a:pPr>
            <a:r>
              <a:t/>
            </a:r>
            <a:endParaRPr i="0" sz="2200" u="none">
              <a:solidFill>
                <a:schemeClr val="dk1"/>
              </a:solidFill>
              <a:latin typeface="Arial"/>
              <a:ea typeface="Arial"/>
              <a:cs typeface="Arial"/>
              <a:sym typeface="Arial"/>
            </a:endParaRPr>
          </a:p>
        </p:txBody>
      </p:sp>
      <p:pic>
        <p:nvPicPr>
          <p:cNvPr id="194" name="Google Shape;194;p13"/>
          <p:cNvPicPr preferRelativeResize="0"/>
          <p:nvPr/>
        </p:nvPicPr>
        <p:blipFill rotWithShape="1">
          <a:blip r:embed="rId4">
            <a:alphaModFix/>
          </a:blip>
          <a:srcRect b="0" l="0" r="0" t="0"/>
          <a:stretch/>
        </p:blipFill>
        <p:spPr>
          <a:xfrm>
            <a:off x="5954425" y="968373"/>
            <a:ext cx="2571325" cy="1352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8" name="Shape 198"/>
        <p:cNvGrpSpPr/>
        <p:nvPr/>
      </p:nvGrpSpPr>
      <p:grpSpPr>
        <a:xfrm>
          <a:off x="0" y="0"/>
          <a:ext cx="0" cy="0"/>
          <a:chOff x="0" y="0"/>
          <a:chExt cx="0" cy="0"/>
        </a:xfrm>
      </p:grpSpPr>
      <p:sp>
        <p:nvSpPr>
          <p:cNvPr id="199" name="Google Shape;199;p14"/>
          <p:cNvSpPr/>
          <p:nvPr/>
        </p:nvSpPr>
        <p:spPr>
          <a:xfrm>
            <a:off x="308025" y="217725"/>
            <a:ext cx="1877700" cy="939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14"/>
          <p:cNvSpPr txBox="1"/>
          <p:nvPr>
            <p:ph type="title"/>
          </p:nvPr>
        </p:nvSpPr>
        <p:spPr>
          <a:xfrm>
            <a:off x="-100350" y="301731"/>
            <a:ext cx="9144000" cy="855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3300"/>
              </a:buClr>
              <a:buSzPts val="3600"/>
              <a:buFont typeface="Arial"/>
              <a:buNone/>
            </a:pPr>
            <a:r>
              <a:rPr b="0" lang="en" sz="2800">
                <a:solidFill>
                  <a:srgbClr val="0000FF"/>
                </a:solidFill>
                <a:latin typeface="Arial"/>
                <a:ea typeface="Arial"/>
                <a:cs typeface="Arial"/>
                <a:sym typeface="Arial"/>
              </a:rPr>
              <a:t>Neural Network </a:t>
            </a:r>
            <a:endParaRPr sz="2200">
              <a:solidFill>
                <a:srgbClr val="0000FF"/>
              </a:solidFill>
            </a:endParaRPr>
          </a:p>
        </p:txBody>
      </p:sp>
      <p:pic>
        <p:nvPicPr>
          <p:cNvPr id="201" name="Google Shape;201;p14"/>
          <p:cNvPicPr preferRelativeResize="0"/>
          <p:nvPr/>
        </p:nvPicPr>
        <p:blipFill rotWithShape="1">
          <a:blip r:embed="rId4">
            <a:alphaModFix/>
          </a:blip>
          <a:srcRect b="0" l="0" r="0" t="0"/>
          <a:stretch/>
        </p:blipFill>
        <p:spPr>
          <a:xfrm>
            <a:off x="3143250" y="1619250"/>
            <a:ext cx="2857500" cy="1905000"/>
          </a:xfrm>
          <a:prstGeom prst="rect">
            <a:avLst/>
          </a:prstGeom>
          <a:noFill/>
          <a:ln>
            <a:noFill/>
          </a:ln>
        </p:spPr>
      </p:pic>
      <p:pic>
        <p:nvPicPr>
          <p:cNvPr id="202" name="Google Shape;202;p14"/>
          <p:cNvPicPr preferRelativeResize="0"/>
          <p:nvPr/>
        </p:nvPicPr>
        <p:blipFill rotWithShape="1">
          <a:blip r:embed="rId5">
            <a:alphaModFix/>
          </a:blip>
          <a:srcRect b="0" l="0" r="0" t="0"/>
          <a:stretch/>
        </p:blipFill>
        <p:spPr>
          <a:xfrm>
            <a:off x="1972575" y="1075950"/>
            <a:ext cx="4836574" cy="3590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6" name="Shape 206"/>
        <p:cNvGrpSpPr/>
        <p:nvPr/>
      </p:nvGrpSpPr>
      <p:grpSpPr>
        <a:xfrm>
          <a:off x="0" y="0"/>
          <a:ext cx="0" cy="0"/>
          <a:chOff x="0" y="0"/>
          <a:chExt cx="0" cy="0"/>
        </a:xfrm>
      </p:grpSpPr>
      <p:sp>
        <p:nvSpPr>
          <p:cNvPr id="207" name="Google Shape;207;p15"/>
          <p:cNvSpPr/>
          <p:nvPr/>
        </p:nvSpPr>
        <p:spPr>
          <a:xfrm>
            <a:off x="308025" y="217725"/>
            <a:ext cx="1877700" cy="939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15"/>
          <p:cNvSpPr txBox="1"/>
          <p:nvPr>
            <p:ph type="title"/>
          </p:nvPr>
        </p:nvSpPr>
        <p:spPr>
          <a:xfrm>
            <a:off x="-100350" y="301731"/>
            <a:ext cx="9144000" cy="855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3300"/>
              </a:buClr>
              <a:buSzPts val="3600"/>
              <a:buFont typeface="Arial"/>
              <a:buNone/>
            </a:pPr>
            <a:r>
              <a:rPr b="0" lang="en" sz="2800">
                <a:solidFill>
                  <a:srgbClr val="0000FF"/>
                </a:solidFill>
                <a:latin typeface="Arial"/>
                <a:ea typeface="Arial"/>
                <a:cs typeface="Arial"/>
                <a:sym typeface="Arial"/>
              </a:rPr>
              <a:t>Neural Network </a:t>
            </a:r>
            <a:endParaRPr sz="2200">
              <a:solidFill>
                <a:srgbClr val="0000FF"/>
              </a:solidFill>
            </a:endParaRPr>
          </a:p>
        </p:txBody>
      </p:sp>
      <p:pic>
        <p:nvPicPr>
          <p:cNvPr id="209" name="Google Shape;209;p15"/>
          <p:cNvPicPr preferRelativeResize="0"/>
          <p:nvPr/>
        </p:nvPicPr>
        <p:blipFill rotWithShape="1">
          <a:blip r:embed="rId4">
            <a:alphaModFix/>
          </a:blip>
          <a:srcRect b="0" l="0" r="0" t="0"/>
          <a:stretch/>
        </p:blipFill>
        <p:spPr>
          <a:xfrm>
            <a:off x="1065775" y="1258903"/>
            <a:ext cx="3212325" cy="2002025"/>
          </a:xfrm>
          <a:prstGeom prst="rect">
            <a:avLst/>
          </a:prstGeom>
          <a:noFill/>
          <a:ln>
            <a:noFill/>
          </a:ln>
        </p:spPr>
      </p:pic>
      <p:pic>
        <p:nvPicPr>
          <p:cNvPr id="210" name="Google Shape;210;p15"/>
          <p:cNvPicPr preferRelativeResize="0"/>
          <p:nvPr/>
        </p:nvPicPr>
        <p:blipFill rotWithShape="1">
          <a:blip r:embed="rId5">
            <a:alphaModFix/>
          </a:blip>
          <a:srcRect b="0" l="0" r="0" t="0"/>
          <a:stretch/>
        </p:blipFill>
        <p:spPr>
          <a:xfrm>
            <a:off x="6058275" y="1791500"/>
            <a:ext cx="2619375" cy="1743075"/>
          </a:xfrm>
          <a:prstGeom prst="rect">
            <a:avLst/>
          </a:prstGeom>
          <a:noFill/>
          <a:ln>
            <a:noFill/>
          </a:ln>
        </p:spPr>
      </p:pic>
      <p:sp>
        <p:nvSpPr>
          <p:cNvPr id="211" name="Google Shape;211;p15"/>
          <p:cNvSpPr/>
          <p:nvPr/>
        </p:nvSpPr>
        <p:spPr>
          <a:xfrm>
            <a:off x="4842375" y="2679475"/>
            <a:ext cx="987000" cy="296100"/>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15"/>
          <p:cNvSpPr txBox="1"/>
          <p:nvPr/>
        </p:nvSpPr>
        <p:spPr>
          <a:xfrm>
            <a:off x="6842000" y="3662375"/>
            <a:ext cx="18849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DM Sans"/>
                <a:ea typeface="DM Sans"/>
                <a:cs typeface="DM Sans"/>
                <a:sym typeface="DM Sans"/>
              </a:rPr>
              <a:t>All Dogs</a:t>
            </a:r>
            <a:endParaRPr b="1" i="0" sz="1800" u="none" cap="none" strike="noStrike">
              <a:solidFill>
                <a:srgbClr val="000000"/>
              </a:solidFill>
              <a:latin typeface="DM Sans"/>
              <a:ea typeface="DM Sans"/>
              <a:cs typeface="DM Sans"/>
              <a:sym typeface="DM Sans"/>
            </a:endParaRPr>
          </a:p>
        </p:txBody>
      </p:sp>
      <p:pic>
        <p:nvPicPr>
          <p:cNvPr id="213" name="Google Shape;213;p15"/>
          <p:cNvPicPr preferRelativeResize="0"/>
          <p:nvPr/>
        </p:nvPicPr>
        <p:blipFill rotWithShape="1">
          <a:blip r:embed="rId5">
            <a:alphaModFix/>
          </a:blip>
          <a:srcRect b="0" l="0" r="0" t="0"/>
          <a:stretch/>
        </p:blipFill>
        <p:spPr>
          <a:xfrm>
            <a:off x="1935850" y="3260925"/>
            <a:ext cx="1472189" cy="979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16"/>
          <p:cNvPicPr preferRelativeResize="0"/>
          <p:nvPr/>
        </p:nvPicPr>
        <p:blipFill rotWithShape="1">
          <a:blip r:embed="rId3">
            <a:alphaModFix/>
          </a:blip>
          <a:srcRect b="15308" l="17556" r="49104" t="43887"/>
          <a:stretch/>
        </p:blipFill>
        <p:spPr>
          <a:xfrm>
            <a:off x="1493400" y="808075"/>
            <a:ext cx="6157200" cy="3785424"/>
          </a:xfrm>
          <a:prstGeom prst="rect">
            <a:avLst/>
          </a:prstGeom>
          <a:noFill/>
          <a:ln>
            <a:noFill/>
          </a:ln>
        </p:spPr>
      </p:pic>
      <p:sp>
        <p:nvSpPr>
          <p:cNvPr id="219" name="Google Shape;219;p16"/>
          <p:cNvSpPr txBox="1"/>
          <p:nvPr/>
        </p:nvSpPr>
        <p:spPr>
          <a:xfrm>
            <a:off x="3597600" y="220825"/>
            <a:ext cx="40530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0000FF"/>
                </a:solidFill>
                <a:latin typeface="DM Sans"/>
                <a:ea typeface="DM Sans"/>
                <a:cs typeface="DM Sans"/>
                <a:sym typeface="DM Sans"/>
              </a:rPr>
              <a:t>Memory</a:t>
            </a:r>
            <a:endParaRPr b="0" i="0" sz="3000" u="none" cap="none" strike="noStrike">
              <a:solidFill>
                <a:srgbClr val="0000FF"/>
              </a:solidFill>
              <a:latin typeface="DM Sans"/>
              <a:ea typeface="DM Sans"/>
              <a:cs typeface="DM Sans"/>
              <a:sym typeface="DM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17"/>
          <p:cNvPicPr preferRelativeResize="0"/>
          <p:nvPr/>
        </p:nvPicPr>
        <p:blipFill rotWithShape="1">
          <a:blip r:embed="rId3">
            <a:alphaModFix/>
          </a:blip>
          <a:srcRect b="19994" l="19710" r="35593" t="24244"/>
          <a:stretch/>
        </p:blipFill>
        <p:spPr>
          <a:xfrm>
            <a:off x="1195025" y="1011850"/>
            <a:ext cx="6555725" cy="3536249"/>
          </a:xfrm>
          <a:prstGeom prst="rect">
            <a:avLst/>
          </a:prstGeom>
          <a:noFill/>
          <a:ln>
            <a:noFill/>
          </a:ln>
        </p:spPr>
      </p:pic>
      <p:sp>
        <p:nvSpPr>
          <p:cNvPr id="225" name="Google Shape;225;p17"/>
          <p:cNvSpPr txBox="1"/>
          <p:nvPr/>
        </p:nvSpPr>
        <p:spPr>
          <a:xfrm>
            <a:off x="2446375" y="365350"/>
            <a:ext cx="40530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0000FF"/>
                </a:solidFill>
                <a:latin typeface="DM Sans"/>
                <a:ea typeface="DM Sans"/>
                <a:cs typeface="DM Sans"/>
                <a:sym typeface="DM Sans"/>
              </a:rPr>
              <a:t>Fragmented Memory</a:t>
            </a:r>
            <a:endParaRPr b="0" i="0" sz="3000" u="none" cap="none" strike="noStrike">
              <a:solidFill>
                <a:srgbClr val="0000FF"/>
              </a:solidFill>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9" name="Shape 229"/>
        <p:cNvGrpSpPr/>
        <p:nvPr/>
      </p:nvGrpSpPr>
      <p:grpSpPr>
        <a:xfrm>
          <a:off x="0" y="0"/>
          <a:ext cx="0" cy="0"/>
          <a:chOff x="0" y="0"/>
          <a:chExt cx="0" cy="0"/>
        </a:xfrm>
      </p:grpSpPr>
      <p:sp>
        <p:nvSpPr>
          <p:cNvPr id="230" name="Google Shape;230;p18"/>
          <p:cNvSpPr/>
          <p:nvPr/>
        </p:nvSpPr>
        <p:spPr>
          <a:xfrm>
            <a:off x="308025" y="217725"/>
            <a:ext cx="1877700" cy="939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18"/>
          <p:cNvSpPr txBox="1"/>
          <p:nvPr>
            <p:ph type="title"/>
          </p:nvPr>
        </p:nvSpPr>
        <p:spPr>
          <a:xfrm>
            <a:off x="323850" y="519113"/>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3300"/>
              </a:buClr>
              <a:buSzPts val="4000"/>
              <a:buFont typeface="Arial"/>
              <a:buNone/>
            </a:pPr>
            <a:r>
              <a:rPr b="0" i="0" lang="en" sz="4000" u="none">
                <a:solidFill>
                  <a:srgbClr val="0000FF"/>
                </a:solidFill>
                <a:latin typeface="Arial"/>
                <a:ea typeface="Arial"/>
                <a:cs typeface="Arial"/>
                <a:sym typeface="Arial"/>
              </a:rPr>
              <a:t>Processing of </a:t>
            </a:r>
            <a:r>
              <a:rPr b="0" lang="en" sz="4000">
                <a:solidFill>
                  <a:srgbClr val="0000FF"/>
                </a:solidFill>
                <a:latin typeface="Arial"/>
                <a:ea typeface="Arial"/>
                <a:cs typeface="Arial"/>
                <a:sym typeface="Arial"/>
              </a:rPr>
              <a:t>E</a:t>
            </a:r>
            <a:r>
              <a:rPr b="0" i="0" lang="en" sz="4000" u="none">
                <a:solidFill>
                  <a:srgbClr val="0000FF"/>
                </a:solidFill>
                <a:latin typeface="Arial"/>
                <a:ea typeface="Arial"/>
                <a:cs typeface="Arial"/>
                <a:sym typeface="Arial"/>
              </a:rPr>
              <a:t>xperiences</a:t>
            </a:r>
            <a:endParaRPr>
              <a:solidFill>
                <a:srgbClr val="0000FF"/>
              </a:solidFill>
            </a:endParaRPr>
          </a:p>
        </p:txBody>
      </p:sp>
      <p:sp>
        <p:nvSpPr>
          <p:cNvPr id="232" name="Google Shape;232;p18"/>
          <p:cNvSpPr txBox="1"/>
          <p:nvPr>
            <p:ph idx="1" type="body"/>
          </p:nvPr>
        </p:nvSpPr>
        <p:spPr>
          <a:xfrm>
            <a:off x="323850" y="1520425"/>
            <a:ext cx="6074100" cy="3049200"/>
          </a:xfrm>
          <a:prstGeom prst="rect">
            <a:avLst/>
          </a:prstGeom>
          <a:noFill/>
          <a:ln>
            <a:noFill/>
          </a:ln>
        </p:spPr>
        <p:txBody>
          <a:bodyPr anchorCtr="0" anchor="t" bIns="45700" lIns="91425" spcFirstLastPara="1" rIns="91425" wrap="square" tIns="45700">
            <a:noAutofit/>
          </a:bodyPr>
          <a:lstStyle/>
          <a:p>
            <a:pPr indent="-323850" lvl="0" marL="342900" rtl="0" algn="l">
              <a:lnSpc>
                <a:spcPct val="100000"/>
              </a:lnSpc>
              <a:spcBef>
                <a:spcPts val="0"/>
              </a:spcBef>
              <a:spcAft>
                <a:spcPts val="0"/>
              </a:spcAft>
              <a:buClr>
                <a:schemeClr val="dk1"/>
              </a:buClr>
              <a:buSzPts val="2500"/>
              <a:buFont typeface="Arial"/>
              <a:buChar char="•"/>
            </a:pPr>
            <a:r>
              <a:rPr b="0" i="0" lang="en" sz="2500" u="none">
                <a:solidFill>
                  <a:schemeClr val="dk1"/>
                </a:solidFill>
                <a:latin typeface="Arial"/>
                <a:ea typeface="Arial"/>
                <a:cs typeface="Arial"/>
                <a:sym typeface="Arial"/>
              </a:rPr>
              <a:t>Normally – experiences are processed</a:t>
            </a:r>
            <a:endParaRPr sz="2100"/>
          </a:p>
          <a:p>
            <a:pPr indent="-323850" lvl="0" marL="342900" rtl="0" algn="l">
              <a:lnSpc>
                <a:spcPct val="100000"/>
              </a:lnSpc>
              <a:spcBef>
                <a:spcPts val="560"/>
              </a:spcBef>
              <a:spcAft>
                <a:spcPts val="0"/>
              </a:spcAft>
              <a:buClr>
                <a:schemeClr val="dk1"/>
              </a:buClr>
              <a:buSzPts val="2500"/>
              <a:buFont typeface="Arial"/>
              <a:buChar char="•"/>
            </a:pPr>
            <a:r>
              <a:rPr b="0" i="0" lang="en" sz="2500" u="none">
                <a:solidFill>
                  <a:schemeClr val="dk1"/>
                </a:solidFill>
                <a:latin typeface="Arial"/>
                <a:ea typeface="Arial"/>
                <a:cs typeface="Arial"/>
                <a:sym typeface="Arial"/>
              </a:rPr>
              <a:t>Special circumstances lead to overload</a:t>
            </a:r>
            <a:endParaRPr sz="2100"/>
          </a:p>
          <a:p>
            <a:pPr indent="-266700" lvl="1" marL="742950" rtl="0" algn="l">
              <a:lnSpc>
                <a:spcPct val="100000"/>
              </a:lnSpc>
              <a:spcBef>
                <a:spcPts val="480"/>
              </a:spcBef>
              <a:spcAft>
                <a:spcPts val="0"/>
              </a:spcAft>
              <a:buClr>
                <a:schemeClr val="dk1"/>
              </a:buClr>
              <a:buSzPts val="2100"/>
              <a:buFont typeface="Arial"/>
              <a:buChar char="–"/>
            </a:pPr>
            <a:r>
              <a:rPr b="0" i="0" lang="en" sz="2100" u="none">
                <a:solidFill>
                  <a:schemeClr val="dk1"/>
                </a:solidFill>
                <a:latin typeface="Arial"/>
                <a:ea typeface="Arial"/>
                <a:cs typeface="Arial"/>
                <a:sym typeface="Arial"/>
              </a:rPr>
              <a:t>Experiences are not processed</a:t>
            </a:r>
            <a:endParaRPr sz="2100"/>
          </a:p>
          <a:p>
            <a:pPr indent="-266700" lvl="1" marL="742950" rtl="0" algn="l">
              <a:lnSpc>
                <a:spcPct val="100000"/>
              </a:lnSpc>
              <a:spcBef>
                <a:spcPts val="480"/>
              </a:spcBef>
              <a:spcAft>
                <a:spcPts val="0"/>
              </a:spcAft>
              <a:buClr>
                <a:schemeClr val="dk1"/>
              </a:buClr>
              <a:buSzPts val="2100"/>
              <a:buFont typeface="Arial"/>
              <a:buChar char="–"/>
            </a:pPr>
            <a:r>
              <a:rPr b="0" i="0" lang="en" sz="2100" u="none">
                <a:solidFill>
                  <a:schemeClr val="dk1"/>
                </a:solidFill>
                <a:latin typeface="Arial"/>
                <a:ea typeface="Arial"/>
                <a:cs typeface="Arial"/>
                <a:sym typeface="Arial"/>
              </a:rPr>
              <a:t>Memories will be stored in an unprocessed state</a:t>
            </a:r>
            <a:endParaRPr sz="2100"/>
          </a:p>
          <a:p>
            <a:pPr indent="-266700" lvl="1" marL="742950" rtl="0" algn="l">
              <a:lnSpc>
                <a:spcPct val="100000"/>
              </a:lnSpc>
              <a:spcBef>
                <a:spcPts val="480"/>
              </a:spcBef>
              <a:spcAft>
                <a:spcPts val="0"/>
              </a:spcAft>
              <a:buClr>
                <a:schemeClr val="dk1"/>
              </a:buClr>
              <a:buSzPts val="2100"/>
              <a:buFont typeface="Arial"/>
              <a:buChar char="–"/>
            </a:pPr>
            <a:r>
              <a:rPr b="0" i="0" lang="en" sz="2100" u="none">
                <a:solidFill>
                  <a:schemeClr val="dk1"/>
                </a:solidFill>
                <a:latin typeface="Arial"/>
                <a:ea typeface="Arial"/>
                <a:cs typeface="Arial"/>
                <a:sym typeface="Arial"/>
              </a:rPr>
              <a:t>When triggered, the painful emotions are re-experienced– ”the invisible wound”</a:t>
            </a:r>
            <a:endParaRPr sz="2100"/>
          </a:p>
          <a:p>
            <a:pPr indent="-190500" lvl="0" marL="342900" rtl="0" algn="l">
              <a:lnSpc>
                <a:spcPct val="115000"/>
              </a:lnSpc>
              <a:spcBef>
                <a:spcPts val="480"/>
              </a:spcBef>
              <a:spcAft>
                <a:spcPts val="0"/>
              </a:spcAft>
              <a:buClr>
                <a:schemeClr val="dk1"/>
              </a:buClr>
              <a:buSzPts val="2400"/>
              <a:buFont typeface="Arial"/>
              <a:buNone/>
            </a:pPr>
            <a:r>
              <a:t/>
            </a:r>
            <a:endParaRPr b="0" i="0" sz="2100" u="none">
              <a:solidFill>
                <a:schemeClr val="dk1"/>
              </a:solidFill>
              <a:latin typeface="Arial"/>
              <a:ea typeface="Arial"/>
              <a:cs typeface="Arial"/>
              <a:sym typeface="Arial"/>
            </a:endParaRPr>
          </a:p>
        </p:txBody>
      </p:sp>
      <p:sp>
        <p:nvSpPr>
          <p:cNvPr id="233" name="Google Shape;233;p18"/>
          <p:cNvSpPr/>
          <p:nvPr/>
        </p:nvSpPr>
        <p:spPr>
          <a:xfrm>
            <a:off x="7308850" y="4300538"/>
            <a:ext cx="1655700" cy="7014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4" name="Google Shape;234;p18"/>
          <p:cNvSpPr/>
          <p:nvPr/>
        </p:nvSpPr>
        <p:spPr>
          <a:xfrm>
            <a:off x="7380287" y="4192190"/>
            <a:ext cx="360342" cy="377406"/>
          </a:xfrm>
          <a:prstGeom prst="lightningBolt">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235" name="Google Shape;235;p18"/>
          <p:cNvPicPr preferRelativeResize="0"/>
          <p:nvPr/>
        </p:nvPicPr>
        <p:blipFill rotWithShape="1">
          <a:blip r:embed="rId4">
            <a:alphaModFix/>
          </a:blip>
          <a:srcRect b="27096" l="30642" r="44325" t="32715"/>
          <a:stretch/>
        </p:blipFill>
        <p:spPr>
          <a:xfrm>
            <a:off x="6412975" y="1625399"/>
            <a:ext cx="2294952" cy="17488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9" name="Shape 239"/>
        <p:cNvGrpSpPr/>
        <p:nvPr/>
      </p:nvGrpSpPr>
      <p:grpSpPr>
        <a:xfrm>
          <a:off x="0" y="0"/>
          <a:ext cx="0" cy="0"/>
          <a:chOff x="0" y="0"/>
          <a:chExt cx="0" cy="0"/>
        </a:xfrm>
      </p:grpSpPr>
      <p:sp>
        <p:nvSpPr>
          <p:cNvPr id="240" name="Google Shape;240;p19"/>
          <p:cNvSpPr/>
          <p:nvPr/>
        </p:nvSpPr>
        <p:spPr>
          <a:xfrm>
            <a:off x="308025" y="217725"/>
            <a:ext cx="1877700" cy="939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19"/>
          <p:cNvSpPr txBox="1"/>
          <p:nvPr>
            <p:ph type="title"/>
          </p:nvPr>
        </p:nvSpPr>
        <p:spPr>
          <a:xfrm>
            <a:off x="308025" y="333794"/>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3300"/>
              </a:buClr>
              <a:buSzPts val="4000"/>
              <a:buFont typeface="Arial"/>
              <a:buNone/>
            </a:pPr>
            <a:r>
              <a:rPr b="0" lang="en" sz="3200">
                <a:solidFill>
                  <a:srgbClr val="0000FF"/>
                </a:solidFill>
                <a:latin typeface="Arial"/>
                <a:ea typeface="Arial"/>
                <a:cs typeface="Arial"/>
                <a:sym typeface="Arial"/>
              </a:rPr>
              <a:t>Repression</a:t>
            </a:r>
            <a:endParaRPr sz="3200">
              <a:solidFill>
                <a:srgbClr val="0000FF"/>
              </a:solidFill>
            </a:endParaRPr>
          </a:p>
        </p:txBody>
      </p:sp>
      <p:sp>
        <p:nvSpPr>
          <p:cNvPr id="242" name="Google Shape;242;p19"/>
          <p:cNvSpPr txBox="1"/>
          <p:nvPr>
            <p:ph idx="1" type="body"/>
          </p:nvPr>
        </p:nvSpPr>
        <p:spPr>
          <a:xfrm>
            <a:off x="377279" y="1307263"/>
            <a:ext cx="5761079" cy="3049200"/>
          </a:xfrm>
          <a:prstGeom prst="rect">
            <a:avLst/>
          </a:prstGeom>
          <a:noFill/>
          <a:ln>
            <a:noFill/>
          </a:ln>
        </p:spPr>
        <p:txBody>
          <a:bodyPr anchorCtr="0" anchor="t" bIns="45700" lIns="91425" spcFirstLastPara="1" rIns="91425" wrap="square" tIns="45700">
            <a:noAutofit/>
          </a:bodyPr>
          <a:lstStyle/>
          <a:p>
            <a:pPr indent="-323850" lvl="0" marL="342900" rtl="0" algn="l">
              <a:lnSpc>
                <a:spcPct val="100000"/>
              </a:lnSpc>
              <a:spcBef>
                <a:spcPts val="0"/>
              </a:spcBef>
              <a:spcAft>
                <a:spcPts val="0"/>
              </a:spcAft>
              <a:buClr>
                <a:schemeClr val="dk1"/>
              </a:buClr>
              <a:buSzPts val="2500"/>
              <a:buFont typeface="Arial"/>
              <a:buChar char="•"/>
            </a:pPr>
            <a:r>
              <a:rPr b="0" i="0" lang="en" u="none">
                <a:solidFill>
                  <a:schemeClr val="dk1"/>
                </a:solidFill>
                <a:latin typeface="Arial"/>
                <a:ea typeface="Arial"/>
                <a:cs typeface="Arial"/>
                <a:sym typeface="Arial"/>
              </a:rPr>
              <a:t>Conscious mind doesn’t want to feel pain</a:t>
            </a:r>
            <a:br>
              <a:rPr b="0" i="0" lang="en" sz="1000" u="none">
                <a:solidFill>
                  <a:schemeClr val="dk1"/>
                </a:solidFill>
                <a:latin typeface="Arial"/>
                <a:ea typeface="Arial"/>
                <a:cs typeface="Arial"/>
                <a:sym typeface="Arial"/>
              </a:rPr>
            </a:br>
            <a:endParaRPr sz="1000"/>
          </a:p>
          <a:p>
            <a:pPr indent="-323850" lvl="0" marL="342900" rtl="0" algn="l">
              <a:lnSpc>
                <a:spcPct val="100000"/>
              </a:lnSpc>
              <a:spcBef>
                <a:spcPts val="560"/>
              </a:spcBef>
              <a:spcAft>
                <a:spcPts val="0"/>
              </a:spcAft>
              <a:buClr>
                <a:schemeClr val="dk1"/>
              </a:buClr>
              <a:buSzPts val="2500"/>
              <a:buFont typeface="Arial"/>
              <a:buChar char="•"/>
            </a:pPr>
            <a:r>
              <a:rPr b="0" i="0" lang="en" u="none">
                <a:solidFill>
                  <a:schemeClr val="dk1"/>
                </a:solidFill>
                <a:latin typeface="Arial"/>
                <a:ea typeface="Arial"/>
                <a:cs typeface="Arial"/>
                <a:sym typeface="Arial"/>
              </a:rPr>
              <a:t>Unconscious mind will remind us of repressed memories and emotions.</a:t>
            </a:r>
            <a:br>
              <a:rPr b="0" i="0" lang="en" sz="900" u="none">
                <a:solidFill>
                  <a:schemeClr val="dk1"/>
                </a:solidFill>
                <a:latin typeface="Arial"/>
                <a:ea typeface="Arial"/>
                <a:cs typeface="Arial"/>
                <a:sym typeface="Arial"/>
              </a:rPr>
            </a:br>
            <a:endParaRPr b="0" i="0" sz="900" u="none">
              <a:solidFill>
                <a:schemeClr val="dk1"/>
              </a:solidFill>
              <a:latin typeface="Arial"/>
              <a:ea typeface="Arial"/>
              <a:cs typeface="Arial"/>
              <a:sym typeface="Arial"/>
            </a:endParaRPr>
          </a:p>
          <a:p>
            <a:pPr indent="-323850" lvl="0" marL="342900" rtl="0" algn="l">
              <a:lnSpc>
                <a:spcPct val="100000"/>
              </a:lnSpc>
              <a:spcBef>
                <a:spcPts val="560"/>
              </a:spcBef>
              <a:spcAft>
                <a:spcPts val="0"/>
              </a:spcAft>
              <a:buClr>
                <a:schemeClr val="dk1"/>
              </a:buClr>
              <a:buSzPts val="2500"/>
              <a:buFont typeface="Arial"/>
              <a:buChar char="•"/>
            </a:pPr>
            <a:r>
              <a:rPr lang="en">
                <a:latin typeface="Arial"/>
                <a:ea typeface="Arial"/>
                <a:cs typeface="Arial"/>
                <a:sym typeface="Arial"/>
              </a:rPr>
              <a:t>This will be expressed in somatic sensations or generalized throughout the personality </a:t>
            </a:r>
            <a:r>
              <a:rPr b="0" i="0" lang="en" u="none">
                <a:solidFill>
                  <a:schemeClr val="dk1"/>
                </a:solidFill>
                <a:latin typeface="Arial"/>
                <a:ea typeface="Arial"/>
                <a:cs typeface="Arial"/>
                <a:sym typeface="Arial"/>
              </a:rPr>
              <a:t> </a:t>
            </a:r>
            <a:endParaRPr/>
          </a:p>
          <a:p>
            <a:pPr indent="-190500" lvl="0" marL="342900" rtl="0" algn="l">
              <a:lnSpc>
                <a:spcPct val="115000"/>
              </a:lnSpc>
              <a:spcBef>
                <a:spcPts val="480"/>
              </a:spcBef>
              <a:spcAft>
                <a:spcPts val="0"/>
              </a:spcAft>
              <a:buClr>
                <a:schemeClr val="dk1"/>
              </a:buClr>
              <a:buSzPts val="2400"/>
              <a:buFont typeface="Arial"/>
              <a:buNone/>
            </a:pPr>
            <a:r>
              <a:t/>
            </a:r>
            <a:endParaRPr b="0" i="0" sz="2100" u="none">
              <a:solidFill>
                <a:schemeClr val="dk1"/>
              </a:solidFill>
              <a:latin typeface="Arial"/>
              <a:ea typeface="Arial"/>
              <a:cs typeface="Arial"/>
              <a:sym typeface="Arial"/>
            </a:endParaRPr>
          </a:p>
        </p:txBody>
      </p:sp>
      <p:pic>
        <p:nvPicPr>
          <p:cNvPr id="243" name="Google Shape;243;p19"/>
          <p:cNvPicPr preferRelativeResize="0"/>
          <p:nvPr/>
        </p:nvPicPr>
        <p:blipFill rotWithShape="1">
          <a:blip r:embed="rId4">
            <a:alphaModFix/>
          </a:blip>
          <a:srcRect b="27096" l="30642" r="44325" t="32715"/>
          <a:stretch/>
        </p:blipFill>
        <p:spPr>
          <a:xfrm>
            <a:off x="6412975" y="1625399"/>
            <a:ext cx="2294952" cy="17488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
          <p:cNvSpPr txBox="1"/>
          <p:nvPr>
            <p:ph type="ctrTitle"/>
          </p:nvPr>
        </p:nvSpPr>
        <p:spPr>
          <a:xfrm>
            <a:off x="2012775" y="2049850"/>
            <a:ext cx="5547600" cy="483000"/>
          </a:xfrm>
          <a:prstGeom prst="rect">
            <a:avLst/>
          </a:prstGeom>
          <a:noFill/>
          <a:ln>
            <a:noFill/>
          </a:ln>
        </p:spPr>
        <p:txBody>
          <a:bodyPr anchorCtr="0" anchor="b" bIns="0" lIns="0" spcFirstLastPara="1" rIns="0" wrap="square" tIns="0">
            <a:noAutofit/>
          </a:bodyPr>
          <a:lstStyle/>
          <a:p>
            <a:pPr indent="0" lvl="0" marL="0" rtl="0" algn="l">
              <a:lnSpc>
                <a:spcPct val="80000"/>
              </a:lnSpc>
              <a:spcBef>
                <a:spcPts val="0"/>
              </a:spcBef>
              <a:spcAft>
                <a:spcPts val="0"/>
              </a:spcAft>
              <a:buSzPts val="3600"/>
              <a:buNone/>
            </a:pPr>
            <a:r>
              <a:rPr lang="en"/>
              <a:t>EMDR</a:t>
            </a:r>
            <a:endParaRPr/>
          </a:p>
        </p:txBody>
      </p:sp>
      <p:sp>
        <p:nvSpPr>
          <p:cNvPr id="111" name="Google Shape;111;p2"/>
          <p:cNvSpPr txBox="1"/>
          <p:nvPr/>
        </p:nvSpPr>
        <p:spPr>
          <a:xfrm>
            <a:off x="0" y="1576825"/>
            <a:ext cx="1735200" cy="1743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1" i="0" lang="en" sz="9600" u="none" cap="none" strike="noStrike">
                <a:solidFill>
                  <a:schemeClr val="accent1"/>
                </a:solidFill>
                <a:latin typeface="DM Sans"/>
                <a:ea typeface="DM Sans"/>
                <a:cs typeface="DM Sans"/>
                <a:sym typeface="DM Sans"/>
              </a:rPr>
              <a:t>7</a:t>
            </a:r>
            <a:endParaRPr b="1" i="0" sz="9600" u="none" cap="none" strike="noStrike">
              <a:solidFill>
                <a:schemeClr val="accent1"/>
              </a:solidFill>
              <a:latin typeface="DM Sans"/>
              <a:ea typeface="DM Sans"/>
              <a:cs typeface="DM Sans"/>
              <a:sym typeface="DM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7" name="Shape 247"/>
        <p:cNvGrpSpPr/>
        <p:nvPr/>
      </p:nvGrpSpPr>
      <p:grpSpPr>
        <a:xfrm>
          <a:off x="0" y="0"/>
          <a:ext cx="0" cy="0"/>
          <a:chOff x="0" y="0"/>
          <a:chExt cx="0" cy="0"/>
        </a:xfrm>
      </p:grpSpPr>
      <p:sp>
        <p:nvSpPr>
          <p:cNvPr id="248" name="Google Shape;248;p20"/>
          <p:cNvSpPr/>
          <p:nvPr/>
        </p:nvSpPr>
        <p:spPr>
          <a:xfrm>
            <a:off x="308025" y="217725"/>
            <a:ext cx="1877700" cy="939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rauma is about horror. A horrendous reality that you don't want to remember...&#10;&#10;Our clients are often dealing with the unspeakable. Are you using tools that promote healing, or are you re-traumatizing the people who've come to you for help?&#10;&#10;Evidence-based approaches like EMDR, Somatic Experiencing®, Sensorimotor Psychotherapy, and CBT have provided us effective techniques to treat the deep impacts of trauma on both the mind and the body—allowing us to offer our clients full and lasting healing. &#10;&#10;The challenge is keeping up to date with the latest developments on these powerful approaches. &#10;&#10;With the Trauma Treatment Mastery course, we've assembled a cast of renowned trauma treatment innovators—including Bessel van der Kolk, Peter Levine, Janina Fisher, Don Meichenbaum, Mary Jo Barrett and David Grand— to provide their latest findings and insight so you can be confident using these approaches in your work with trauma clients.  &#10;&#10;Reserve your spot today!  https://goo.gl/tSocsT" id="249" name="Google Shape;249;p20" title="Bessel van der Kolk on Effective Trauma Treatment with EMDR">
            <a:hlinkClick r:id="rId4"/>
          </p:cNvPr>
          <p:cNvPicPr preferRelativeResize="0"/>
          <p:nvPr/>
        </p:nvPicPr>
        <p:blipFill rotWithShape="1">
          <a:blip r:embed="rId5">
            <a:alphaModFix/>
          </a:blip>
          <a:srcRect b="0" l="0" r="0" t="0"/>
          <a:stretch/>
        </p:blipFill>
        <p:spPr>
          <a:xfrm>
            <a:off x="2286000" y="857250"/>
            <a:ext cx="4572000" cy="3429000"/>
          </a:xfrm>
          <a:prstGeom prst="rect">
            <a:avLst/>
          </a:prstGeom>
          <a:noFill/>
          <a:ln>
            <a:noFill/>
          </a:ln>
        </p:spPr>
      </p:pic>
      <p:sp>
        <p:nvSpPr>
          <p:cNvPr id="250" name="Google Shape;250;p20"/>
          <p:cNvSpPr txBox="1"/>
          <p:nvPr/>
        </p:nvSpPr>
        <p:spPr>
          <a:xfrm>
            <a:off x="2881150" y="318450"/>
            <a:ext cx="37719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en" sz="2300" u="none" cap="none" strike="noStrike">
                <a:solidFill>
                  <a:srgbClr val="0000FF"/>
                </a:solidFill>
                <a:latin typeface="DM Sans"/>
                <a:ea typeface="DM Sans"/>
                <a:cs typeface="DM Sans"/>
                <a:sym typeface="DM Sans"/>
              </a:rPr>
              <a:t>Van Der Kolk on EMDR</a:t>
            </a:r>
            <a:endParaRPr b="1" i="0" sz="2300" u="none" cap="none" strike="noStrike">
              <a:solidFill>
                <a:srgbClr val="0000FF"/>
              </a:solidFill>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4" name="Shape 254"/>
        <p:cNvGrpSpPr/>
        <p:nvPr/>
      </p:nvGrpSpPr>
      <p:grpSpPr>
        <a:xfrm>
          <a:off x="0" y="0"/>
          <a:ext cx="0" cy="0"/>
          <a:chOff x="0" y="0"/>
          <a:chExt cx="0" cy="0"/>
        </a:xfrm>
      </p:grpSpPr>
      <p:sp>
        <p:nvSpPr>
          <p:cNvPr id="255" name="Google Shape;255;p21"/>
          <p:cNvSpPr txBox="1"/>
          <p:nvPr>
            <p:ph idx="1" type="body"/>
          </p:nvPr>
        </p:nvSpPr>
        <p:spPr>
          <a:xfrm>
            <a:off x="457212" y="1347350"/>
            <a:ext cx="8229600" cy="3398100"/>
          </a:xfrm>
          <a:prstGeom prst="rect">
            <a:avLst/>
          </a:prstGeom>
          <a:noFill/>
          <a:ln>
            <a:noFill/>
          </a:ln>
        </p:spPr>
        <p:txBody>
          <a:bodyPr anchorCtr="0" anchor="t" bIns="45700" lIns="91425" spcFirstLastPara="1" rIns="91425" wrap="square" tIns="45700">
            <a:noAutofit/>
          </a:bodyPr>
          <a:lstStyle/>
          <a:p>
            <a:pPr indent="-558800" lvl="0" marL="609600" rtl="0" algn="l">
              <a:lnSpc>
                <a:spcPct val="90000"/>
              </a:lnSpc>
              <a:spcBef>
                <a:spcPts val="0"/>
              </a:spcBef>
              <a:spcAft>
                <a:spcPts val="0"/>
              </a:spcAft>
              <a:buClr>
                <a:schemeClr val="dk1"/>
              </a:buClr>
              <a:buSzPts val="2000"/>
              <a:buFont typeface="Noto Sans Symbols"/>
              <a:buAutoNum type="arabicPeriod"/>
            </a:pPr>
            <a:r>
              <a:rPr b="0" i="0" lang="en" sz="2000" u="none">
                <a:solidFill>
                  <a:schemeClr val="dk1"/>
                </a:solidFill>
                <a:latin typeface="Arial"/>
                <a:ea typeface="Arial"/>
                <a:cs typeface="Arial"/>
                <a:sym typeface="Arial"/>
              </a:rPr>
              <a:t>History taking phase</a:t>
            </a:r>
            <a:endParaRPr sz="1600"/>
          </a:p>
          <a:p>
            <a:pPr indent="-558800" lvl="0" marL="609600" rtl="0" algn="l">
              <a:lnSpc>
                <a:spcPct val="90000"/>
              </a:lnSpc>
              <a:spcBef>
                <a:spcPts val="560"/>
              </a:spcBef>
              <a:spcAft>
                <a:spcPts val="0"/>
              </a:spcAft>
              <a:buClr>
                <a:schemeClr val="dk1"/>
              </a:buClr>
              <a:buSzPts val="2000"/>
              <a:buFont typeface="Noto Sans Symbols"/>
              <a:buAutoNum type="arabicPeriod"/>
            </a:pPr>
            <a:r>
              <a:rPr b="0" i="0" lang="en" sz="2000" u="none">
                <a:solidFill>
                  <a:schemeClr val="dk1"/>
                </a:solidFill>
                <a:latin typeface="Arial"/>
                <a:ea typeface="Arial"/>
                <a:cs typeface="Arial"/>
                <a:sym typeface="Arial"/>
              </a:rPr>
              <a:t>Preparation phase - </a:t>
            </a:r>
            <a:r>
              <a:rPr lang="en" sz="2000">
                <a:latin typeface="Arial"/>
                <a:ea typeface="Arial"/>
                <a:cs typeface="Arial"/>
                <a:sym typeface="Arial"/>
              </a:rPr>
              <a:t>Resources, SE, Containment, </a:t>
            </a:r>
            <a:endParaRPr sz="1600"/>
          </a:p>
          <a:p>
            <a:pPr indent="-558800" lvl="0" marL="609600" rtl="0" algn="l">
              <a:lnSpc>
                <a:spcPct val="90000"/>
              </a:lnSpc>
              <a:spcBef>
                <a:spcPts val="560"/>
              </a:spcBef>
              <a:spcAft>
                <a:spcPts val="0"/>
              </a:spcAft>
              <a:buClr>
                <a:schemeClr val="dk1"/>
              </a:buClr>
              <a:buSzPts val="2000"/>
              <a:buFont typeface="Noto Sans Symbols"/>
              <a:buAutoNum type="arabicPeriod"/>
            </a:pPr>
            <a:r>
              <a:rPr b="0" i="0" lang="en" sz="2000" u="none">
                <a:solidFill>
                  <a:schemeClr val="dk1"/>
                </a:solidFill>
                <a:latin typeface="Arial"/>
                <a:ea typeface="Arial"/>
                <a:cs typeface="Arial"/>
                <a:sym typeface="Arial"/>
              </a:rPr>
              <a:t>Assessment phase</a:t>
            </a:r>
            <a:endParaRPr sz="1600"/>
          </a:p>
          <a:p>
            <a:pPr indent="-558800" lvl="0" marL="609600" rtl="0" algn="l">
              <a:lnSpc>
                <a:spcPct val="90000"/>
              </a:lnSpc>
              <a:spcBef>
                <a:spcPts val="560"/>
              </a:spcBef>
              <a:spcAft>
                <a:spcPts val="0"/>
              </a:spcAft>
              <a:buClr>
                <a:schemeClr val="dk1"/>
              </a:buClr>
              <a:buSzPts val="2000"/>
              <a:buFont typeface="Noto Sans Symbols"/>
              <a:buAutoNum type="arabicPeriod"/>
            </a:pPr>
            <a:r>
              <a:rPr b="0" i="0" lang="en" sz="2000" u="none">
                <a:solidFill>
                  <a:schemeClr val="dk1"/>
                </a:solidFill>
                <a:latin typeface="Arial"/>
                <a:ea typeface="Arial"/>
                <a:cs typeface="Arial"/>
                <a:sym typeface="Arial"/>
              </a:rPr>
              <a:t>Desensi</a:t>
            </a:r>
            <a:r>
              <a:rPr lang="en" sz="2000">
                <a:latin typeface="Arial"/>
                <a:ea typeface="Arial"/>
                <a:cs typeface="Arial"/>
                <a:sym typeface="Arial"/>
              </a:rPr>
              <a:t>t</a:t>
            </a:r>
            <a:r>
              <a:rPr b="0" i="0" lang="en" sz="2000" u="none">
                <a:solidFill>
                  <a:schemeClr val="dk1"/>
                </a:solidFill>
                <a:latin typeface="Arial"/>
                <a:ea typeface="Arial"/>
                <a:cs typeface="Arial"/>
                <a:sym typeface="Arial"/>
              </a:rPr>
              <a:t>ization phase</a:t>
            </a:r>
            <a:endParaRPr sz="1600"/>
          </a:p>
          <a:p>
            <a:pPr indent="-558800" lvl="0" marL="609600" rtl="0" algn="l">
              <a:lnSpc>
                <a:spcPct val="90000"/>
              </a:lnSpc>
              <a:spcBef>
                <a:spcPts val="560"/>
              </a:spcBef>
              <a:spcAft>
                <a:spcPts val="0"/>
              </a:spcAft>
              <a:buClr>
                <a:schemeClr val="dk1"/>
              </a:buClr>
              <a:buSzPts val="2000"/>
              <a:buFont typeface="Noto Sans Symbols"/>
              <a:buAutoNum type="arabicPeriod"/>
            </a:pPr>
            <a:r>
              <a:rPr b="0" i="0" lang="en" sz="2000" u="none">
                <a:solidFill>
                  <a:schemeClr val="dk1"/>
                </a:solidFill>
                <a:latin typeface="Arial"/>
                <a:ea typeface="Arial"/>
                <a:cs typeface="Arial"/>
                <a:sym typeface="Arial"/>
              </a:rPr>
              <a:t>Installation phase</a:t>
            </a:r>
            <a:endParaRPr sz="1600"/>
          </a:p>
          <a:p>
            <a:pPr indent="-558800" lvl="0" marL="609600" rtl="0" algn="l">
              <a:lnSpc>
                <a:spcPct val="90000"/>
              </a:lnSpc>
              <a:spcBef>
                <a:spcPts val="560"/>
              </a:spcBef>
              <a:spcAft>
                <a:spcPts val="0"/>
              </a:spcAft>
              <a:buClr>
                <a:schemeClr val="dk1"/>
              </a:buClr>
              <a:buSzPts val="2000"/>
              <a:buFont typeface="Noto Sans Symbols"/>
              <a:buAutoNum type="arabicPeriod"/>
            </a:pPr>
            <a:r>
              <a:rPr b="0" i="0" lang="en" sz="2000" u="none">
                <a:solidFill>
                  <a:schemeClr val="dk1"/>
                </a:solidFill>
                <a:latin typeface="Arial"/>
                <a:ea typeface="Arial"/>
                <a:cs typeface="Arial"/>
                <a:sym typeface="Arial"/>
              </a:rPr>
              <a:t>Body scan phase</a:t>
            </a:r>
            <a:endParaRPr sz="1600"/>
          </a:p>
          <a:p>
            <a:pPr indent="-558800" lvl="0" marL="609600" rtl="0" algn="l">
              <a:lnSpc>
                <a:spcPct val="90000"/>
              </a:lnSpc>
              <a:spcBef>
                <a:spcPts val="560"/>
              </a:spcBef>
              <a:spcAft>
                <a:spcPts val="0"/>
              </a:spcAft>
              <a:buClr>
                <a:schemeClr val="dk1"/>
              </a:buClr>
              <a:buSzPts val="2000"/>
              <a:buFont typeface="Noto Sans Symbols"/>
              <a:buAutoNum type="arabicPeriod"/>
            </a:pPr>
            <a:r>
              <a:rPr b="0" i="0" lang="en" sz="2000" u="none">
                <a:solidFill>
                  <a:schemeClr val="dk1"/>
                </a:solidFill>
                <a:latin typeface="Arial"/>
                <a:ea typeface="Arial"/>
                <a:cs typeface="Arial"/>
                <a:sym typeface="Arial"/>
              </a:rPr>
              <a:t>Closure phase</a:t>
            </a:r>
            <a:endParaRPr sz="1600"/>
          </a:p>
          <a:p>
            <a:pPr indent="-558800" lvl="0" marL="609600" rtl="0" algn="l">
              <a:lnSpc>
                <a:spcPct val="90000"/>
              </a:lnSpc>
              <a:spcBef>
                <a:spcPts val="560"/>
              </a:spcBef>
              <a:spcAft>
                <a:spcPts val="0"/>
              </a:spcAft>
              <a:buClr>
                <a:schemeClr val="dk1"/>
              </a:buClr>
              <a:buSzPts val="2000"/>
              <a:buFont typeface="Noto Sans Symbols"/>
              <a:buAutoNum type="arabicPeriod"/>
            </a:pPr>
            <a:r>
              <a:rPr b="0" i="0" lang="en" sz="2000" u="none">
                <a:solidFill>
                  <a:schemeClr val="dk1"/>
                </a:solidFill>
                <a:latin typeface="Arial"/>
                <a:ea typeface="Arial"/>
                <a:cs typeface="Arial"/>
                <a:sym typeface="Arial"/>
              </a:rPr>
              <a:t>Re-evaluation phase</a:t>
            </a:r>
            <a:endParaRPr sz="1600"/>
          </a:p>
        </p:txBody>
      </p:sp>
      <p:sp>
        <p:nvSpPr>
          <p:cNvPr id="256" name="Google Shape;256;p21"/>
          <p:cNvSpPr/>
          <p:nvPr/>
        </p:nvSpPr>
        <p:spPr>
          <a:xfrm>
            <a:off x="308025" y="217725"/>
            <a:ext cx="1877700" cy="939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21"/>
          <p:cNvSpPr txBox="1"/>
          <p:nvPr>
            <p:ph type="title"/>
          </p:nvPr>
        </p:nvSpPr>
        <p:spPr>
          <a:xfrm>
            <a:off x="396362" y="489956"/>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3300"/>
              </a:buClr>
              <a:buSzPts val="4000"/>
              <a:buFont typeface="Arial"/>
              <a:buNone/>
            </a:pPr>
            <a:r>
              <a:rPr b="0" i="0" lang="en" sz="3200" u="none">
                <a:solidFill>
                  <a:srgbClr val="FF3300"/>
                </a:solidFill>
                <a:latin typeface="Arial"/>
                <a:ea typeface="Arial"/>
                <a:cs typeface="Arial"/>
                <a:sym typeface="Arial"/>
              </a:rPr>
              <a:t>An </a:t>
            </a:r>
            <a:r>
              <a:rPr b="0" lang="en" sz="3200">
                <a:solidFill>
                  <a:srgbClr val="FF3300"/>
                </a:solidFill>
                <a:latin typeface="Arial"/>
                <a:ea typeface="Arial"/>
                <a:cs typeface="Arial"/>
                <a:sym typeface="Arial"/>
              </a:rPr>
              <a:t>8-P</a:t>
            </a:r>
            <a:r>
              <a:rPr b="0" i="0" lang="en" sz="3200" u="none">
                <a:solidFill>
                  <a:srgbClr val="FF3300"/>
                </a:solidFill>
                <a:latin typeface="Arial"/>
                <a:ea typeface="Arial"/>
                <a:cs typeface="Arial"/>
                <a:sym typeface="Arial"/>
              </a:rPr>
              <a:t>hase </a:t>
            </a:r>
            <a:r>
              <a:rPr b="0" lang="en" sz="3200">
                <a:solidFill>
                  <a:srgbClr val="FF3300"/>
                </a:solidFill>
                <a:latin typeface="Arial"/>
                <a:ea typeface="Arial"/>
                <a:cs typeface="Arial"/>
                <a:sym typeface="Arial"/>
              </a:rPr>
              <a:t>A</a:t>
            </a:r>
            <a:r>
              <a:rPr b="0" i="0" lang="en" sz="3200" u="none">
                <a:solidFill>
                  <a:srgbClr val="FF3300"/>
                </a:solidFill>
                <a:latin typeface="Arial"/>
                <a:ea typeface="Arial"/>
                <a:cs typeface="Arial"/>
                <a:sym typeface="Arial"/>
              </a:rPr>
              <a:t>pproach</a:t>
            </a:r>
            <a:r>
              <a:rPr b="0" i="0" lang="en" sz="2800" u="none">
                <a:solidFill>
                  <a:srgbClr val="FF3300"/>
                </a:solidFill>
                <a:latin typeface="Arial"/>
                <a:ea typeface="Arial"/>
                <a:cs typeface="Arial"/>
                <a:sym typeface="Arial"/>
              </a:rPr>
              <a:t> </a:t>
            </a:r>
            <a:br>
              <a:rPr b="0" i="0" lang="en" sz="3300" u="none">
                <a:solidFill>
                  <a:srgbClr val="FF3300"/>
                </a:solidFill>
                <a:latin typeface="Arial"/>
                <a:ea typeface="Arial"/>
                <a:cs typeface="Arial"/>
                <a:sym typeface="Arial"/>
              </a:rPr>
            </a:br>
            <a:endParaRPr sz="27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1" name="Shape 261"/>
        <p:cNvGrpSpPr/>
        <p:nvPr/>
      </p:nvGrpSpPr>
      <p:grpSpPr>
        <a:xfrm>
          <a:off x="0" y="0"/>
          <a:ext cx="0" cy="0"/>
          <a:chOff x="0" y="0"/>
          <a:chExt cx="0" cy="0"/>
        </a:xfrm>
      </p:grpSpPr>
      <p:sp>
        <p:nvSpPr>
          <p:cNvPr id="262" name="Google Shape;262;p22"/>
          <p:cNvSpPr txBox="1"/>
          <p:nvPr>
            <p:ph idx="4294967295" type="body"/>
          </p:nvPr>
        </p:nvSpPr>
        <p:spPr>
          <a:xfrm>
            <a:off x="556900" y="1413150"/>
            <a:ext cx="8066700" cy="3394500"/>
          </a:xfrm>
          <a:prstGeom prst="rect">
            <a:avLst/>
          </a:prstGeom>
          <a:noFill/>
          <a:ln>
            <a:noFill/>
          </a:ln>
        </p:spPr>
        <p:txBody>
          <a:bodyPr anchorCtr="0" anchor="t" bIns="45700" lIns="91425" spcFirstLastPara="1" rIns="91425" wrap="square" tIns="45700">
            <a:noAutofit/>
          </a:bodyPr>
          <a:lstStyle/>
          <a:p>
            <a:pPr indent="-285750" lvl="0" marL="342900" marR="0" rtl="0" algn="l">
              <a:lnSpc>
                <a:spcPct val="90000"/>
              </a:lnSpc>
              <a:spcBef>
                <a:spcPts val="0"/>
              </a:spcBef>
              <a:spcAft>
                <a:spcPts val="0"/>
              </a:spcAft>
              <a:buClr>
                <a:schemeClr val="dk1"/>
              </a:buClr>
              <a:buSzPts val="2300"/>
              <a:buFont typeface="Arial"/>
              <a:buAutoNum type="arabicPeriod"/>
            </a:pPr>
            <a:r>
              <a:rPr b="0" i="0" lang="en" sz="2300" u="none" cap="none" strike="noStrike">
                <a:solidFill>
                  <a:schemeClr val="dk1"/>
                </a:solidFill>
                <a:latin typeface="Arial"/>
                <a:ea typeface="Arial"/>
                <a:cs typeface="Arial"/>
                <a:sym typeface="Arial"/>
              </a:rPr>
              <a:t>Specific memory – identification of components</a:t>
            </a:r>
            <a:endParaRPr sz="1500"/>
          </a:p>
          <a:p>
            <a:pPr indent="-285750" lvl="0" marL="342900" marR="0" rtl="0" algn="l">
              <a:lnSpc>
                <a:spcPct val="90000"/>
              </a:lnSpc>
              <a:spcBef>
                <a:spcPts val="640"/>
              </a:spcBef>
              <a:spcAft>
                <a:spcPts val="0"/>
              </a:spcAft>
              <a:buClr>
                <a:schemeClr val="dk1"/>
              </a:buClr>
              <a:buSzPts val="2300"/>
              <a:buFont typeface="Arial"/>
              <a:buAutoNum type="arabicPeriod"/>
            </a:pPr>
            <a:r>
              <a:rPr b="0" i="0" lang="en" sz="2300" u="none" cap="none" strike="noStrike">
                <a:solidFill>
                  <a:schemeClr val="dk1"/>
                </a:solidFill>
                <a:latin typeface="Arial"/>
                <a:ea typeface="Arial"/>
                <a:cs typeface="Arial"/>
                <a:sym typeface="Arial"/>
              </a:rPr>
              <a:t>Onset with a representative picture/component of traumatic memory</a:t>
            </a:r>
            <a:endParaRPr sz="1500"/>
          </a:p>
          <a:p>
            <a:pPr indent="-285750" lvl="0" marL="342900" marR="0" rtl="0" algn="l">
              <a:lnSpc>
                <a:spcPct val="90000"/>
              </a:lnSpc>
              <a:spcBef>
                <a:spcPts val="640"/>
              </a:spcBef>
              <a:spcAft>
                <a:spcPts val="0"/>
              </a:spcAft>
              <a:buClr>
                <a:schemeClr val="dk1"/>
              </a:buClr>
              <a:buSzPts val="2300"/>
              <a:buFont typeface="Arial"/>
              <a:buAutoNum type="arabicPeriod"/>
            </a:pPr>
            <a:r>
              <a:rPr b="0" i="0" lang="en" sz="2300" u="none" cap="none" strike="noStrike">
                <a:solidFill>
                  <a:schemeClr val="dk1"/>
                </a:solidFill>
                <a:latin typeface="Arial"/>
                <a:ea typeface="Arial"/>
                <a:cs typeface="Arial"/>
                <a:sym typeface="Arial"/>
              </a:rPr>
              <a:t>Start of an inner process of associations, with simultaneous bilateral stimulation (BLS) or Tapper, guided by therapist</a:t>
            </a:r>
            <a:endParaRPr sz="1500"/>
          </a:p>
          <a:p>
            <a:pPr indent="-285750" lvl="0" marL="342900" marR="0" rtl="0" algn="l">
              <a:lnSpc>
                <a:spcPct val="90000"/>
              </a:lnSpc>
              <a:spcBef>
                <a:spcPts val="640"/>
              </a:spcBef>
              <a:spcAft>
                <a:spcPts val="0"/>
              </a:spcAft>
              <a:buClr>
                <a:schemeClr val="dk1"/>
              </a:buClr>
              <a:buSzPts val="2300"/>
              <a:buFont typeface="Arial"/>
              <a:buAutoNum type="arabicPeriod"/>
            </a:pPr>
            <a:r>
              <a:rPr b="0" i="0" lang="en" sz="2300" u="none" cap="none" strike="noStrike">
                <a:solidFill>
                  <a:schemeClr val="dk1"/>
                </a:solidFill>
                <a:latin typeface="Arial"/>
                <a:ea typeface="Arial"/>
                <a:cs typeface="Arial"/>
                <a:sym typeface="Arial"/>
              </a:rPr>
              <a:t>Client reports changes in associations</a:t>
            </a:r>
            <a:endParaRPr sz="1500"/>
          </a:p>
          <a:p>
            <a:pPr indent="-285750" lvl="0" marL="342900" marR="0" rtl="0" algn="l">
              <a:lnSpc>
                <a:spcPct val="90000"/>
              </a:lnSpc>
              <a:spcBef>
                <a:spcPts val="640"/>
              </a:spcBef>
              <a:spcAft>
                <a:spcPts val="0"/>
              </a:spcAft>
              <a:buClr>
                <a:schemeClr val="dk1"/>
              </a:buClr>
              <a:buSzPts val="2300"/>
              <a:buFont typeface="Arial"/>
              <a:buAutoNum type="arabicPeriod"/>
            </a:pPr>
            <a:r>
              <a:rPr b="0" i="0" lang="en" sz="2300" u="none" cap="none" strike="noStrike">
                <a:solidFill>
                  <a:schemeClr val="dk1"/>
                </a:solidFill>
                <a:latin typeface="Arial"/>
                <a:ea typeface="Arial"/>
                <a:cs typeface="Arial"/>
                <a:sym typeface="Arial"/>
              </a:rPr>
              <a:t>Process repeated with short breaks</a:t>
            </a:r>
            <a:endParaRPr sz="1500"/>
          </a:p>
        </p:txBody>
      </p:sp>
      <p:sp>
        <p:nvSpPr>
          <p:cNvPr id="263" name="Google Shape;263;p22"/>
          <p:cNvSpPr/>
          <p:nvPr/>
        </p:nvSpPr>
        <p:spPr>
          <a:xfrm>
            <a:off x="308025" y="217725"/>
            <a:ext cx="1877700" cy="939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22"/>
          <p:cNvSpPr txBox="1"/>
          <p:nvPr>
            <p:ph idx="4294967295" type="title"/>
          </p:nvPr>
        </p:nvSpPr>
        <p:spPr>
          <a:xfrm>
            <a:off x="308025" y="460384"/>
            <a:ext cx="8229600" cy="8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3300"/>
              </a:buClr>
              <a:buSzPts val="4000"/>
              <a:buFont typeface="Arial"/>
              <a:buNone/>
            </a:pPr>
            <a:r>
              <a:rPr b="0" i="0" lang="en" sz="4000" u="none" cap="none" strike="noStrike">
                <a:solidFill>
                  <a:srgbClr val="FF3300"/>
                </a:solidFill>
                <a:latin typeface="Arial"/>
                <a:ea typeface="Arial"/>
                <a:cs typeface="Arial"/>
                <a:sym typeface="Arial"/>
              </a:rPr>
              <a:t>What does a session look like?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8" name="Shape 268"/>
        <p:cNvGrpSpPr/>
        <p:nvPr/>
      </p:nvGrpSpPr>
      <p:grpSpPr>
        <a:xfrm>
          <a:off x="0" y="0"/>
          <a:ext cx="0" cy="0"/>
          <a:chOff x="0" y="0"/>
          <a:chExt cx="0" cy="0"/>
        </a:xfrm>
      </p:grpSpPr>
      <p:sp>
        <p:nvSpPr>
          <p:cNvPr id="269" name="Google Shape;269;p23"/>
          <p:cNvSpPr txBox="1"/>
          <p:nvPr>
            <p:ph type="title"/>
          </p:nvPr>
        </p:nvSpPr>
        <p:spPr>
          <a:xfrm>
            <a:off x="457212" y="303906"/>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3300"/>
              </a:buClr>
              <a:buSzPts val="4000"/>
              <a:buFont typeface="Arial"/>
              <a:buNone/>
            </a:pPr>
            <a:r>
              <a:rPr b="0" lang="en" sz="4000">
                <a:solidFill>
                  <a:srgbClr val="FF3300"/>
                </a:solidFill>
                <a:latin typeface="Arial"/>
                <a:ea typeface="Arial"/>
                <a:cs typeface="Arial"/>
                <a:sym typeface="Arial"/>
              </a:rPr>
              <a:t>Cognitions</a:t>
            </a:r>
            <a:endParaRPr/>
          </a:p>
        </p:txBody>
      </p:sp>
      <p:pic>
        <p:nvPicPr>
          <p:cNvPr id="270" name="Google Shape;270;p23"/>
          <p:cNvPicPr preferRelativeResize="0"/>
          <p:nvPr/>
        </p:nvPicPr>
        <p:blipFill rotWithShape="1">
          <a:blip r:embed="rId4">
            <a:alphaModFix/>
          </a:blip>
          <a:srcRect b="0" l="0" r="0" t="0"/>
          <a:stretch/>
        </p:blipFill>
        <p:spPr>
          <a:xfrm>
            <a:off x="404813" y="1242656"/>
            <a:ext cx="8334375" cy="3295650"/>
          </a:xfrm>
          <a:prstGeom prst="rect">
            <a:avLst/>
          </a:prstGeom>
          <a:noFill/>
          <a:ln>
            <a:noFill/>
          </a:ln>
        </p:spPr>
      </p:pic>
      <p:sp>
        <p:nvSpPr>
          <p:cNvPr id="271" name="Google Shape;271;p23"/>
          <p:cNvSpPr/>
          <p:nvPr/>
        </p:nvSpPr>
        <p:spPr>
          <a:xfrm>
            <a:off x="308025" y="217725"/>
            <a:ext cx="1877700" cy="939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5" name="Shape 275"/>
        <p:cNvGrpSpPr/>
        <p:nvPr/>
      </p:nvGrpSpPr>
      <p:grpSpPr>
        <a:xfrm>
          <a:off x="0" y="0"/>
          <a:ext cx="0" cy="0"/>
          <a:chOff x="0" y="0"/>
          <a:chExt cx="0" cy="0"/>
        </a:xfrm>
      </p:grpSpPr>
      <p:sp>
        <p:nvSpPr>
          <p:cNvPr id="276" name="Google Shape;276;p24"/>
          <p:cNvSpPr txBox="1"/>
          <p:nvPr>
            <p:ph type="title"/>
          </p:nvPr>
        </p:nvSpPr>
        <p:spPr>
          <a:xfrm>
            <a:off x="457212" y="303906"/>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3300"/>
              </a:buClr>
              <a:buSzPts val="4000"/>
              <a:buFont typeface="Arial"/>
              <a:buNone/>
            </a:pPr>
            <a:r>
              <a:rPr b="0" lang="en" sz="4000">
                <a:solidFill>
                  <a:srgbClr val="FF3300"/>
                </a:solidFill>
                <a:latin typeface="Arial"/>
                <a:ea typeface="Arial"/>
                <a:cs typeface="Arial"/>
                <a:sym typeface="Arial"/>
              </a:rPr>
              <a:t>Cognitions</a:t>
            </a:r>
            <a:endParaRPr/>
          </a:p>
        </p:txBody>
      </p:sp>
      <p:pic>
        <p:nvPicPr>
          <p:cNvPr id="277" name="Google Shape;277;p24"/>
          <p:cNvPicPr preferRelativeResize="0"/>
          <p:nvPr/>
        </p:nvPicPr>
        <p:blipFill rotWithShape="1">
          <a:blip r:embed="rId4">
            <a:alphaModFix/>
          </a:blip>
          <a:srcRect b="0" l="0" r="0" t="0"/>
          <a:stretch/>
        </p:blipFill>
        <p:spPr>
          <a:xfrm>
            <a:off x="607075" y="1386518"/>
            <a:ext cx="8079726" cy="2831357"/>
          </a:xfrm>
          <a:prstGeom prst="rect">
            <a:avLst/>
          </a:prstGeom>
          <a:noFill/>
          <a:ln>
            <a:noFill/>
          </a:ln>
        </p:spPr>
      </p:pic>
      <p:sp>
        <p:nvSpPr>
          <p:cNvPr id="278" name="Google Shape;278;p24"/>
          <p:cNvSpPr/>
          <p:nvPr/>
        </p:nvSpPr>
        <p:spPr>
          <a:xfrm>
            <a:off x="308025" y="217725"/>
            <a:ext cx="1877700" cy="939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2" name="Shape 282"/>
        <p:cNvGrpSpPr/>
        <p:nvPr/>
      </p:nvGrpSpPr>
      <p:grpSpPr>
        <a:xfrm>
          <a:off x="0" y="0"/>
          <a:ext cx="0" cy="0"/>
          <a:chOff x="0" y="0"/>
          <a:chExt cx="0" cy="0"/>
        </a:xfrm>
      </p:grpSpPr>
      <p:sp>
        <p:nvSpPr>
          <p:cNvPr id="283" name="Google Shape;283;p25"/>
          <p:cNvSpPr txBox="1"/>
          <p:nvPr>
            <p:ph type="title"/>
          </p:nvPr>
        </p:nvSpPr>
        <p:spPr>
          <a:xfrm>
            <a:off x="457212" y="303906"/>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3300"/>
              </a:buClr>
              <a:buSzPts val="4000"/>
              <a:buFont typeface="Arial"/>
              <a:buNone/>
            </a:pPr>
            <a:r>
              <a:rPr b="0" lang="en" sz="4000">
                <a:solidFill>
                  <a:srgbClr val="FF3300"/>
                </a:solidFill>
                <a:latin typeface="Arial"/>
                <a:ea typeface="Arial"/>
                <a:cs typeface="Arial"/>
                <a:sym typeface="Arial"/>
              </a:rPr>
              <a:t>SUDS</a:t>
            </a:r>
            <a:endParaRPr/>
          </a:p>
        </p:txBody>
      </p:sp>
      <p:pic>
        <p:nvPicPr>
          <p:cNvPr id="284" name="Google Shape;284;p25"/>
          <p:cNvPicPr preferRelativeResize="0"/>
          <p:nvPr/>
        </p:nvPicPr>
        <p:blipFill rotWithShape="1">
          <a:blip r:embed="rId4">
            <a:alphaModFix/>
          </a:blip>
          <a:srcRect b="0" l="0" r="0" t="0"/>
          <a:stretch/>
        </p:blipFill>
        <p:spPr>
          <a:xfrm>
            <a:off x="1345925" y="1020950"/>
            <a:ext cx="6892775" cy="3817749"/>
          </a:xfrm>
          <a:prstGeom prst="rect">
            <a:avLst/>
          </a:prstGeom>
          <a:noFill/>
          <a:ln>
            <a:noFill/>
          </a:ln>
        </p:spPr>
      </p:pic>
      <p:sp>
        <p:nvSpPr>
          <p:cNvPr id="285" name="Google Shape;285;p25"/>
          <p:cNvSpPr/>
          <p:nvPr/>
        </p:nvSpPr>
        <p:spPr>
          <a:xfrm>
            <a:off x="308025" y="217725"/>
            <a:ext cx="1877700" cy="939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9" name="Shape 289"/>
        <p:cNvGrpSpPr/>
        <p:nvPr/>
      </p:nvGrpSpPr>
      <p:grpSpPr>
        <a:xfrm>
          <a:off x="0" y="0"/>
          <a:ext cx="0" cy="0"/>
          <a:chOff x="0" y="0"/>
          <a:chExt cx="0" cy="0"/>
        </a:xfrm>
      </p:grpSpPr>
      <p:sp>
        <p:nvSpPr>
          <p:cNvPr id="290" name="Google Shape;290;p26"/>
          <p:cNvSpPr txBox="1"/>
          <p:nvPr>
            <p:ph type="title"/>
          </p:nvPr>
        </p:nvSpPr>
        <p:spPr>
          <a:xfrm>
            <a:off x="457212" y="303906"/>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3300"/>
              </a:buClr>
              <a:buSzPts val="4000"/>
              <a:buFont typeface="Arial"/>
              <a:buNone/>
            </a:pPr>
            <a:r>
              <a:rPr b="0" lang="en" sz="4000">
                <a:solidFill>
                  <a:srgbClr val="FF3300"/>
                </a:solidFill>
                <a:latin typeface="Arial"/>
                <a:ea typeface="Arial"/>
                <a:cs typeface="Arial"/>
                <a:sym typeface="Arial"/>
              </a:rPr>
              <a:t>VOC</a:t>
            </a:r>
            <a:endParaRPr/>
          </a:p>
        </p:txBody>
      </p:sp>
      <p:pic>
        <p:nvPicPr>
          <p:cNvPr id="291" name="Google Shape;291;p26"/>
          <p:cNvPicPr preferRelativeResize="0"/>
          <p:nvPr/>
        </p:nvPicPr>
        <p:blipFill rotWithShape="1">
          <a:blip r:embed="rId4">
            <a:alphaModFix/>
          </a:blip>
          <a:srcRect b="0" l="0" r="0" t="0"/>
          <a:stretch/>
        </p:blipFill>
        <p:spPr>
          <a:xfrm>
            <a:off x="457200" y="1313700"/>
            <a:ext cx="8108301" cy="2683625"/>
          </a:xfrm>
          <a:prstGeom prst="rect">
            <a:avLst/>
          </a:prstGeom>
          <a:noFill/>
          <a:ln>
            <a:noFill/>
          </a:ln>
        </p:spPr>
      </p:pic>
      <p:sp>
        <p:nvSpPr>
          <p:cNvPr id="292" name="Google Shape;292;p26"/>
          <p:cNvSpPr/>
          <p:nvPr/>
        </p:nvSpPr>
        <p:spPr>
          <a:xfrm>
            <a:off x="308025" y="217725"/>
            <a:ext cx="1877700" cy="939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6" name="Shape 296"/>
        <p:cNvGrpSpPr/>
        <p:nvPr/>
      </p:nvGrpSpPr>
      <p:grpSpPr>
        <a:xfrm>
          <a:off x="0" y="0"/>
          <a:ext cx="0" cy="0"/>
          <a:chOff x="0" y="0"/>
          <a:chExt cx="0" cy="0"/>
        </a:xfrm>
      </p:grpSpPr>
      <p:sp>
        <p:nvSpPr>
          <p:cNvPr id="297" name="Google Shape;297;p27"/>
          <p:cNvSpPr/>
          <p:nvPr/>
        </p:nvSpPr>
        <p:spPr>
          <a:xfrm>
            <a:off x="308025" y="217725"/>
            <a:ext cx="1877700" cy="939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27"/>
          <p:cNvSpPr txBox="1"/>
          <p:nvPr>
            <p:ph type="title"/>
          </p:nvPr>
        </p:nvSpPr>
        <p:spPr>
          <a:xfrm>
            <a:off x="395287" y="573881"/>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3300"/>
              </a:buClr>
              <a:buSzPts val="4000"/>
              <a:buFont typeface="Arial"/>
              <a:buNone/>
            </a:pPr>
            <a:r>
              <a:rPr b="0" i="0" lang="en" sz="4000" u="none">
                <a:solidFill>
                  <a:srgbClr val="FF3300"/>
                </a:solidFill>
                <a:latin typeface="Arial"/>
                <a:ea typeface="Arial"/>
                <a:cs typeface="Arial"/>
                <a:sym typeface="Arial"/>
              </a:rPr>
              <a:t>Case example: </a:t>
            </a:r>
            <a:r>
              <a:rPr b="0" lang="en" sz="4000">
                <a:solidFill>
                  <a:srgbClr val="FF3300"/>
                </a:solidFill>
                <a:latin typeface="Arial"/>
                <a:ea typeface="Arial"/>
                <a:cs typeface="Arial"/>
                <a:sym typeface="Arial"/>
              </a:rPr>
              <a:t>Car Accident</a:t>
            </a:r>
            <a:endParaRPr/>
          </a:p>
        </p:txBody>
      </p:sp>
      <p:sp>
        <p:nvSpPr>
          <p:cNvPr id="299" name="Google Shape;299;p27"/>
          <p:cNvSpPr txBox="1"/>
          <p:nvPr>
            <p:ph idx="1" type="body"/>
          </p:nvPr>
        </p:nvSpPr>
        <p:spPr>
          <a:xfrm>
            <a:off x="468312" y="1545431"/>
            <a:ext cx="8229600" cy="3394471"/>
          </a:xfrm>
          <a:prstGeom prst="rect">
            <a:avLst/>
          </a:prstGeom>
          <a:noFill/>
          <a:ln>
            <a:noFill/>
          </a:ln>
        </p:spPr>
        <p:txBody>
          <a:bodyPr anchorCtr="0" anchor="t" bIns="45700" lIns="91425" spcFirstLastPara="1" rIns="91425" wrap="square" tIns="45700">
            <a:noAutofit/>
          </a:bodyPr>
          <a:lstStyle/>
          <a:p>
            <a:pPr indent="-311150" lvl="0" marL="342900" rtl="0" algn="l">
              <a:lnSpc>
                <a:spcPct val="100000"/>
              </a:lnSpc>
              <a:spcBef>
                <a:spcPts val="0"/>
              </a:spcBef>
              <a:spcAft>
                <a:spcPts val="0"/>
              </a:spcAft>
              <a:buClr>
                <a:schemeClr val="dk1"/>
              </a:buClr>
              <a:buSzPts val="2700"/>
              <a:buFont typeface="Arial"/>
              <a:buChar char="•"/>
            </a:pPr>
            <a:r>
              <a:rPr lang="en" sz="2700">
                <a:latin typeface="Arial"/>
                <a:ea typeface="Arial"/>
                <a:cs typeface="Arial"/>
                <a:sym typeface="Arial"/>
              </a:rPr>
              <a:t>Client in car accident</a:t>
            </a:r>
            <a:endParaRPr sz="1900"/>
          </a:p>
          <a:p>
            <a:pPr indent="-311150" lvl="0" marL="342900" rtl="0" algn="l">
              <a:lnSpc>
                <a:spcPct val="100000"/>
              </a:lnSpc>
              <a:spcBef>
                <a:spcPts val="640"/>
              </a:spcBef>
              <a:spcAft>
                <a:spcPts val="0"/>
              </a:spcAft>
              <a:buClr>
                <a:schemeClr val="dk1"/>
              </a:buClr>
              <a:buSzPts val="2700"/>
              <a:buFont typeface="Arial"/>
              <a:buChar char="•"/>
            </a:pPr>
            <a:r>
              <a:rPr lang="en" sz="2700">
                <a:latin typeface="Arial"/>
                <a:ea typeface="Arial"/>
                <a:cs typeface="Arial"/>
                <a:sym typeface="Arial"/>
              </a:rPr>
              <a:t>Broken leg </a:t>
            </a:r>
            <a:endParaRPr sz="1900"/>
          </a:p>
          <a:p>
            <a:pPr indent="-311150" lvl="0" marL="342900" rtl="0" algn="l">
              <a:lnSpc>
                <a:spcPct val="100000"/>
              </a:lnSpc>
              <a:spcBef>
                <a:spcPts val="640"/>
              </a:spcBef>
              <a:spcAft>
                <a:spcPts val="0"/>
              </a:spcAft>
              <a:buClr>
                <a:schemeClr val="dk1"/>
              </a:buClr>
              <a:buSzPts val="2700"/>
              <a:buFont typeface="Arial"/>
              <a:buChar char="•"/>
            </a:pPr>
            <a:r>
              <a:rPr lang="en" sz="2700">
                <a:latin typeface="Arial"/>
                <a:ea typeface="Arial"/>
                <a:cs typeface="Arial"/>
                <a:sym typeface="Arial"/>
              </a:rPr>
              <a:t>Head injury</a:t>
            </a:r>
            <a:endParaRPr sz="1900"/>
          </a:p>
          <a:p>
            <a:pPr indent="-311150" lvl="0" marL="342900" rtl="0" algn="l">
              <a:lnSpc>
                <a:spcPct val="100000"/>
              </a:lnSpc>
              <a:spcBef>
                <a:spcPts val="640"/>
              </a:spcBef>
              <a:spcAft>
                <a:spcPts val="0"/>
              </a:spcAft>
              <a:buClr>
                <a:schemeClr val="dk1"/>
              </a:buClr>
              <a:buSzPts val="2700"/>
              <a:buFont typeface="Arial"/>
              <a:buChar char="•"/>
            </a:pPr>
            <a:r>
              <a:rPr b="0" i="0" lang="en" sz="2700" u="none">
                <a:solidFill>
                  <a:schemeClr val="dk1"/>
                </a:solidFill>
                <a:latin typeface="Arial"/>
                <a:ea typeface="Arial"/>
                <a:cs typeface="Arial"/>
                <a:sym typeface="Arial"/>
              </a:rPr>
              <a:t>Develops PTSD</a:t>
            </a:r>
            <a:endParaRPr sz="1900"/>
          </a:p>
          <a:p>
            <a:pPr indent="-311150" lvl="0" marL="342900" rtl="0" algn="l">
              <a:lnSpc>
                <a:spcPct val="100000"/>
              </a:lnSpc>
              <a:spcBef>
                <a:spcPts val="640"/>
              </a:spcBef>
              <a:spcAft>
                <a:spcPts val="0"/>
              </a:spcAft>
              <a:buClr>
                <a:schemeClr val="dk1"/>
              </a:buClr>
              <a:buSzPts val="2700"/>
              <a:buFont typeface="Arial"/>
              <a:buChar char="•"/>
            </a:pPr>
            <a:r>
              <a:rPr b="0" i="0" lang="en" sz="2700" u="none">
                <a:solidFill>
                  <a:schemeClr val="dk1"/>
                </a:solidFill>
                <a:latin typeface="Arial"/>
                <a:ea typeface="Arial"/>
                <a:cs typeface="Arial"/>
                <a:sym typeface="Arial"/>
              </a:rPr>
              <a:t>Begins EMDR-treatment after three months</a:t>
            </a:r>
            <a:endParaRPr sz="19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3" name="Shape 303"/>
        <p:cNvGrpSpPr/>
        <p:nvPr/>
      </p:nvGrpSpPr>
      <p:grpSpPr>
        <a:xfrm>
          <a:off x="0" y="0"/>
          <a:ext cx="0" cy="0"/>
          <a:chOff x="0" y="0"/>
          <a:chExt cx="0" cy="0"/>
        </a:xfrm>
      </p:grpSpPr>
      <p:sp>
        <p:nvSpPr>
          <p:cNvPr id="304" name="Google Shape;304;p28"/>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3300"/>
              </a:buClr>
              <a:buSzPts val="4000"/>
              <a:buFont typeface="Arial"/>
              <a:buNone/>
            </a:pPr>
            <a:r>
              <a:rPr b="0" i="0" lang="en" sz="4000" u="none">
                <a:solidFill>
                  <a:srgbClr val="FF3300"/>
                </a:solidFill>
                <a:latin typeface="Arial"/>
                <a:ea typeface="Arial"/>
                <a:cs typeface="Arial"/>
                <a:sym typeface="Arial"/>
              </a:rPr>
              <a:t>EMDR </a:t>
            </a:r>
            <a:r>
              <a:rPr b="0" lang="en" sz="4000">
                <a:solidFill>
                  <a:srgbClr val="FF3300"/>
                </a:solidFill>
                <a:latin typeface="Arial"/>
                <a:ea typeface="Arial"/>
                <a:cs typeface="Arial"/>
                <a:sym typeface="Arial"/>
              </a:rPr>
              <a:t>S</a:t>
            </a:r>
            <a:r>
              <a:rPr b="0" i="0" lang="en" sz="4000" u="none">
                <a:solidFill>
                  <a:srgbClr val="FF3300"/>
                </a:solidFill>
                <a:latin typeface="Arial"/>
                <a:ea typeface="Arial"/>
                <a:cs typeface="Arial"/>
                <a:sym typeface="Arial"/>
              </a:rPr>
              <a:t>ession </a:t>
            </a:r>
            <a:endParaRPr/>
          </a:p>
        </p:txBody>
      </p:sp>
      <p:sp>
        <p:nvSpPr>
          <p:cNvPr id="305" name="Google Shape;305;p28"/>
          <p:cNvSpPr txBox="1"/>
          <p:nvPr>
            <p:ph idx="1" type="body"/>
          </p:nvPr>
        </p:nvSpPr>
        <p:spPr>
          <a:xfrm>
            <a:off x="485250" y="1319775"/>
            <a:ext cx="8173500" cy="3398100"/>
          </a:xfrm>
          <a:prstGeom prst="rect">
            <a:avLst/>
          </a:prstGeom>
          <a:noFill/>
          <a:ln>
            <a:noFill/>
          </a:ln>
        </p:spPr>
        <p:txBody>
          <a:bodyPr anchorCtr="0" anchor="t" bIns="45700" lIns="91425" spcFirstLastPara="1" rIns="91425" wrap="square" tIns="45700">
            <a:noAutofit/>
          </a:bodyPr>
          <a:lstStyle/>
          <a:p>
            <a:pPr indent="-355600" lvl="0" marL="457200" rtl="0" algn="l">
              <a:lnSpc>
                <a:spcPct val="150000"/>
              </a:lnSpc>
              <a:spcBef>
                <a:spcPts val="0"/>
              </a:spcBef>
              <a:spcAft>
                <a:spcPts val="0"/>
              </a:spcAft>
              <a:buSzPts val="2000"/>
              <a:buFont typeface="Arial"/>
              <a:buAutoNum type="arabicPeriod"/>
            </a:pPr>
            <a:r>
              <a:rPr lang="en" sz="2000">
                <a:latin typeface="Arial"/>
                <a:ea typeface="Arial"/>
                <a:cs typeface="Arial"/>
                <a:sym typeface="Arial"/>
              </a:rPr>
              <a:t>What’s the worst part of the accident? </a:t>
            </a:r>
            <a:endParaRPr sz="2000">
              <a:latin typeface="Arial"/>
              <a:ea typeface="Arial"/>
              <a:cs typeface="Arial"/>
              <a:sym typeface="Arial"/>
            </a:endParaRPr>
          </a:p>
          <a:p>
            <a:pPr indent="-355600" lvl="0" marL="457200" rtl="0" algn="l">
              <a:lnSpc>
                <a:spcPct val="150000"/>
              </a:lnSpc>
              <a:spcBef>
                <a:spcPts val="0"/>
              </a:spcBef>
              <a:spcAft>
                <a:spcPts val="0"/>
              </a:spcAft>
              <a:buSzPts val="2000"/>
              <a:buFont typeface="Arial"/>
              <a:buAutoNum type="arabicPeriod"/>
            </a:pPr>
            <a:r>
              <a:rPr lang="en" sz="2000">
                <a:latin typeface="Arial"/>
                <a:ea typeface="Arial"/>
                <a:cs typeface="Arial"/>
                <a:sym typeface="Arial"/>
              </a:rPr>
              <a:t>What is your negative cognition (NC)? (negative belief) “I am…..” (SUDS 1-10)</a:t>
            </a:r>
            <a:endParaRPr sz="2000">
              <a:latin typeface="Arial"/>
              <a:ea typeface="Arial"/>
              <a:cs typeface="Arial"/>
              <a:sym typeface="Arial"/>
            </a:endParaRPr>
          </a:p>
          <a:p>
            <a:pPr indent="-355600" lvl="0" marL="457200" rtl="0" algn="l">
              <a:lnSpc>
                <a:spcPct val="150000"/>
              </a:lnSpc>
              <a:spcBef>
                <a:spcPts val="0"/>
              </a:spcBef>
              <a:spcAft>
                <a:spcPts val="0"/>
              </a:spcAft>
              <a:buSzPts val="2000"/>
              <a:buFont typeface="Arial"/>
              <a:buAutoNum type="arabicPeriod"/>
            </a:pPr>
            <a:r>
              <a:rPr lang="en" sz="2000">
                <a:latin typeface="Arial"/>
                <a:ea typeface="Arial"/>
                <a:cs typeface="Arial"/>
                <a:sym typeface="Arial"/>
              </a:rPr>
              <a:t>What would you prefer to believe? (positive cognition -PC) </a:t>
            </a:r>
            <a:endParaRPr sz="2000">
              <a:latin typeface="Arial"/>
              <a:ea typeface="Arial"/>
              <a:cs typeface="Arial"/>
              <a:sym typeface="Arial"/>
            </a:endParaRPr>
          </a:p>
          <a:p>
            <a:pPr indent="-355600" lvl="0" marL="457200" rtl="0" algn="l">
              <a:lnSpc>
                <a:spcPct val="150000"/>
              </a:lnSpc>
              <a:spcBef>
                <a:spcPts val="0"/>
              </a:spcBef>
              <a:spcAft>
                <a:spcPts val="0"/>
              </a:spcAft>
              <a:buSzPts val="2000"/>
              <a:buFont typeface="Arial"/>
              <a:buAutoNum type="arabicPeriod"/>
            </a:pPr>
            <a:r>
              <a:rPr lang="en" sz="2000">
                <a:latin typeface="Arial"/>
                <a:ea typeface="Arial"/>
                <a:cs typeface="Arial"/>
                <a:sym typeface="Arial"/>
              </a:rPr>
              <a:t>“I am....”. VOC it.</a:t>
            </a:r>
            <a:endParaRPr sz="2000">
              <a:latin typeface="Arial"/>
              <a:ea typeface="Arial"/>
              <a:cs typeface="Arial"/>
              <a:sym typeface="Arial"/>
            </a:endParaRPr>
          </a:p>
          <a:p>
            <a:pPr indent="-355600" lvl="0" marL="457200" rtl="0" algn="l">
              <a:lnSpc>
                <a:spcPct val="150000"/>
              </a:lnSpc>
              <a:spcBef>
                <a:spcPts val="0"/>
              </a:spcBef>
              <a:spcAft>
                <a:spcPts val="0"/>
              </a:spcAft>
              <a:buSzPts val="2000"/>
              <a:buFont typeface="Arial"/>
              <a:buAutoNum type="arabicPeriod"/>
            </a:pPr>
            <a:r>
              <a:rPr lang="en" sz="2000">
                <a:latin typeface="Arial"/>
                <a:ea typeface="Arial"/>
                <a:cs typeface="Arial"/>
                <a:sym typeface="Arial"/>
              </a:rPr>
              <a:t>When you think about the scene, what emotions do you feel?</a:t>
            </a:r>
            <a:endParaRPr sz="2000">
              <a:latin typeface="Arial"/>
              <a:ea typeface="Arial"/>
              <a:cs typeface="Arial"/>
              <a:sym typeface="Arial"/>
            </a:endParaRPr>
          </a:p>
          <a:p>
            <a:pPr indent="0" lvl="0" marL="457200" rtl="0" algn="l">
              <a:lnSpc>
                <a:spcPct val="115000"/>
              </a:lnSpc>
              <a:spcBef>
                <a:spcPts val="0"/>
              </a:spcBef>
              <a:spcAft>
                <a:spcPts val="0"/>
              </a:spcAft>
              <a:buSzPts val="1800"/>
              <a:buNone/>
            </a:pPr>
            <a:r>
              <a:t/>
            </a:r>
            <a:endParaRPr sz="2000">
              <a:latin typeface="Arial"/>
              <a:ea typeface="Arial"/>
              <a:cs typeface="Arial"/>
              <a:sym typeface="Arial"/>
            </a:endParaRPr>
          </a:p>
          <a:p>
            <a:pPr indent="0" lvl="0" marL="457200" rtl="0" algn="l">
              <a:lnSpc>
                <a:spcPct val="100000"/>
              </a:lnSpc>
              <a:spcBef>
                <a:spcPts val="0"/>
              </a:spcBef>
              <a:spcAft>
                <a:spcPts val="0"/>
              </a:spcAft>
              <a:buSzPts val="1800"/>
              <a:buNone/>
            </a:pPr>
            <a:r>
              <a:t/>
            </a:r>
            <a:endParaRPr sz="1900">
              <a:latin typeface="Arial"/>
              <a:ea typeface="Arial"/>
              <a:cs typeface="Arial"/>
              <a:sym typeface="Arial"/>
            </a:endParaRPr>
          </a:p>
          <a:p>
            <a:pPr indent="-184150" lvl="1" marL="742950" rtl="0" algn="l">
              <a:lnSpc>
                <a:spcPct val="100000"/>
              </a:lnSpc>
              <a:spcBef>
                <a:spcPts val="320"/>
              </a:spcBef>
              <a:spcAft>
                <a:spcPts val="0"/>
              </a:spcAft>
              <a:buClr>
                <a:schemeClr val="dk1"/>
              </a:buClr>
              <a:buSzPts val="1600"/>
              <a:buFont typeface="Arial"/>
              <a:buNone/>
            </a:pPr>
            <a:r>
              <a:t/>
            </a:r>
            <a:endParaRPr b="0" i="0" sz="1600" u="none">
              <a:solidFill>
                <a:schemeClr val="dk1"/>
              </a:solidFill>
              <a:latin typeface="Arial"/>
              <a:ea typeface="Arial"/>
              <a:cs typeface="Arial"/>
              <a:sym typeface="Arial"/>
            </a:endParaRPr>
          </a:p>
          <a:p>
            <a:pPr indent="-158750" lvl="1" marL="742950" rtl="0" algn="l">
              <a:lnSpc>
                <a:spcPct val="100000"/>
              </a:lnSpc>
              <a:spcBef>
                <a:spcPts val="4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285750" lvl="1" marL="742950" rtl="0" algn="l">
              <a:lnSpc>
                <a:spcPct val="100000"/>
              </a:lnSpc>
              <a:spcBef>
                <a:spcPts val="4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215900" lvl="0" marL="342900" rtl="0" algn="l">
              <a:lnSpc>
                <a:spcPct val="115000"/>
              </a:lnSpc>
              <a:spcBef>
                <a:spcPts val="4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p:txBody>
      </p:sp>
      <p:sp>
        <p:nvSpPr>
          <p:cNvPr id="306" name="Google Shape;306;p28"/>
          <p:cNvSpPr txBox="1"/>
          <p:nvPr/>
        </p:nvSpPr>
        <p:spPr>
          <a:xfrm>
            <a:off x="1763712" y="3327797"/>
            <a:ext cx="1944600" cy="27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Verdana"/>
              <a:buNone/>
            </a:pPr>
            <a:r>
              <a:t/>
            </a:r>
            <a:endParaRPr b="0" i="0" sz="1400" u="none" cap="none" strike="noStrike">
              <a:solidFill>
                <a:srgbClr val="000000"/>
              </a:solidFill>
              <a:latin typeface="Arial"/>
              <a:ea typeface="Arial"/>
              <a:cs typeface="Arial"/>
              <a:sym typeface="Arial"/>
            </a:endParaRPr>
          </a:p>
        </p:txBody>
      </p:sp>
      <p:sp>
        <p:nvSpPr>
          <p:cNvPr id="307" name="Google Shape;307;p28"/>
          <p:cNvSpPr/>
          <p:nvPr/>
        </p:nvSpPr>
        <p:spPr>
          <a:xfrm>
            <a:off x="308025" y="217725"/>
            <a:ext cx="1877700" cy="939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1" name="Shape 311"/>
        <p:cNvGrpSpPr/>
        <p:nvPr/>
      </p:nvGrpSpPr>
      <p:grpSpPr>
        <a:xfrm>
          <a:off x="0" y="0"/>
          <a:ext cx="0" cy="0"/>
          <a:chOff x="0" y="0"/>
          <a:chExt cx="0" cy="0"/>
        </a:xfrm>
      </p:grpSpPr>
      <p:sp>
        <p:nvSpPr>
          <p:cNvPr id="312" name="Google Shape;312;p29"/>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3300"/>
              </a:buClr>
              <a:buSzPts val="4000"/>
              <a:buFont typeface="Arial"/>
              <a:buNone/>
            </a:pPr>
            <a:r>
              <a:rPr b="0" i="0" lang="en" sz="4000" u="none">
                <a:solidFill>
                  <a:srgbClr val="FF3300"/>
                </a:solidFill>
                <a:latin typeface="Arial"/>
                <a:ea typeface="Arial"/>
                <a:cs typeface="Arial"/>
                <a:sym typeface="Arial"/>
              </a:rPr>
              <a:t>EMDR </a:t>
            </a:r>
            <a:r>
              <a:rPr b="0" lang="en" sz="4000">
                <a:solidFill>
                  <a:srgbClr val="FF3300"/>
                </a:solidFill>
                <a:latin typeface="Arial"/>
                <a:ea typeface="Arial"/>
                <a:cs typeface="Arial"/>
                <a:sym typeface="Arial"/>
              </a:rPr>
              <a:t>S</a:t>
            </a:r>
            <a:r>
              <a:rPr b="0" i="0" lang="en" sz="4000" u="none">
                <a:solidFill>
                  <a:srgbClr val="FF3300"/>
                </a:solidFill>
                <a:latin typeface="Arial"/>
                <a:ea typeface="Arial"/>
                <a:cs typeface="Arial"/>
                <a:sym typeface="Arial"/>
              </a:rPr>
              <a:t>ession </a:t>
            </a:r>
            <a:endParaRPr/>
          </a:p>
        </p:txBody>
      </p:sp>
      <p:sp>
        <p:nvSpPr>
          <p:cNvPr id="313" name="Google Shape;313;p29"/>
          <p:cNvSpPr txBox="1"/>
          <p:nvPr>
            <p:ph idx="1" type="body"/>
          </p:nvPr>
        </p:nvSpPr>
        <p:spPr>
          <a:xfrm>
            <a:off x="769700" y="1331625"/>
            <a:ext cx="7315500" cy="3398100"/>
          </a:xfrm>
          <a:prstGeom prst="rect">
            <a:avLst/>
          </a:prstGeom>
          <a:noFill/>
          <a:ln>
            <a:noFill/>
          </a:ln>
        </p:spPr>
        <p:txBody>
          <a:bodyPr anchorCtr="0" anchor="t" bIns="45700" lIns="91425" spcFirstLastPara="1" rIns="91425" wrap="square" tIns="45700">
            <a:noAutofit/>
          </a:bodyPr>
          <a:lstStyle/>
          <a:p>
            <a:pPr indent="0" lvl="0" marL="0" rtl="0" algn="l">
              <a:lnSpc>
                <a:spcPct val="200000"/>
              </a:lnSpc>
              <a:spcBef>
                <a:spcPts val="0"/>
              </a:spcBef>
              <a:spcAft>
                <a:spcPts val="0"/>
              </a:spcAft>
              <a:buSzPts val="1800"/>
              <a:buNone/>
            </a:pPr>
            <a:r>
              <a:rPr lang="en" sz="2000">
                <a:latin typeface="Arial"/>
                <a:ea typeface="Arial"/>
                <a:cs typeface="Arial"/>
                <a:sym typeface="Arial"/>
              </a:rPr>
              <a:t>6. Begin BLS, have client explore memories and sensations</a:t>
            </a:r>
            <a:endParaRPr sz="2000">
              <a:latin typeface="Arial"/>
              <a:ea typeface="Arial"/>
              <a:cs typeface="Arial"/>
              <a:sym typeface="Arial"/>
            </a:endParaRPr>
          </a:p>
          <a:p>
            <a:pPr indent="0" lvl="0" marL="0" rtl="0" algn="l">
              <a:lnSpc>
                <a:spcPct val="200000"/>
              </a:lnSpc>
              <a:spcBef>
                <a:spcPts val="0"/>
              </a:spcBef>
              <a:spcAft>
                <a:spcPts val="0"/>
              </a:spcAft>
              <a:buSzPts val="1800"/>
              <a:buNone/>
            </a:pPr>
            <a:r>
              <a:rPr lang="en" sz="2000">
                <a:latin typeface="Arial"/>
                <a:ea typeface="Arial"/>
                <a:cs typeface="Arial"/>
                <a:sym typeface="Arial"/>
              </a:rPr>
              <a:t>7. Check in for last image</a:t>
            </a:r>
            <a:endParaRPr sz="2000">
              <a:latin typeface="Arial"/>
              <a:ea typeface="Arial"/>
              <a:cs typeface="Arial"/>
              <a:sym typeface="Arial"/>
            </a:endParaRPr>
          </a:p>
          <a:p>
            <a:pPr indent="0" lvl="0" marL="0" rtl="0" algn="l">
              <a:lnSpc>
                <a:spcPct val="200000"/>
              </a:lnSpc>
              <a:spcBef>
                <a:spcPts val="0"/>
              </a:spcBef>
              <a:spcAft>
                <a:spcPts val="0"/>
              </a:spcAft>
              <a:buSzPts val="1800"/>
              <a:buNone/>
            </a:pPr>
            <a:r>
              <a:rPr lang="en" sz="2000">
                <a:latin typeface="Arial"/>
                <a:ea typeface="Arial"/>
                <a:cs typeface="Arial"/>
                <a:sym typeface="Arial"/>
              </a:rPr>
              <a:t>8. Scale the SUDS until 0</a:t>
            </a:r>
            <a:endParaRPr sz="2000">
              <a:latin typeface="Arial"/>
              <a:ea typeface="Arial"/>
              <a:cs typeface="Arial"/>
              <a:sym typeface="Arial"/>
            </a:endParaRPr>
          </a:p>
          <a:p>
            <a:pPr indent="0" lvl="0" marL="0" rtl="0" algn="l">
              <a:lnSpc>
                <a:spcPct val="200000"/>
              </a:lnSpc>
              <a:spcBef>
                <a:spcPts val="0"/>
              </a:spcBef>
              <a:spcAft>
                <a:spcPts val="0"/>
              </a:spcAft>
              <a:buSzPts val="1800"/>
              <a:buNone/>
            </a:pPr>
            <a:r>
              <a:rPr lang="en" sz="2000">
                <a:latin typeface="Arial"/>
                <a:ea typeface="Arial"/>
                <a:cs typeface="Arial"/>
                <a:sym typeface="Arial"/>
              </a:rPr>
              <a:t>9. Install PC until VoC is 7</a:t>
            </a:r>
            <a:endParaRPr sz="2000">
              <a:latin typeface="Arial"/>
              <a:ea typeface="Arial"/>
              <a:cs typeface="Arial"/>
              <a:sym typeface="Arial"/>
            </a:endParaRPr>
          </a:p>
          <a:p>
            <a:pPr indent="0" lvl="0" marL="457200" rtl="0" algn="l">
              <a:lnSpc>
                <a:spcPct val="100000"/>
              </a:lnSpc>
              <a:spcBef>
                <a:spcPts val="0"/>
              </a:spcBef>
              <a:spcAft>
                <a:spcPts val="0"/>
              </a:spcAft>
              <a:buSzPts val="1800"/>
              <a:buNone/>
            </a:pPr>
            <a:r>
              <a:t/>
            </a:r>
            <a:endParaRPr sz="1900">
              <a:latin typeface="Arial"/>
              <a:ea typeface="Arial"/>
              <a:cs typeface="Arial"/>
              <a:sym typeface="Arial"/>
            </a:endParaRPr>
          </a:p>
          <a:p>
            <a:pPr indent="-184150" lvl="1" marL="742950" rtl="0" algn="l">
              <a:lnSpc>
                <a:spcPct val="100000"/>
              </a:lnSpc>
              <a:spcBef>
                <a:spcPts val="320"/>
              </a:spcBef>
              <a:spcAft>
                <a:spcPts val="0"/>
              </a:spcAft>
              <a:buClr>
                <a:schemeClr val="dk1"/>
              </a:buClr>
              <a:buSzPts val="1600"/>
              <a:buFont typeface="Arial"/>
              <a:buNone/>
            </a:pPr>
            <a:r>
              <a:t/>
            </a:r>
            <a:endParaRPr b="0" i="0" sz="1600" u="none">
              <a:solidFill>
                <a:schemeClr val="dk1"/>
              </a:solidFill>
              <a:latin typeface="Arial"/>
              <a:ea typeface="Arial"/>
              <a:cs typeface="Arial"/>
              <a:sym typeface="Arial"/>
            </a:endParaRPr>
          </a:p>
          <a:p>
            <a:pPr indent="-158750" lvl="1" marL="742950" rtl="0" algn="l">
              <a:lnSpc>
                <a:spcPct val="100000"/>
              </a:lnSpc>
              <a:spcBef>
                <a:spcPts val="4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285750" lvl="1" marL="742950" rtl="0" algn="l">
              <a:lnSpc>
                <a:spcPct val="100000"/>
              </a:lnSpc>
              <a:spcBef>
                <a:spcPts val="4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215900" lvl="0" marL="342900" rtl="0" algn="l">
              <a:lnSpc>
                <a:spcPct val="115000"/>
              </a:lnSpc>
              <a:spcBef>
                <a:spcPts val="4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p:txBody>
      </p:sp>
      <p:sp>
        <p:nvSpPr>
          <p:cNvPr id="314" name="Google Shape;314;p29"/>
          <p:cNvSpPr txBox="1"/>
          <p:nvPr/>
        </p:nvSpPr>
        <p:spPr>
          <a:xfrm>
            <a:off x="1763712" y="3327797"/>
            <a:ext cx="1944600" cy="27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Verdana"/>
              <a:buNone/>
            </a:pPr>
            <a:r>
              <a:t/>
            </a:r>
            <a:endParaRPr b="0" i="0" sz="1400" u="none" cap="none" strike="noStrike">
              <a:solidFill>
                <a:srgbClr val="000000"/>
              </a:solidFill>
              <a:latin typeface="Arial"/>
              <a:ea typeface="Arial"/>
              <a:cs typeface="Arial"/>
              <a:sym typeface="Arial"/>
            </a:endParaRPr>
          </a:p>
        </p:txBody>
      </p:sp>
      <p:sp>
        <p:nvSpPr>
          <p:cNvPr id="315" name="Google Shape;315;p29"/>
          <p:cNvSpPr/>
          <p:nvPr/>
        </p:nvSpPr>
        <p:spPr>
          <a:xfrm>
            <a:off x="308025" y="217725"/>
            <a:ext cx="1877700" cy="939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5" name="Shape 115"/>
        <p:cNvGrpSpPr/>
        <p:nvPr/>
      </p:nvGrpSpPr>
      <p:grpSpPr>
        <a:xfrm>
          <a:off x="0" y="0"/>
          <a:ext cx="0" cy="0"/>
          <a:chOff x="0" y="0"/>
          <a:chExt cx="0" cy="0"/>
        </a:xfrm>
      </p:grpSpPr>
      <p:sp>
        <p:nvSpPr>
          <p:cNvPr id="116" name="Google Shape;116;p3"/>
          <p:cNvSpPr txBox="1"/>
          <p:nvPr>
            <p:ph type="ctrTitle"/>
          </p:nvPr>
        </p:nvSpPr>
        <p:spPr>
          <a:xfrm>
            <a:off x="0" y="2326481"/>
            <a:ext cx="89646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3300"/>
              </a:buClr>
              <a:buSzPts val="4000"/>
              <a:buFont typeface="Arial"/>
              <a:buNone/>
            </a:pPr>
            <a:r>
              <a:rPr b="0" i="0" lang="en" sz="4000" u="none">
                <a:solidFill>
                  <a:srgbClr val="0000FF"/>
                </a:solidFill>
                <a:latin typeface="Arial"/>
                <a:ea typeface="Arial"/>
                <a:cs typeface="Arial"/>
                <a:sym typeface="Arial"/>
              </a:rPr>
              <a:t>EMDR for treatment of PTSD and </a:t>
            </a:r>
            <a:r>
              <a:rPr b="0" lang="en" sz="4000">
                <a:solidFill>
                  <a:srgbClr val="0000FF"/>
                </a:solidFill>
                <a:latin typeface="Arial"/>
                <a:ea typeface="Arial"/>
                <a:cs typeface="Arial"/>
                <a:sym typeface="Arial"/>
              </a:rPr>
              <a:t>T</a:t>
            </a:r>
            <a:r>
              <a:rPr b="0" i="0" lang="en" sz="4000" u="none">
                <a:solidFill>
                  <a:srgbClr val="0000FF"/>
                </a:solidFill>
                <a:latin typeface="Arial"/>
                <a:ea typeface="Arial"/>
                <a:cs typeface="Arial"/>
                <a:sym typeface="Arial"/>
              </a:rPr>
              <a:t>raumatic </a:t>
            </a:r>
            <a:r>
              <a:rPr b="0" lang="en" sz="4000">
                <a:solidFill>
                  <a:srgbClr val="0000FF"/>
                </a:solidFill>
                <a:latin typeface="Arial"/>
                <a:ea typeface="Arial"/>
                <a:cs typeface="Arial"/>
                <a:sym typeface="Arial"/>
              </a:rPr>
              <a:t>M</a:t>
            </a:r>
            <a:r>
              <a:rPr b="0" i="0" lang="en" sz="4000" u="none">
                <a:solidFill>
                  <a:srgbClr val="0000FF"/>
                </a:solidFill>
                <a:latin typeface="Arial"/>
                <a:ea typeface="Arial"/>
                <a:cs typeface="Arial"/>
                <a:sym typeface="Arial"/>
              </a:rPr>
              <a:t>emories</a:t>
            </a:r>
            <a:endParaRPr>
              <a:solidFill>
                <a:srgbClr val="0000FF"/>
              </a:solidFill>
            </a:endParaRPr>
          </a:p>
        </p:txBody>
      </p:sp>
      <p:pic>
        <p:nvPicPr>
          <p:cNvPr descr="emdr öga" id="117" name="Google Shape;117;p3"/>
          <p:cNvPicPr preferRelativeResize="0"/>
          <p:nvPr/>
        </p:nvPicPr>
        <p:blipFill rotWithShape="1">
          <a:blip r:embed="rId4">
            <a:alphaModFix/>
          </a:blip>
          <a:srcRect b="0" l="0" r="0" t="0"/>
          <a:stretch/>
        </p:blipFill>
        <p:spPr>
          <a:xfrm>
            <a:off x="3257550" y="726784"/>
            <a:ext cx="2449512" cy="1077515"/>
          </a:xfrm>
          <a:prstGeom prst="rect">
            <a:avLst/>
          </a:prstGeom>
          <a:noFill/>
          <a:ln>
            <a:noFill/>
          </a:ln>
        </p:spPr>
      </p:pic>
      <p:sp>
        <p:nvSpPr>
          <p:cNvPr id="118" name="Google Shape;118;p3"/>
          <p:cNvSpPr txBox="1"/>
          <p:nvPr/>
        </p:nvSpPr>
        <p:spPr>
          <a:xfrm>
            <a:off x="593775" y="326575"/>
            <a:ext cx="2449500" cy="4002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119" name="Google Shape;119;p3"/>
          <p:cNvSpPr/>
          <p:nvPr/>
        </p:nvSpPr>
        <p:spPr>
          <a:xfrm>
            <a:off x="308025" y="217725"/>
            <a:ext cx="1877700" cy="939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9" name="Shape 319"/>
        <p:cNvGrpSpPr/>
        <p:nvPr/>
      </p:nvGrpSpPr>
      <p:grpSpPr>
        <a:xfrm>
          <a:off x="0" y="0"/>
          <a:ext cx="0" cy="0"/>
          <a:chOff x="0" y="0"/>
          <a:chExt cx="0" cy="0"/>
        </a:xfrm>
      </p:grpSpPr>
      <p:sp>
        <p:nvSpPr>
          <p:cNvPr id="320" name="Google Shape;320;p30"/>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3300"/>
              </a:buClr>
              <a:buSzPts val="4000"/>
              <a:buFont typeface="Arial"/>
              <a:buNone/>
            </a:pPr>
            <a:r>
              <a:rPr b="0" i="0" lang="en" sz="4000" u="none">
                <a:solidFill>
                  <a:srgbClr val="FF3300"/>
                </a:solidFill>
                <a:latin typeface="Arial"/>
                <a:ea typeface="Arial"/>
                <a:cs typeface="Arial"/>
                <a:sym typeface="Arial"/>
              </a:rPr>
              <a:t>EMDR session I</a:t>
            </a:r>
            <a:endParaRPr/>
          </a:p>
        </p:txBody>
      </p:sp>
      <p:sp>
        <p:nvSpPr>
          <p:cNvPr id="321" name="Google Shape;321;p30"/>
          <p:cNvSpPr txBox="1"/>
          <p:nvPr>
            <p:ph idx="1" type="body"/>
          </p:nvPr>
        </p:nvSpPr>
        <p:spPr>
          <a:xfrm>
            <a:off x="574525" y="1248100"/>
            <a:ext cx="8642400" cy="33981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Arial"/>
              <a:buNone/>
            </a:pPr>
            <a:r>
              <a:rPr b="0" i="0" lang="en" sz="3000" u="none">
                <a:solidFill>
                  <a:schemeClr val="dk1"/>
                </a:solidFill>
                <a:latin typeface="Arial"/>
                <a:ea typeface="Arial"/>
                <a:cs typeface="Arial"/>
                <a:sym typeface="Arial"/>
              </a:rPr>
              <a:t>Picture: </a:t>
            </a:r>
            <a:r>
              <a:rPr lang="en" sz="3000">
                <a:latin typeface="Arial"/>
                <a:ea typeface="Arial"/>
                <a:cs typeface="Arial"/>
                <a:sym typeface="Arial"/>
              </a:rPr>
              <a:t>Moment of Collision</a:t>
            </a:r>
            <a:endParaRPr b="1" sz="3400">
              <a:solidFill>
                <a:srgbClr val="FFCCFF"/>
              </a:solidFill>
              <a:latin typeface="Arial"/>
              <a:ea typeface="Arial"/>
              <a:cs typeface="Arial"/>
              <a:sym typeface="Arial"/>
            </a:endParaRPr>
          </a:p>
          <a:p>
            <a:pPr indent="-342900" lvl="0" marL="342900" rtl="0" algn="l">
              <a:lnSpc>
                <a:spcPct val="100000"/>
              </a:lnSpc>
              <a:spcBef>
                <a:spcPts val="0"/>
              </a:spcBef>
              <a:spcAft>
                <a:spcPts val="0"/>
              </a:spcAft>
              <a:buClr>
                <a:schemeClr val="dk1"/>
              </a:buClr>
              <a:buSzPts val="3200"/>
              <a:buFont typeface="Arial"/>
              <a:buNone/>
            </a:pPr>
            <a:r>
              <a:rPr lang="en" sz="2800">
                <a:latin typeface="Arial"/>
                <a:ea typeface="Arial"/>
                <a:cs typeface="Arial"/>
                <a:sym typeface="Arial"/>
              </a:rPr>
              <a:t>Negative Cognition</a:t>
            </a:r>
            <a:r>
              <a:rPr b="0" i="0" lang="en" sz="2800" u="none">
                <a:solidFill>
                  <a:schemeClr val="dk1"/>
                </a:solidFill>
                <a:latin typeface="Arial"/>
                <a:ea typeface="Arial"/>
                <a:cs typeface="Arial"/>
                <a:sym typeface="Arial"/>
              </a:rPr>
              <a:t>:</a:t>
            </a:r>
            <a:r>
              <a:rPr b="0" i="0" lang="en" sz="2000" u="none">
                <a:solidFill>
                  <a:schemeClr val="dk1"/>
                </a:solidFill>
                <a:latin typeface="Arial"/>
                <a:ea typeface="Arial"/>
                <a:cs typeface="Arial"/>
                <a:sym typeface="Arial"/>
              </a:rPr>
              <a:t> </a:t>
            </a:r>
            <a:r>
              <a:rPr b="0" i="0" lang="en" sz="2600" u="none">
                <a:solidFill>
                  <a:srgbClr val="FF0000"/>
                </a:solidFill>
                <a:latin typeface="Arial"/>
                <a:ea typeface="Arial"/>
                <a:cs typeface="Arial"/>
                <a:sym typeface="Arial"/>
              </a:rPr>
              <a:t>I am </a:t>
            </a:r>
            <a:r>
              <a:rPr lang="en" sz="2600">
                <a:solidFill>
                  <a:srgbClr val="FF0000"/>
                </a:solidFill>
                <a:latin typeface="Arial"/>
                <a:ea typeface="Arial"/>
                <a:cs typeface="Arial"/>
                <a:sym typeface="Arial"/>
              </a:rPr>
              <a:t>responsible for the accident</a:t>
            </a:r>
            <a:endParaRPr sz="3400">
              <a:solidFill>
                <a:srgbClr val="FF0000"/>
              </a:solidFill>
            </a:endParaRPr>
          </a:p>
          <a:p>
            <a:pPr indent="-184150" lvl="1" marL="742950" rtl="0" algn="l">
              <a:lnSpc>
                <a:spcPct val="100000"/>
              </a:lnSpc>
              <a:spcBef>
                <a:spcPts val="320"/>
              </a:spcBef>
              <a:spcAft>
                <a:spcPts val="0"/>
              </a:spcAft>
              <a:buClr>
                <a:schemeClr val="dk1"/>
              </a:buClr>
              <a:buSzPts val="1600"/>
              <a:buFont typeface="Arial"/>
              <a:buNone/>
            </a:pPr>
            <a:r>
              <a:t/>
            </a:r>
            <a:endParaRPr b="0" i="0" sz="1600" u="none">
              <a:solidFill>
                <a:schemeClr val="dk1"/>
              </a:solidFill>
              <a:latin typeface="Arial"/>
              <a:ea typeface="Arial"/>
              <a:cs typeface="Arial"/>
              <a:sym typeface="Arial"/>
            </a:endParaRPr>
          </a:p>
          <a:p>
            <a:pPr indent="-158750" lvl="1" marL="742950" rtl="0" algn="l">
              <a:lnSpc>
                <a:spcPct val="100000"/>
              </a:lnSpc>
              <a:spcBef>
                <a:spcPts val="4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285750" lvl="1" marL="742950" rtl="0" algn="l">
              <a:lnSpc>
                <a:spcPct val="100000"/>
              </a:lnSpc>
              <a:spcBef>
                <a:spcPts val="4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215900" lvl="0" marL="342900" rtl="0" algn="l">
              <a:lnSpc>
                <a:spcPct val="115000"/>
              </a:lnSpc>
              <a:spcBef>
                <a:spcPts val="4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p:txBody>
      </p:sp>
      <p:sp>
        <p:nvSpPr>
          <p:cNvPr id="322" name="Google Shape;322;p30"/>
          <p:cNvSpPr/>
          <p:nvPr/>
        </p:nvSpPr>
        <p:spPr>
          <a:xfrm>
            <a:off x="4571875" y="2459347"/>
            <a:ext cx="647700" cy="1620300"/>
          </a:xfrm>
          <a:prstGeom prst="downArrow">
            <a:avLst>
              <a:gd fmla="val 50000" name="adj1"/>
              <a:gd fmla="val 50000"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3" name="Google Shape;323;p30"/>
          <p:cNvSpPr txBox="1"/>
          <p:nvPr/>
        </p:nvSpPr>
        <p:spPr>
          <a:xfrm>
            <a:off x="1194600" y="3327800"/>
            <a:ext cx="2513700" cy="27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Verdana"/>
              <a:buNone/>
            </a:pPr>
            <a:r>
              <a:rPr b="0" i="0" lang="en" sz="1800" u="none" cap="none" strike="noStrike">
                <a:solidFill>
                  <a:schemeClr val="dk1"/>
                </a:solidFill>
                <a:latin typeface="Verdana"/>
                <a:ea typeface="Verdana"/>
                <a:cs typeface="Verdana"/>
                <a:sym typeface="Verdana"/>
              </a:rPr>
              <a:t>Processing with BLS until 0.</a:t>
            </a:r>
            <a:endParaRPr b="0" i="0" sz="1400" u="none" cap="none" strike="noStrike">
              <a:solidFill>
                <a:srgbClr val="000000"/>
              </a:solidFill>
              <a:latin typeface="Arial"/>
              <a:ea typeface="Arial"/>
              <a:cs typeface="Arial"/>
              <a:sym typeface="Arial"/>
            </a:endParaRPr>
          </a:p>
        </p:txBody>
      </p:sp>
      <p:sp>
        <p:nvSpPr>
          <p:cNvPr id="324" name="Google Shape;324;p30"/>
          <p:cNvSpPr/>
          <p:nvPr/>
        </p:nvSpPr>
        <p:spPr>
          <a:xfrm>
            <a:off x="308025" y="217725"/>
            <a:ext cx="1877700" cy="939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5" name="Google Shape;325;p30"/>
          <p:cNvPicPr preferRelativeResize="0"/>
          <p:nvPr/>
        </p:nvPicPr>
        <p:blipFill rotWithShape="1">
          <a:blip r:embed="rId4">
            <a:alphaModFix/>
          </a:blip>
          <a:srcRect b="0" l="0" r="0" t="0"/>
          <a:stretch/>
        </p:blipFill>
        <p:spPr>
          <a:xfrm>
            <a:off x="6562446" y="2335438"/>
            <a:ext cx="1633325" cy="12234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9" name="Shape 329"/>
        <p:cNvGrpSpPr/>
        <p:nvPr/>
      </p:nvGrpSpPr>
      <p:grpSpPr>
        <a:xfrm>
          <a:off x="0" y="0"/>
          <a:ext cx="0" cy="0"/>
          <a:chOff x="0" y="0"/>
          <a:chExt cx="0" cy="0"/>
        </a:xfrm>
      </p:grpSpPr>
      <p:sp>
        <p:nvSpPr>
          <p:cNvPr id="330" name="Google Shape;330;p31"/>
          <p:cNvSpPr txBox="1"/>
          <p:nvPr>
            <p:ph type="title"/>
          </p:nvPr>
        </p:nvSpPr>
        <p:spPr>
          <a:xfrm>
            <a:off x="308025" y="217728"/>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3300"/>
              </a:buClr>
              <a:buSzPts val="4000"/>
              <a:buFont typeface="Arial"/>
              <a:buNone/>
            </a:pPr>
            <a:r>
              <a:rPr b="0" i="0" lang="en" sz="4000" u="none">
                <a:solidFill>
                  <a:srgbClr val="FF3300"/>
                </a:solidFill>
                <a:latin typeface="Arial"/>
                <a:ea typeface="Arial"/>
                <a:cs typeface="Arial"/>
                <a:sym typeface="Arial"/>
              </a:rPr>
              <a:t>EMDR </a:t>
            </a:r>
            <a:r>
              <a:rPr b="0" lang="en" sz="4000">
                <a:solidFill>
                  <a:srgbClr val="FF3300"/>
                </a:solidFill>
                <a:latin typeface="Arial"/>
                <a:ea typeface="Arial"/>
                <a:cs typeface="Arial"/>
                <a:sym typeface="Arial"/>
              </a:rPr>
              <a:t>S</a:t>
            </a:r>
            <a:r>
              <a:rPr b="0" i="0" lang="en" sz="4000" u="none">
                <a:solidFill>
                  <a:srgbClr val="FF3300"/>
                </a:solidFill>
                <a:latin typeface="Arial"/>
                <a:ea typeface="Arial"/>
                <a:cs typeface="Arial"/>
                <a:sym typeface="Arial"/>
              </a:rPr>
              <a:t>essio</a:t>
            </a:r>
            <a:r>
              <a:rPr b="0" lang="en" sz="4000">
                <a:solidFill>
                  <a:srgbClr val="FF3300"/>
                </a:solidFill>
                <a:latin typeface="Arial"/>
                <a:ea typeface="Arial"/>
                <a:cs typeface="Arial"/>
                <a:sym typeface="Arial"/>
              </a:rPr>
              <a:t>n</a:t>
            </a:r>
            <a:endParaRPr/>
          </a:p>
        </p:txBody>
      </p:sp>
      <p:sp>
        <p:nvSpPr>
          <p:cNvPr id="331" name="Google Shape;331;p31"/>
          <p:cNvSpPr txBox="1"/>
          <p:nvPr>
            <p:ph idx="1" type="body"/>
          </p:nvPr>
        </p:nvSpPr>
        <p:spPr>
          <a:xfrm>
            <a:off x="323850" y="1200150"/>
            <a:ext cx="8569325" cy="3398044"/>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Arial"/>
              <a:buNone/>
            </a:pPr>
            <a:r>
              <a:t/>
            </a:r>
            <a:endParaRPr sz="1700"/>
          </a:p>
          <a:p>
            <a:pPr indent="-285750" lvl="1" marL="742950" rtl="0" algn="l">
              <a:lnSpc>
                <a:spcPct val="100000"/>
              </a:lnSpc>
              <a:spcBef>
                <a:spcPts val="720"/>
              </a:spcBef>
              <a:spcAft>
                <a:spcPts val="0"/>
              </a:spcAft>
              <a:buClr>
                <a:schemeClr val="dk1"/>
              </a:buClr>
              <a:buSzPts val="3200"/>
              <a:buFont typeface="Arial"/>
              <a:buChar char="–"/>
            </a:pPr>
            <a:r>
              <a:rPr b="0" i="0" lang="en" sz="2500" u="none">
                <a:solidFill>
                  <a:schemeClr val="dk1"/>
                </a:solidFill>
                <a:latin typeface="Arial"/>
                <a:ea typeface="Arial"/>
                <a:cs typeface="Arial"/>
                <a:sym typeface="Arial"/>
              </a:rPr>
              <a:t>Negative </a:t>
            </a:r>
            <a:r>
              <a:rPr lang="en" sz="2500">
                <a:latin typeface="Arial"/>
                <a:ea typeface="Arial"/>
                <a:cs typeface="Arial"/>
                <a:sym typeface="Arial"/>
              </a:rPr>
              <a:t>C</a:t>
            </a:r>
            <a:r>
              <a:rPr b="0" i="0" lang="en" sz="2500" u="none">
                <a:solidFill>
                  <a:schemeClr val="dk1"/>
                </a:solidFill>
                <a:latin typeface="Arial"/>
                <a:ea typeface="Arial"/>
                <a:cs typeface="Arial"/>
                <a:sym typeface="Arial"/>
              </a:rPr>
              <a:t>ognition (NC):</a:t>
            </a:r>
            <a:r>
              <a:rPr b="1" i="0" lang="en" sz="2500" u="none">
                <a:solidFill>
                  <a:schemeClr val="dk1"/>
                </a:solidFill>
                <a:latin typeface="Arial"/>
                <a:ea typeface="Arial"/>
                <a:cs typeface="Arial"/>
                <a:sym typeface="Arial"/>
              </a:rPr>
              <a:t> </a:t>
            </a:r>
            <a:r>
              <a:rPr b="1" i="0" lang="en" sz="2900" u="none">
                <a:solidFill>
                  <a:srgbClr val="FF0000"/>
                </a:solidFill>
                <a:latin typeface="Arial"/>
                <a:ea typeface="Arial"/>
                <a:cs typeface="Arial"/>
                <a:sym typeface="Arial"/>
              </a:rPr>
              <a:t>I am </a:t>
            </a:r>
            <a:r>
              <a:rPr b="1" lang="en" sz="2900">
                <a:solidFill>
                  <a:srgbClr val="FF0000"/>
                </a:solidFill>
                <a:latin typeface="Arial"/>
                <a:ea typeface="Arial"/>
                <a:cs typeface="Arial"/>
                <a:sym typeface="Arial"/>
              </a:rPr>
              <a:t>responsible</a:t>
            </a:r>
            <a:endParaRPr sz="1700">
              <a:solidFill>
                <a:srgbClr val="FF0000"/>
              </a:solidFill>
            </a:endParaRPr>
          </a:p>
          <a:p>
            <a:pPr indent="-285750" lvl="1" marL="742950" rtl="0" algn="l">
              <a:lnSpc>
                <a:spcPct val="100000"/>
              </a:lnSpc>
              <a:spcBef>
                <a:spcPts val="960"/>
              </a:spcBef>
              <a:spcAft>
                <a:spcPts val="0"/>
              </a:spcAft>
              <a:buClr>
                <a:schemeClr val="dk1"/>
              </a:buClr>
              <a:buSzPts val="3200"/>
              <a:buFont typeface="Arial"/>
              <a:buChar char="–"/>
            </a:pPr>
            <a:r>
              <a:rPr b="0" i="0" lang="en" sz="2500" u="none">
                <a:solidFill>
                  <a:schemeClr val="dk1"/>
                </a:solidFill>
                <a:latin typeface="Arial"/>
                <a:ea typeface="Arial"/>
                <a:cs typeface="Arial"/>
                <a:sym typeface="Arial"/>
              </a:rPr>
              <a:t>Positive Cognition (PC) </a:t>
            </a:r>
            <a:r>
              <a:rPr b="0" i="0" lang="en" sz="4100" u="none">
                <a:solidFill>
                  <a:schemeClr val="dk1"/>
                </a:solidFill>
                <a:latin typeface="Arial"/>
                <a:ea typeface="Arial"/>
                <a:cs typeface="Arial"/>
                <a:sym typeface="Arial"/>
              </a:rPr>
              <a:t>:</a:t>
            </a:r>
            <a:r>
              <a:rPr lang="en" sz="1800">
                <a:solidFill>
                  <a:srgbClr val="0000FF"/>
                </a:solidFill>
                <a:latin typeface="Arial"/>
                <a:ea typeface="Arial"/>
                <a:cs typeface="Arial"/>
                <a:sym typeface="Arial"/>
              </a:rPr>
              <a:t>I did the best I could</a:t>
            </a:r>
            <a:endParaRPr sz="2600">
              <a:solidFill>
                <a:srgbClr val="0000FF"/>
              </a:solidFill>
            </a:endParaRPr>
          </a:p>
          <a:p>
            <a:pPr indent="-184150" lvl="1" marL="742950" rtl="0" algn="l">
              <a:lnSpc>
                <a:spcPct val="100000"/>
              </a:lnSpc>
              <a:spcBef>
                <a:spcPts val="320"/>
              </a:spcBef>
              <a:spcAft>
                <a:spcPts val="0"/>
              </a:spcAft>
              <a:buClr>
                <a:schemeClr val="dk1"/>
              </a:buClr>
              <a:buSzPts val="1600"/>
              <a:buFont typeface="Arial"/>
              <a:buNone/>
            </a:pPr>
            <a:r>
              <a:t/>
            </a:r>
            <a:endParaRPr b="0" i="0" sz="900" u="none">
              <a:solidFill>
                <a:schemeClr val="dk1"/>
              </a:solidFill>
              <a:latin typeface="Arial"/>
              <a:ea typeface="Arial"/>
              <a:cs typeface="Arial"/>
              <a:sym typeface="Arial"/>
            </a:endParaRPr>
          </a:p>
          <a:p>
            <a:pPr indent="-285750" lvl="1" marL="742950" rtl="0" algn="l">
              <a:lnSpc>
                <a:spcPct val="100000"/>
              </a:lnSpc>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285750" lvl="1" marL="742950" rtl="0" algn="l">
              <a:lnSpc>
                <a:spcPct val="100000"/>
              </a:lnSpc>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165100" lvl="0" marL="342900" rtl="0" algn="l">
              <a:lnSpc>
                <a:spcPct val="115000"/>
              </a:lnSpc>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p:txBody>
      </p:sp>
      <p:sp>
        <p:nvSpPr>
          <p:cNvPr id="332" name="Google Shape;332;p31"/>
          <p:cNvSpPr/>
          <p:nvPr/>
        </p:nvSpPr>
        <p:spPr>
          <a:xfrm>
            <a:off x="4284663" y="3069500"/>
            <a:ext cx="647700" cy="1242900"/>
          </a:xfrm>
          <a:prstGeom prst="downArrow">
            <a:avLst>
              <a:gd fmla="val 50000" name="adj1"/>
              <a:gd fmla="val 50000"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3" name="Google Shape;333;p31"/>
          <p:cNvSpPr txBox="1"/>
          <p:nvPr/>
        </p:nvSpPr>
        <p:spPr>
          <a:xfrm>
            <a:off x="972476" y="3238400"/>
            <a:ext cx="2835900" cy="27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Verdana"/>
              <a:buNone/>
            </a:pPr>
            <a:r>
              <a:rPr b="0" i="0" lang="en" sz="1800" u="none" cap="none" strike="noStrike">
                <a:solidFill>
                  <a:schemeClr val="dk1"/>
                </a:solidFill>
                <a:latin typeface="Verdana"/>
                <a:ea typeface="Verdana"/>
                <a:cs typeface="Verdana"/>
                <a:sym typeface="Verdana"/>
              </a:rPr>
              <a:t>After 0 SUDS level on  NC, then proceed to process PC until 7</a:t>
            </a:r>
            <a:endParaRPr b="0" i="0" sz="1400" u="none" cap="none" strike="noStrike">
              <a:solidFill>
                <a:srgbClr val="000000"/>
              </a:solidFill>
              <a:latin typeface="Arial"/>
              <a:ea typeface="Arial"/>
              <a:cs typeface="Arial"/>
              <a:sym typeface="Arial"/>
            </a:endParaRPr>
          </a:p>
        </p:txBody>
      </p:sp>
      <p:sp>
        <p:nvSpPr>
          <p:cNvPr id="334" name="Google Shape;334;p31"/>
          <p:cNvSpPr/>
          <p:nvPr/>
        </p:nvSpPr>
        <p:spPr>
          <a:xfrm>
            <a:off x="308025" y="217725"/>
            <a:ext cx="1877700" cy="939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8" name="Shape 338"/>
        <p:cNvGrpSpPr/>
        <p:nvPr/>
      </p:nvGrpSpPr>
      <p:grpSpPr>
        <a:xfrm>
          <a:off x="0" y="0"/>
          <a:ext cx="0" cy="0"/>
          <a:chOff x="0" y="0"/>
          <a:chExt cx="0" cy="0"/>
        </a:xfrm>
      </p:grpSpPr>
      <p:sp>
        <p:nvSpPr>
          <p:cNvPr id="339" name="Google Shape;339;p32"/>
          <p:cNvSpPr txBox="1"/>
          <p:nvPr>
            <p:ph type="title"/>
          </p:nvPr>
        </p:nvSpPr>
        <p:spPr>
          <a:xfrm>
            <a:off x="308025" y="217728"/>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3300"/>
              </a:buClr>
              <a:buSzPts val="4000"/>
              <a:buFont typeface="Arial"/>
              <a:buNone/>
            </a:pPr>
            <a:r>
              <a:rPr b="0" i="0" lang="en" sz="4000" u="none">
                <a:solidFill>
                  <a:srgbClr val="FF3300"/>
                </a:solidFill>
                <a:latin typeface="Arial"/>
                <a:ea typeface="Arial"/>
                <a:cs typeface="Arial"/>
                <a:sym typeface="Arial"/>
              </a:rPr>
              <a:t>EMDR </a:t>
            </a:r>
            <a:r>
              <a:rPr b="0" lang="en" sz="4000">
                <a:solidFill>
                  <a:srgbClr val="FF3300"/>
                </a:solidFill>
                <a:latin typeface="Arial"/>
                <a:ea typeface="Arial"/>
                <a:cs typeface="Arial"/>
                <a:sym typeface="Arial"/>
              </a:rPr>
              <a:t>S</a:t>
            </a:r>
            <a:r>
              <a:rPr b="0" i="0" lang="en" sz="4000" u="none">
                <a:solidFill>
                  <a:srgbClr val="FF3300"/>
                </a:solidFill>
                <a:latin typeface="Arial"/>
                <a:ea typeface="Arial"/>
                <a:cs typeface="Arial"/>
                <a:sym typeface="Arial"/>
              </a:rPr>
              <a:t>essio</a:t>
            </a:r>
            <a:r>
              <a:rPr b="0" lang="en" sz="4000">
                <a:solidFill>
                  <a:srgbClr val="FF3300"/>
                </a:solidFill>
                <a:latin typeface="Arial"/>
                <a:ea typeface="Arial"/>
                <a:cs typeface="Arial"/>
                <a:sym typeface="Arial"/>
              </a:rPr>
              <a:t>n</a:t>
            </a:r>
            <a:endParaRPr/>
          </a:p>
        </p:txBody>
      </p:sp>
      <p:sp>
        <p:nvSpPr>
          <p:cNvPr id="340" name="Google Shape;340;p32"/>
          <p:cNvSpPr txBox="1"/>
          <p:nvPr>
            <p:ph idx="1" type="body"/>
          </p:nvPr>
        </p:nvSpPr>
        <p:spPr>
          <a:xfrm>
            <a:off x="323850" y="1200150"/>
            <a:ext cx="8569200" cy="33981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Arial"/>
              <a:buNone/>
            </a:pPr>
            <a:r>
              <a:t/>
            </a:r>
            <a:endParaRPr sz="1700"/>
          </a:p>
          <a:p>
            <a:pPr indent="-285750" lvl="1" marL="742950" rtl="0" algn="l">
              <a:lnSpc>
                <a:spcPct val="100000"/>
              </a:lnSpc>
              <a:spcBef>
                <a:spcPts val="720"/>
              </a:spcBef>
              <a:spcAft>
                <a:spcPts val="0"/>
              </a:spcAft>
              <a:buClr>
                <a:schemeClr val="dk1"/>
              </a:buClr>
              <a:buSzPts val="3200"/>
              <a:buFont typeface="Arial"/>
              <a:buChar char="–"/>
            </a:pPr>
            <a:r>
              <a:rPr b="0" i="0" lang="en" sz="2500" u="none">
                <a:solidFill>
                  <a:schemeClr val="dk1"/>
                </a:solidFill>
                <a:latin typeface="Arial"/>
                <a:ea typeface="Arial"/>
                <a:cs typeface="Arial"/>
                <a:sym typeface="Arial"/>
              </a:rPr>
              <a:t>Negative </a:t>
            </a:r>
            <a:r>
              <a:rPr lang="en" sz="2500">
                <a:latin typeface="Arial"/>
                <a:ea typeface="Arial"/>
                <a:cs typeface="Arial"/>
                <a:sym typeface="Arial"/>
              </a:rPr>
              <a:t>C</a:t>
            </a:r>
            <a:r>
              <a:rPr b="0" i="0" lang="en" sz="2500" u="none">
                <a:solidFill>
                  <a:schemeClr val="dk1"/>
                </a:solidFill>
                <a:latin typeface="Arial"/>
                <a:ea typeface="Arial"/>
                <a:cs typeface="Arial"/>
                <a:sym typeface="Arial"/>
              </a:rPr>
              <a:t>ognition (NC):</a:t>
            </a:r>
            <a:r>
              <a:rPr b="1" i="0" lang="en" sz="2500" u="none">
                <a:solidFill>
                  <a:schemeClr val="dk1"/>
                </a:solidFill>
                <a:latin typeface="Arial"/>
                <a:ea typeface="Arial"/>
                <a:cs typeface="Arial"/>
                <a:sym typeface="Arial"/>
              </a:rPr>
              <a:t> </a:t>
            </a:r>
            <a:r>
              <a:rPr b="1" i="0" lang="en" sz="1300" u="none">
                <a:solidFill>
                  <a:srgbClr val="FF0000"/>
                </a:solidFill>
                <a:latin typeface="Arial"/>
                <a:ea typeface="Arial"/>
                <a:cs typeface="Arial"/>
                <a:sym typeface="Arial"/>
              </a:rPr>
              <a:t>I am </a:t>
            </a:r>
            <a:r>
              <a:rPr b="1" lang="en" sz="1300">
                <a:solidFill>
                  <a:srgbClr val="FF0000"/>
                </a:solidFill>
                <a:latin typeface="Arial"/>
                <a:ea typeface="Arial"/>
                <a:cs typeface="Arial"/>
                <a:sym typeface="Arial"/>
              </a:rPr>
              <a:t>responsible</a:t>
            </a:r>
            <a:endParaRPr sz="100">
              <a:solidFill>
                <a:srgbClr val="FF0000"/>
              </a:solidFill>
            </a:endParaRPr>
          </a:p>
          <a:p>
            <a:pPr indent="-285750" lvl="1" marL="742950" rtl="0" algn="l">
              <a:lnSpc>
                <a:spcPct val="100000"/>
              </a:lnSpc>
              <a:spcBef>
                <a:spcPts val="960"/>
              </a:spcBef>
              <a:spcAft>
                <a:spcPts val="0"/>
              </a:spcAft>
              <a:buClr>
                <a:schemeClr val="dk1"/>
              </a:buClr>
              <a:buSzPts val="3200"/>
              <a:buFont typeface="Arial"/>
              <a:buChar char="–"/>
            </a:pPr>
            <a:r>
              <a:rPr b="0" i="0" lang="en" sz="2500" u="none">
                <a:solidFill>
                  <a:schemeClr val="dk1"/>
                </a:solidFill>
                <a:latin typeface="Arial"/>
                <a:ea typeface="Arial"/>
                <a:cs typeface="Arial"/>
                <a:sym typeface="Arial"/>
              </a:rPr>
              <a:t>Positive Cognition (PC) </a:t>
            </a:r>
            <a:r>
              <a:rPr b="0" i="0" lang="en" sz="4100" u="none">
                <a:solidFill>
                  <a:schemeClr val="dk1"/>
                </a:solidFill>
                <a:latin typeface="Arial"/>
                <a:ea typeface="Arial"/>
                <a:cs typeface="Arial"/>
                <a:sym typeface="Arial"/>
              </a:rPr>
              <a:t>:</a:t>
            </a:r>
            <a:r>
              <a:rPr b="1" lang="en" sz="2800">
                <a:solidFill>
                  <a:srgbClr val="0000FF"/>
                </a:solidFill>
                <a:latin typeface="Arial"/>
                <a:ea typeface="Arial"/>
                <a:cs typeface="Arial"/>
                <a:sym typeface="Arial"/>
              </a:rPr>
              <a:t>I did the best I could</a:t>
            </a:r>
            <a:endParaRPr b="1" sz="3600">
              <a:solidFill>
                <a:srgbClr val="0000FF"/>
              </a:solidFill>
            </a:endParaRPr>
          </a:p>
          <a:p>
            <a:pPr indent="-184150" lvl="1" marL="742950" rtl="0" algn="l">
              <a:lnSpc>
                <a:spcPct val="100000"/>
              </a:lnSpc>
              <a:spcBef>
                <a:spcPts val="320"/>
              </a:spcBef>
              <a:spcAft>
                <a:spcPts val="0"/>
              </a:spcAft>
              <a:buClr>
                <a:schemeClr val="dk1"/>
              </a:buClr>
              <a:buSzPts val="1600"/>
              <a:buFont typeface="Arial"/>
              <a:buNone/>
            </a:pPr>
            <a:r>
              <a:t/>
            </a:r>
            <a:endParaRPr b="0" i="0" sz="900" u="none">
              <a:solidFill>
                <a:schemeClr val="dk1"/>
              </a:solidFill>
              <a:latin typeface="Arial"/>
              <a:ea typeface="Arial"/>
              <a:cs typeface="Arial"/>
              <a:sym typeface="Arial"/>
            </a:endParaRPr>
          </a:p>
          <a:p>
            <a:pPr indent="-285750" lvl="1" marL="742950" rtl="0" algn="l">
              <a:lnSpc>
                <a:spcPct val="100000"/>
              </a:lnSpc>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285750" lvl="1" marL="742950" rtl="0" algn="l">
              <a:lnSpc>
                <a:spcPct val="100000"/>
              </a:lnSpc>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165100" lvl="0" marL="342900" rtl="0" algn="l">
              <a:lnSpc>
                <a:spcPct val="115000"/>
              </a:lnSpc>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p:txBody>
      </p:sp>
      <p:sp>
        <p:nvSpPr>
          <p:cNvPr id="341" name="Google Shape;341;p32"/>
          <p:cNvSpPr/>
          <p:nvPr/>
        </p:nvSpPr>
        <p:spPr>
          <a:xfrm>
            <a:off x="3241738" y="3128750"/>
            <a:ext cx="647700" cy="1242900"/>
          </a:xfrm>
          <a:prstGeom prst="downArrow">
            <a:avLst>
              <a:gd fmla="val 50000" name="adj1"/>
              <a:gd fmla="val 50000" name="adj2"/>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2" name="Google Shape;342;p32"/>
          <p:cNvSpPr/>
          <p:nvPr/>
        </p:nvSpPr>
        <p:spPr>
          <a:xfrm>
            <a:off x="308025" y="217725"/>
            <a:ext cx="1877700" cy="939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32"/>
          <p:cNvSpPr/>
          <p:nvPr/>
        </p:nvSpPr>
        <p:spPr>
          <a:xfrm>
            <a:off x="4329900" y="3059150"/>
            <a:ext cx="557100" cy="1242900"/>
          </a:xfrm>
          <a:prstGeom prst="upArrow">
            <a:avLst>
              <a:gd fmla="val 50000" name="adj1"/>
              <a:gd fmla="val 50000" name="adj2"/>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32"/>
          <p:cNvSpPr txBox="1"/>
          <p:nvPr/>
        </p:nvSpPr>
        <p:spPr>
          <a:xfrm>
            <a:off x="1406000" y="3306525"/>
            <a:ext cx="1517100" cy="892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720"/>
              </a:spcBef>
              <a:spcAft>
                <a:spcPts val="0"/>
              </a:spcAft>
              <a:buClr>
                <a:srgbClr val="000000"/>
              </a:buClr>
              <a:buSzPts val="1300"/>
              <a:buFont typeface="Arial"/>
              <a:buNone/>
            </a:pPr>
            <a:r>
              <a:rPr b="1" i="0" lang="en" sz="1300" u="none" cap="none" strike="noStrike">
                <a:solidFill>
                  <a:srgbClr val="FF0000"/>
                </a:solidFill>
                <a:latin typeface="Arial"/>
                <a:ea typeface="Arial"/>
                <a:cs typeface="Arial"/>
                <a:sym typeface="Arial"/>
              </a:rPr>
              <a:t>I am responsible</a:t>
            </a:r>
            <a:endParaRPr b="1" i="0" sz="1300" u="none" cap="none" strike="noStrike">
              <a:solidFill>
                <a:srgbClr val="FF0000"/>
              </a:solidFill>
              <a:latin typeface="Arial"/>
              <a:ea typeface="Arial"/>
              <a:cs typeface="Arial"/>
              <a:sym typeface="Arial"/>
            </a:endParaRPr>
          </a:p>
          <a:p>
            <a:pPr indent="0" lvl="0" marL="0" marR="0" rtl="0" algn="l">
              <a:lnSpc>
                <a:spcPct val="100000"/>
              </a:lnSpc>
              <a:spcBef>
                <a:spcPts val="720"/>
              </a:spcBef>
              <a:spcAft>
                <a:spcPts val="0"/>
              </a:spcAft>
              <a:buClr>
                <a:srgbClr val="000000"/>
              </a:buClr>
              <a:buSzPts val="1300"/>
              <a:buFont typeface="Arial"/>
              <a:buNone/>
            </a:pPr>
            <a:r>
              <a:rPr b="1" i="0" lang="en" sz="1300" u="none" cap="none" strike="noStrike">
                <a:solidFill>
                  <a:srgbClr val="FF0000"/>
                </a:solidFill>
                <a:latin typeface="Arial"/>
                <a:ea typeface="Arial"/>
                <a:cs typeface="Arial"/>
                <a:sym typeface="Arial"/>
              </a:rPr>
              <a:t>            0</a:t>
            </a:r>
            <a:endParaRPr b="1" i="0" sz="13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345" name="Google Shape;345;p32"/>
          <p:cNvSpPr txBox="1"/>
          <p:nvPr/>
        </p:nvSpPr>
        <p:spPr>
          <a:xfrm>
            <a:off x="5245825" y="3223575"/>
            <a:ext cx="3188100" cy="1441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960"/>
              </a:spcBef>
              <a:spcAft>
                <a:spcPts val="0"/>
              </a:spcAft>
              <a:buClr>
                <a:srgbClr val="000000"/>
              </a:buClr>
              <a:buSzPts val="2800"/>
              <a:buFont typeface="Arial"/>
              <a:buNone/>
            </a:pPr>
            <a:r>
              <a:rPr b="1" i="0" lang="en" sz="2800" u="none" cap="none" strike="noStrike">
                <a:solidFill>
                  <a:srgbClr val="0000FF"/>
                </a:solidFill>
                <a:latin typeface="Arial"/>
                <a:ea typeface="Arial"/>
                <a:cs typeface="Arial"/>
                <a:sym typeface="Arial"/>
              </a:rPr>
              <a:t>I did the best I could - 7</a:t>
            </a:r>
            <a:endParaRPr b="1" i="0" sz="3600" u="none" cap="none" strike="noStrike">
              <a:solidFill>
                <a:srgbClr val="0000FF"/>
              </a:solidFill>
              <a:latin typeface="DM Sans"/>
              <a:ea typeface="DM Sans"/>
              <a:cs typeface="DM Sans"/>
              <a:sym typeface="DM Sans"/>
            </a:endParaRPr>
          </a:p>
          <a:p>
            <a:pPr indent="-184150" lvl="1" marL="742950" marR="0" rtl="0" algn="l">
              <a:lnSpc>
                <a:spcPct val="100000"/>
              </a:lnSpc>
              <a:spcBef>
                <a:spcPts val="320"/>
              </a:spcBef>
              <a:spcAft>
                <a:spcPts val="0"/>
              </a:spcAft>
              <a:buClr>
                <a:schemeClr val="dk1"/>
              </a:buClr>
              <a:buSzPts val="1600"/>
              <a:buFont typeface="Arial"/>
              <a:buNone/>
            </a:pPr>
            <a:r>
              <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9" name="Shape 349"/>
        <p:cNvGrpSpPr/>
        <p:nvPr/>
      </p:nvGrpSpPr>
      <p:grpSpPr>
        <a:xfrm>
          <a:off x="0" y="0"/>
          <a:ext cx="0" cy="0"/>
          <a:chOff x="0" y="0"/>
          <a:chExt cx="0" cy="0"/>
        </a:xfrm>
      </p:grpSpPr>
      <p:sp>
        <p:nvSpPr>
          <p:cNvPr id="350" name="Google Shape;350;p33"/>
          <p:cNvSpPr txBox="1"/>
          <p:nvPr>
            <p:ph type="title"/>
          </p:nvPr>
        </p:nvSpPr>
        <p:spPr>
          <a:xfrm>
            <a:off x="250800" y="629936"/>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3300"/>
              </a:buClr>
              <a:buSzPts val="4000"/>
              <a:buFont typeface="Arial"/>
              <a:buNone/>
            </a:pPr>
            <a:r>
              <a:rPr b="0" lang="en" sz="4000">
                <a:solidFill>
                  <a:srgbClr val="FF3300"/>
                </a:solidFill>
                <a:latin typeface="Arial"/>
                <a:ea typeface="Arial"/>
                <a:cs typeface="Arial"/>
                <a:sym typeface="Arial"/>
              </a:rPr>
              <a:t>Live Demonstration</a:t>
            </a:r>
            <a:endParaRPr/>
          </a:p>
        </p:txBody>
      </p:sp>
      <p:sp>
        <p:nvSpPr>
          <p:cNvPr id="351" name="Google Shape;351;p33"/>
          <p:cNvSpPr txBox="1"/>
          <p:nvPr>
            <p:ph idx="1" type="body"/>
          </p:nvPr>
        </p:nvSpPr>
        <p:spPr>
          <a:xfrm>
            <a:off x="250800" y="1766300"/>
            <a:ext cx="8642400" cy="3398100"/>
          </a:xfrm>
          <a:prstGeom prst="rect">
            <a:avLst/>
          </a:prstGeom>
          <a:noFill/>
          <a:ln>
            <a:noFill/>
          </a:ln>
        </p:spPr>
        <p:txBody>
          <a:bodyPr anchorCtr="0" anchor="t" bIns="45700" lIns="91425" spcFirstLastPara="1" rIns="91425" wrap="square" tIns="45700">
            <a:noAutofit/>
          </a:bodyPr>
          <a:lstStyle/>
          <a:p>
            <a:pPr indent="0" lvl="0" marL="457200" rtl="0" algn="l">
              <a:lnSpc>
                <a:spcPct val="150000"/>
              </a:lnSpc>
              <a:spcBef>
                <a:spcPts val="0"/>
              </a:spcBef>
              <a:spcAft>
                <a:spcPts val="0"/>
              </a:spcAft>
              <a:buSzPts val="1800"/>
              <a:buNone/>
            </a:pPr>
            <a:r>
              <a:t/>
            </a:r>
            <a:endParaRPr sz="1900">
              <a:latin typeface="Arial"/>
              <a:ea typeface="Arial"/>
              <a:cs typeface="Arial"/>
              <a:sym typeface="Arial"/>
            </a:endParaRPr>
          </a:p>
          <a:p>
            <a:pPr indent="0" lvl="0" marL="457200" rtl="0" algn="l">
              <a:lnSpc>
                <a:spcPct val="100000"/>
              </a:lnSpc>
              <a:spcBef>
                <a:spcPts val="0"/>
              </a:spcBef>
              <a:spcAft>
                <a:spcPts val="0"/>
              </a:spcAft>
              <a:buSzPts val="1800"/>
              <a:buNone/>
            </a:pPr>
            <a:r>
              <a:t/>
            </a:r>
            <a:endParaRPr sz="1900">
              <a:latin typeface="Arial"/>
              <a:ea typeface="Arial"/>
              <a:cs typeface="Arial"/>
              <a:sym typeface="Arial"/>
            </a:endParaRPr>
          </a:p>
          <a:p>
            <a:pPr indent="-184150" lvl="1" marL="742950" rtl="0" algn="l">
              <a:lnSpc>
                <a:spcPct val="100000"/>
              </a:lnSpc>
              <a:spcBef>
                <a:spcPts val="320"/>
              </a:spcBef>
              <a:spcAft>
                <a:spcPts val="0"/>
              </a:spcAft>
              <a:buClr>
                <a:schemeClr val="dk1"/>
              </a:buClr>
              <a:buSzPts val="1600"/>
              <a:buFont typeface="Arial"/>
              <a:buNone/>
            </a:pPr>
            <a:r>
              <a:t/>
            </a:r>
            <a:endParaRPr b="0" i="0" sz="1600" u="none">
              <a:solidFill>
                <a:schemeClr val="dk1"/>
              </a:solidFill>
              <a:latin typeface="Arial"/>
              <a:ea typeface="Arial"/>
              <a:cs typeface="Arial"/>
              <a:sym typeface="Arial"/>
            </a:endParaRPr>
          </a:p>
          <a:p>
            <a:pPr indent="-158750" lvl="1" marL="742950" rtl="0" algn="l">
              <a:lnSpc>
                <a:spcPct val="100000"/>
              </a:lnSpc>
              <a:spcBef>
                <a:spcPts val="4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285750" lvl="1" marL="742950" rtl="0" algn="l">
              <a:lnSpc>
                <a:spcPct val="100000"/>
              </a:lnSpc>
              <a:spcBef>
                <a:spcPts val="4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215900" lvl="0" marL="342900" rtl="0" algn="l">
              <a:lnSpc>
                <a:spcPct val="115000"/>
              </a:lnSpc>
              <a:spcBef>
                <a:spcPts val="4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p:txBody>
      </p:sp>
      <p:sp>
        <p:nvSpPr>
          <p:cNvPr id="352" name="Google Shape;352;p33"/>
          <p:cNvSpPr txBox="1"/>
          <p:nvPr/>
        </p:nvSpPr>
        <p:spPr>
          <a:xfrm>
            <a:off x="1763712" y="3327797"/>
            <a:ext cx="1944600" cy="27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Verdana"/>
              <a:buNone/>
            </a:pPr>
            <a:r>
              <a:t/>
            </a:r>
            <a:endParaRPr b="0" i="0" sz="1400" u="none" cap="none" strike="noStrike">
              <a:solidFill>
                <a:srgbClr val="000000"/>
              </a:solidFill>
              <a:latin typeface="Arial"/>
              <a:ea typeface="Arial"/>
              <a:cs typeface="Arial"/>
              <a:sym typeface="Arial"/>
            </a:endParaRPr>
          </a:p>
        </p:txBody>
      </p:sp>
      <p:sp>
        <p:nvSpPr>
          <p:cNvPr id="353" name="Google Shape;353;p33"/>
          <p:cNvSpPr/>
          <p:nvPr/>
        </p:nvSpPr>
        <p:spPr>
          <a:xfrm>
            <a:off x="308025" y="217725"/>
            <a:ext cx="1877700" cy="939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7" name="Shape 357"/>
        <p:cNvGrpSpPr/>
        <p:nvPr/>
      </p:nvGrpSpPr>
      <p:grpSpPr>
        <a:xfrm>
          <a:off x="0" y="0"/>
          <a:ext cx="0" cy="0"/>
          <a:chOff x="0" y="0"/>
          <a:chExt cx="0" cy="0"/>
        </a:xfrm>
      </p:grpSpPr>
      <p:sp>
        <p:nvSpPr>
          <p:cNvPr id="358" name="Google Shape;358;p34"/>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3300"/>
              </a:buClr>
              <a:buSzPts val="4000"/>
              <a:buFont typeface="Arial"/>
              <a:buNone/>
            </a:pPr>
            <a:r>
              <a:rPr b="0" i="0" lang="en" sz="4000" u="none">
                <a:solidFill>
                  <a:srgbClr val="FF3300"/>
                </a:solidFill>
                <a:latin typeface="Arial"/>
                <a:ea typeface="Arial"/>
                <a:cs typeface="Arial"/>
                <a:sym typeface="Arial"/>
              </a:rPr>
              <a:t>EMDR summary</a:t>
            </a:r>
            <a:endParaRPr/>
          </a:p>
        </p:txBody>
      </p:sp>
      <p:sp>
        <p:nvSpPr>
          <p:cNvPr id="359" name="Google Shape;359;p34"/>
          <p:cNvSpPr txBox="1"/>
          <p:nvPr>
            <p:ph idx="1" type="body"/>
          </p:nvPr>
        </p:nvSpPr>
        <p:spPr>
          <a:xfrm>
            <a:off x="284175" y="1545431"/>
            <a:ext cx="8964600" cy="3049200"/>
          </a:xfrm>
          <a:prstGeom prst="rect">
            <a:avLst/>
          </a:prstGeom>
          <a:noFill/>
          <a:ln>
            <a:noFill/>
          </a:ln>
        </p:spPr>
        <p:txBody>
          <a:bodyPr anchorCtr="0" anchor="t" bIns="45700" lIns="91425" spcFirstLastPara="1" rIns="91425" wrap="square" tIns="45700">
            <a:noAutofit/>
          </a:bodyPr>
          <a:lstStyle/>
          <a:p>
            <a:pPr indent="-298450" lvl="0" marL="342900" rtl="0" algn="l">
              <a:lnSpc>
                <a:spcPct val="100000"/>
              </a:lnSpc>
              <a:spcBef>
                <a:spcPts val="640"/>
              </a:spcBef>
              <a:spcAft>
                <a:spcPts val="0"/>
              </a:spcAft>
              <a:buClr>
                <a:schemeClr val="dk1"/>
              </a:buClr>
              <a:buSzPts val="2500"/>
              <a:buFont typeface="Arial"/>
              <a:buChar char="•"/>
            </a:pPr>
            <a:r>
              <a:rPr lang="en" sz="2500">
                <a:latin typeface="Arial"/>
                <a:ea typeface="Arial"/>
                <a:cs typeface="Arial"/>
                <a:sym typeface="Arial"/>
              </a:rPr>
              <a:t>Worksheets https://www.emdrconsulting.com/free-worksheets/</a:t>
            </a:r>
            <a:endParaRPr sz="1700"/>
          </a:p>
        </p:txBody>
      </p:sp>
      <p:sp>
        <p:nvSpPr>
          <p:cNvPr id="360" name="Google Shape;360;p34"/>
          <p:cNvSpPr/>
          <p:nvPr/>
        </p:nvSpPr>
        <p:spPr>
          <a:xfrm>
            <a:off x="308025" y="217725"/>
            <a:ext cx="1877700" cy="939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3" name="Shape 123"/>
        <p:cNvGrpSpPr/>
        <p:nvPr/>
      </p:nvGrpSpPr>
      <p:grpSpPr>
        <a:xfrm>
          <a:off x="0" y="0"/>
          <a:ext cx="0" cy="0"/>
          <a:chOff x="0" y="0"/>
          <a:chExt cx="0" cy="0"/>
        </a:xfrm>
      </p:grpSpPr>
      <p:sp>
        <p:nvSpPr>
          <p:cNvPr id="124" name="Google Shape;124;p4"/>
          <p:cNvSpPr txBox="1"/>
          <p:nvPr>
            <p:ph type="title"/>
          </p:nvPr>
        </p:nvSpPr>
        <p:spPr>
          <a:xfrm>
            <a:off x="457200" y="258513"/>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3300"/>
              </a:buClr>
              <a:buSzPts val="4400"/>
              <a:buFont typeface="Arial"/>
              <a:buNone/>
            </a:pPr>
            <a:r>
              <a:rPr b="0" i="0" lang="en" sz="3700" u="none">
                <a:solidFill>
                  <a:srgbClr val="0000FF"/>
                </a:solidFill>
                <a:latin typeface="Arial"/>
                <a:ea typeface="Arial"/>
                <a:cs typeface="Arial"/>
                <a:sym typeface="Arial"/>
              </a:rPr>
              <a:t>Overview</a:t>
            </a:r>
            <a:endParaRPr sz="2300">
              <a:solidFill>
                <a:srgbClr val="0000FF"/>
              </a:solidFill>
            </a:endParaRPr>
          </a:p>
        </p:txBody>
      </p:sp>
      <p:sp>
        <p:nvSpPr>
          <p:cNvPr id="125" name="Google Shape;125;p4"/>
          <p:cNvSpPr txBox="1"/>
          <p:nvPr>
            <p:ph idx="1" type="body"/>
          </p:nvPr>
        </p:nvSpPr>
        <p:spPr>
          <a:xfrm>
            <a:off x="457200" y="1115925"/>
            <a:ext cx="5282700" cy="3394500"/>
          </a:xfrm>
          <a:prstGeom prst="rect">
            <a:avLst/>
          </a:prstGeom>
          <a:noFill/>
          <a:ln>
            <a:noFill/>
          </a:ln>
        </p:spPr>
        <p:txBody>
          <a:bodyPr anchorCtr="0" anchor="t" bIns="45700" lIns="91425" spcFirstLastPara="1" rIns="91425" wrap="square" tIns="45700">
            <a:noAutofit/>
          </a:bodyPr>
          <a:lstStyle/>
          <a:p>
            <a:pPr indent="-285750" lvl="0" marL="342900" rtl="0" algn="l">
              <a:lnSpc>
                <a:spcPct val="100000"/>
              </a:lnSpc>
              <a:spcBef>
                <a:spcPts val="0"/>
              </a:spcBef>
              <a:spcAft>
                <a:spcPts val="0"/>
              </a:spcAft>
              <a:buClr>
                <a:schemeClr val="dk1"/>
              </a:buClr>
              <a:buSzPts val="2300"/>
              <a:buFont typeface="Arial"/>
              <a:buChar char="•"/>
            </a:pPr>
            <a:r>
              <a:rPr b="0" i="0" lang="en" sz="2300" u="none">
                <a:solidFill>
                  <a:schemeClr val="dk1"/>
                </a:solidFill>
                <a:latin typeface="Arial"/>
                <a:ea typeface="Arial"/>
                <a:cs typeface="Arial"/>
                <a:sym typeface="Arial"/>
              </a:rPr>
              <a:t>Overview of EMDR</a:t>
            </a:r>
            <a:endParaRPr sz="1500"/>
          </a:p>
          <a:p>
            <a:pPr indent="-285750" lvl="0" marL="342900" rtl="0" algn="l">
              <a:lnSpc>
                <a:spcPct val="100000"/>
              </a:lnSpc>
              <a:spcBef>
                <a:spcPts val="640"/>
              </a:spcBef>
              <a:spcAft>
                <a:spcPts val="0"/>
              </a:spcAft>
              <a:buClr>
                <a:schemeClr val="dk1"/>
              </a:buClr>
              <a:buSzPts val="2300"/>
              <a:buFont typeface="Arial"/>
              <a:buChar char="•"/>
            </a:pPr>
            <a:r>
              <a:rPr b="0" i="0" lang="en" sz="2300" u="none">
                <a:solidFill>
                  <a:schemeClr val="dk1"/>
                </a:solidFill>
                <a:latin typeface="Arial"/>
                <a:ea typeface="Arial"/>
                <a:cs typeface="Arial"/>
                <a:sym typeface="Arial"/>
              </a:rPr>
              <a:t>Historic background</a:t>
            </a:r>
            <a:endParaRPr sz="1500"/>
          </a:p>
          <a:p>
            <a:pPr indent="-285750" lvl="0" marL="342900" rtl="0" algn="l">
              <a:lnSpc>
                <a:spcPct val="100000"/>
              </a:lnSpc>
              <a:spcBef>
                <a:spcPts val="640"/>
              </a:spcBef>
              <a:spcAft>
                <a:spcPts val="0"/>
              </a:spcAft>
              <a:buClr>
                <a:schemeClr val="dk1"/>
              </a:buClr>
              <a:buSzPts val="2300"/>
              <a:buFont typeface="Arial"/>
              <a:buChar char="•"/>
            </a:pPr>
            <a:r>
              <a:rPr b="0" i="0" lang="en" sz="2300" u="none">
                <a:solidFill>
                  <a:schemeClr val="dk1"/>
                </a:solidFill>
                <a:latin typeface="Arial"/>
                <a:ea typeface="Arial"/>
                <a:cs typeface="Arial"/>
                <a:sym typeface="Arial"/>
              </a:rPr>
              <a:t>Description of the EMDR method</a:t>
            </a:r>
            <a:endParaRPr b="0" i="0" sz="2300" u="none">
              <a:solidFill>
                <a:schemeClr val="dk1"/>
              </a:solidFill>
              <a:latin typeface="Arial"/>
              <a:ea typeface="Arial"/>
              <a:cs typeface="Arial"/>
              <a:sym typeface="Arial"/>
            </a:endParaRPr>
          </a:p>
          <a:p>
            <a:pPr indent="-285750" lvl="0" marL="342900" rtl="0" algn="l">
              <a:lnSpc>
                <a:spcPct val="100000"/>
              </a:lnSpc>
              <a:spcBef>
                <a:spcPts val="640"/>
              </a:spcBef>
              <a:spcAft>
                <a:spcPts val="0"/>
              </a:spcAft>
              <a:buSzPts val="2300"/>
              <a:buFont typeface="Arial"/>
              <a:buChar char="•"/>
            </a:pPr>
            <a:r>
              <a:rPr lang="en" sz="2300">
                <a:latin typeface="Arial"/>
                <a:ea typeface="Arial"/>
                <a:cs typeface="Arial"/>
                <a:sym typeface="Arial"/>
              </a:rPr>
              <a:t>BLS</a:t>
            </a:r>
            <a:endParaRPr sz="2300">
              <a:latin typeface="Arial"/>
              <a:ea typeface="Arial"/>
              <a:cs typeface="Arial"/>
              <a:sym typeface="Arial"/>
            </a:endParaRPr>
          </a:p>
          <a:p>
            <a:pPr indent="-285750" lvl="0" marL="342900" rtl="0" algn="l">
              <a:lnSpc>
                <a:spcPct val="100000"/>
              </a:lnSpc>
              <a:spcBef>
                <a:spcPts val="640"/>
              </a:spcBef>
              <a:spcAft>
                <a:spcPts val="0"/>
              </a:spcAft>
              <a:buClr>
                <a:schemeClr val="dk1"/>
              </a:buClr>
              <a:buSzPts val="2300"/>
              <a:buFont typeface="Arial"/>
              <a:buChar char="•"/>
            </a:pPr>
            <a:r>
              <a:rPr b="0" i="0" lang="en" sz="2300" u="none">
                <a:solidFill>
                  <a:schemeClr val="dk1"/>
                </a:solidFill>
                <a:latin typeface="Arial"/>
                <a:ea typeface="Arial"/>
                <a:cs typeface="Arial"/>
                <a:sym typeface="Arial"/>
              </a:rPr>
              <a:t>Proposed mechanisms of action</a:t>
            </a:r>
            <a:endParaRPr sz="1500"/>
          </a:p>
          <a:p>
            <a:pPr indent="-285750" lvl="0" marL="342900" rtl="0" algn="l">
              <a:lnSpc>
                <a:spcPct val="100000"/>
              </a:lnSpc>
              <a:spcBef>
                <a:spcPts val="640"/>
              </a:spcBef>
              <a:spcAft>
                <a:spcPts val="0"/>
              </a:spcAft>
              <a:buClr>
                <a:schemeClr val="dk1"/>
              </a:buClr>
              <a:buSzPts val="2300"/>
              <a:buFont typeface="Arial"/>
              <a:buChar char="•"/>
            </a:pPr>
            <a:r>
              <a:rPr b="0" i="0" lang="en" sz="2300" u="none">
                <a:solidFill>
                  <a:schemeClr val="dk1"/>
                </a:solidFill>
                <a:latin typeface="Arial"/>
                <a:ea typeface="Arial"/>
                <a:cs typeface="Arial"/>
                <a:sym typeface="Arial"/>
              </a:rPr>
              <a:t>Research</a:t>
            </a:r>
            <a:endParaRPr sz="1500"/>
          </a:p>
          <a:p>
            <a:pPr indent="-285750" lvl="0" marL="342900" rtl="0" algn="l">
              <a:lnSpc>
                <a:spcPct val="100000"/>
              </a:lnSpc>
              <a:spcBef>
                <a:spcPts val="640"/>
              </a:spcBef>
              <a:spcAft>
                <a:spcPts val="0"/>
              </a:spcAft>
              <a:buClr>
                <a:schemeClr val="dk1"/>
              </a:buClr>
              <a:buSzPts val="2300"/>
              <a:buFont typeface="Arial"/>
              <a:buChar char="•"/>
            </a:pPr>
            <a:r>
              <a:rPr lang="en" sz="2300">
                <a:latin typeface="Arial"/>
                <a:ea typeface="Arial"/>
                <a:cs typeface="Arial"/>
                <a:sym typeface="Arial"/>
              </a:rPr>
              <a:t>Live Demo</a:t>
            </a:r>
            <a:endParaRPr sz="1500"/>
          </a:p>
          <a:p>
            <a:pPr indent="-139700" lvl="0" marL="342900" rtl="0" algn="l">
              <a:lnSpc>
                <a:spcPct val="100000"/>
              </a:lnSpc>
              <a:spcBef>
                <a:spcPts val="640"/>
              </a:spcBef>
              <a:spcAft>
                <a:spcPts val="0"/>
              </a:spcAft>
              <a:buClr>
                <a:schemeClr val="dk1"/>
              </a:buClr>
              <a:buSzPts val="3200"/>
              <a:buFont typeface="Arial"/>
              <a:buNone/>
            </a:pPr>
            <a:r>
              <a:t/>
            </a:r>
            <a:endParaRPr b="0" i="0" u="none">
              <a:solidFill>
                <a:schemeClr val="dk1"/>
              </a:solidFill>
              <a:latin typeface="Arial"/>
              <a:ea typeface="Arial"/>
              <a:cs typeface="Arial"/>
              <a:sym typeface="Arial"/>
            </a:endParaRPr>
          </a:p>
          <a:p>
            <a:pPr indent="-139700" lvl="0" marL="342900" rtl="0" algn="l">
              <a:lnSpc>
                <a:spcPct val="115000"/>
              </a:lnSpc>
              <a:spcBef>
                <a:spcPts val="640"/>
              </a:spcBef>
              <a:spcAft>
                <a:spcPts val="0"/>
              </a:spcAft>
              <a:buClr>
                <a:schemeClr val="dk1"/>
              </a:buClr>
              <a:buSzPts val="3200"/>
              <a:buFont typeface="Arial"/>
              <a:buNone/>
            </a:pPr>
            <a:r>
              <a:t/>
            </a:r>
            <a:endParaRPr b="0" i="0" u="none">
              <a:solidFill>
                <a:schemeClr val="dk1"/>
              </a:solidFill>
              <a:latin typeface="Arial"/>
              <a:ea typeface="Arial"/>
              <a:cs typeface="Arial"/>
              <a:sym typeface="Arial"/>
            </a:endParaRPr>
          </a:p>
        </p:txBody>
      </p:sp>
      <p:sp>
        <p:nvSpPr>
          <p:cNvPr id="126" name="Google Shape;126;p4"/>
          <p:cNvSpPr/>
          <p:nvPr/>
        </p:nvSpPr>
        <p:spPr>
          <a:xfrm>
            <a:off x="308025" y="217725"/>
            <a:ext cx="1877700" cy="939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0" name="Shape 130"/>
        <p:cNvGrpSpPr/>
        <p:nvPr/>
      </p:nvGrpSpPr>
      <p:grpSpPr>
        <a:xfrm>
          <a:off x="0" y="0"/>
          <a:ext cx="0" cy="0"/>
          <a:chOff x="0" y="0"/>
          <a:chExt cx="0" cy="0"/>
        </a:xfrm>
      </p:grpSpPr>
      <p:sp>
        <p:nvSpPr>
          <p:cNvPr id="131" name="Google Shape;131;p5"/>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3300"/>
              </a:buClr>
              <a:buSzPts val="4400"/>
              <a:buFont typeface="Arial"/>
              <a:buNone/>
            </a:pPr>
            <a:r>
              <a:rPr b="0" i="0" lang="en" sz="4400" u="none">
                <a:solidFill>
                  <a:srgbClr val="0000FF"/>
                </a:solidFill>
                <a:latin typeface="Arial"/>
                <a:ea typeface="Arial"/>
                <a:cs typeface="Arial"/>
                <a:sym typeface="Arial"/>
              </a:rPr>
              <a:t>EMDR overview</a:t>
            </a:r>
            <a:endParaRPr>
              <a:solidFill>
                <a:srgbClr val="0000FF"/>
              </a:solidFill>
            </a:endParaRPr>
          </a:p>
        </p:txBody>
      </p:sp>
      <p:sp>
        <p:nvSpPr>
          <p:cNvPr id="132" name="Google Shape;132;p5"/>
          <p:cNvSpPr txBox="1"/>
          <p:nvPr>
            <p:ph idx="1" type="body"/>
          </p:nvPr>
        </p:nvSpPr>
        <p:spPr>
          <a:xfrm>
            <a:off x="621600" y="1219200"/>
            <a:ext cx="5496600" cy="2997900"/>
          </a:xfrm>
          <a:prstGeom prst="rect">
            <a:avLst/>
          </a:prstGeom>
          <a:noFill/>
          <a:ln>
            <a:noFill/>
          </a:ln>
        </p:spPr>
        <p:txBody>
          <a:bodyPr anchorCtr="0" anchor="t" bIns="45700" lIns="91425" spcFirstLastPara="1" rIns="91425" wrap="square" tIns="45700">
            <a:noAutofit/>
          </a:bodyPr>
          <a:lstStyle/>
          <a:p>
            <a:pPr indent="-292100" lvl="0" marL="342900" rtl="0" algn="l">
              <a:lnSpc>
                <a:spcPct val="100000"/>
              </a:lnSpc>
              <a:spcBef>
                <a:spcPts val="0"/>
              </a:spcBef>
              <a:spcAft>
                <a:spcPts val="0"/>
              </a:spcAft>
              <a:buClr>
                <a:schemeClr val="dk1"/>
              </a:buClr>
              <a:buSzPts val="2400"/>
              <a:buFont typeface="Arial"/>
              <a:buChar char="•"/>
            </a:pPr>
            <a:r>
              <a:rPr lang="en">
                <a:solidFill>
                  <a:srgbClr val="000000"/>
                </a:solidFill>
                <a:latin typeface="Arial"/>
                <a:ea typeface="Arial"/>
                <a:cs typeface="Arial"/>
                <a:sym typeface="Arial"/>
              </a:rPr>
              <a:t>Eye Movement Desensitization and </a:t>
            </a:r>
            <a:br>
              <a:rPr lang="en">
                <a:solidFill>
                  <a:srgbClr val="000000"/>
                </a:solidFill>
                <a:latin typeface="Arial"/>
                <a:ea typeface="Arial"/>
                <a:cs typeface="Arial"/>
                <a:sym typeface="Arial"/>
              </a:rPr>
            </a:br>
            <a:r>
              <a:rPr lang="en">
                <a:solidFill>
                  <a:srgbClr val="000000"/>
                </a:solidFill>
                <a:latin typeface="Arial"/>
                <a:ea typeface="Arial"/>
                <a:cs typeface="Arial"/>
                <a:sym typeface="Arial"/>
              </a:rPr>
              <a:t>Reprocessing - EMDR</a:t>
            </a:r>
            <a:br>
              <a:rPr lang="en">
                <a:solidFill>
                  <a:srgbClr val="000000"/>
                </a:solidFill>
                <a:latin typeface="Arial"/>
                <a:ea typeface="Arial"/>
                <a:cs typeface="Arial"/>
                <a:sym typeface="Arial"/>
              </a:rPr>
            </a:br>
            <a:endParaRPr>
              <a:solidFill>
                <a:srgbClr val="000000"/>
              </a:solidFill>
              <a:latin typeface="Arial"/>
              <a:ea typeface="Arial"/>
              <a:cs typeface="Arial"/>
              <a:sym typeface="Arial"/>
            </a:endParaRPr>
          </a:p>
          <a:p>
            <a:pPr indent="-292100" lvl="0" marL="342900" rtl="0" algn="l">
              <a:lnSpc>
                <a:spcPct val="100000"/>
              </a:lnSpc>
              <a:spcBef>
                <a:spcPts val="640"/>
              </a:spcBef>
              <a:spcAft>
                <a:spcPts val="0"/>
              </a:spcAft>
              <a:buClr>
                <a:schemeClr val="dk1"/>
              </a:buClr>
              <a:buSzPts val="2400"/>
              <a:buFont typeface="Arial"/>
              <a:buChar char="•"/>
            </a:pPr>
            <a:r>
              <a:rPr b="0" i="0" lang="en" u="none">
                <a:solidFill>
                  <a:schemeClr val="dk1"/>
                </a:solidFill>
                <a:latin typeface="Arial"/>
                <a:ea typeface="Arial"/>
                <a:cs typeface="Arial"/>
                <a:sym typeface="Arial"/>
              </a:rPr>
              <a:t>EMDR integrates elements of many psychotherapeutic schools: </a:t>
            </a:r>
            <a:r>
              <a:rPr lang="en">
                <a:latin typeface="Arial"/>
                <a:ea typeface="Arial"/>
                <a:cs typeface="Arial"/>
                <a:sym typeface="Arial"/>
              </a:rPr>
              <a:t>C</a:t>
            </a:r>
            <a:r>
              <a:rPr b="0" i="0" lang="en" u="none">
                <a:solidFill>
                  <a:schemeClr val="dk1"/>
                </a:solidFill>
                <a:latin typeface="Arial"/>
                <a:ea typeface="Arial"/>
                <a:cs typeface="Arial"/>
                <a:sym typeface="Arial"/>
              </a:rPr>
              <a:t>ognitive </a:t>
            </a:r>
            <a:r>
              <a:rPr lang="en">
                <a:latin typeface="Arial"/>
                <a:ea typeface="Arial"/>
                <a:cs typeface="Arial"/>
                <a:sym typeface="Arial"/>
              </a:rPr>
              <a:t>(thoughts), Somatic, Hypnosis</a:t>
            </a:r>
            <a:endParaRPr/>
          </a:p>
          <a:p>
            <a:pPr indent="-139700" lvl="0" marL="342900" rtl="0" algn="l">
              <a:lnSpc>
                <a:spcPct val="115000"/>
              </a:lnSpc>
              <a:spcBef>
                <a:spcPts val="640"/>
              </a:spcBef>
              <a:spcAft>
                <a:spcPts val="0"/>
              </a:spcAft>
              <a:buClr>
                <a:schemeClr val="dk1"/>
              </a:buClr>
              <a:buSzPts val="3200"/>
              <a:buFont typeface="Arial"/>
              <a:buNone/>
            </a:pPr>
            <a:r>
              <a:t/>
            </a:r>
            <a:endParaRPr b="0" i="0" sz="2800" u="none">
              <a:solidFill>
                <a:schemeClr val="dk1"/>
              </a:solidFill>
              <a:latin typeface="Arial"/>
              <a:ea typeface="Arial"/>
              <a:cs typeface="Arial"/>
              <a:sym typeface="Arial"/>
            </a:endParaRPr>
          </a:p>
        </p:txBody>
      </p:sp>
      <p:sp>
        <p:nvSpPr>
          <p:cNvPr id="133" name="Google Shape;133;p5"/>
          <p:cNvSpPr/>
          <p:nvPr/>
        </p:nvSpPr>
        <p:spPr>
          <a:xfrm>
            <a:off x="308025" y="217725"/>
            <a:ext cx="1877700" cy="939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4" name="Google Shape;134;p5"/>
          <p:cNvPicPr preferRelativeResize="0"/>
          <p:nvPr/>
        </p:nvPicPr>
        <p:blipFill rotWithShape="1">
          <a:blip r:embed="rId4">
            <a:alphaModFix/>
          </a:blip>
          <a:srcRect b="0" l="0" r="0" t="0"/>
          <a:stretch/>
        </p:blipFill>
        <p:spPr>
          <a:xfrm>
            <a:off x="6394000" y="1297278"/>
            <a:ext cx="2143125" cy="2143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8" name="Shape 138"/>
        <p:cNvGrpSpPr/>
        <p:nvPr/>
      </p:nvGrpSpPr>
      <p:grpSpPr>
        <a:xfrm>
          <a:off x="0" y="0"/>
          <a:ext cx="0" cy="0"/>
          <a:chOff x="0" y="0"/>
          <a:chExt cx="0" cy="0"/>
        </a:xfrm>
      </p:grpSpPr>
      <p:sp>
        <p:nvSpPr>
          <p:cNvPr id="139" name="Google Shape;139;p6"/>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3300"/>
              </a:buClr>
              <a:buSzPts val="4400"/>
              <a:buFont typeface="Arial"/>
              <a:buNone/>
            </a:pPr>
            <a:r>
              <a:rPr b="0" i="0" lang="en" sz="3700" u="none">
                <a:solidFill>
                  <a:srgbClr val="0000FF"/>
                </a:solidFill>
                <a:latin typeface="Arial"/>
                <a:ea typeface="Arial"/>
                <a:cs typeface="Arial"/>
                <a:sym typeface="Arial"/>
              </a:rPr>
              <a:t>EMDR overview</a:t>
            </a:r>
            <a:endParaRPr sz="2300">
              <a:solidFill>
                <a:srgbClr val="0000FF"/>
              </a:solidFill>
            </a:endParaRPr>
          </a:p>
        </p:txBody>
      </p:sp>
      <p:sp>
        <p:nvSpPr>
          <p:cNvPr id="140" name="Google Shape;140;p6"/>
          <p:cNvSpPr txBox="1"/>
          <p:nvPr>
            <p:ph idx="1" type="body"/>
          </p:nvPr>
        </p:nvSpPr>
        <p:spPr>
          <a:xfrm>
            <a:off x="308025" y="1211350"/>
            <a:ext cx="5334300" cy="3161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t/>
            </a:r>
            <a:endParaRPr sz="2200">
              <a:solidFill>
                <a:srgbClr val="000000"/>
              </a:solidFill>
              <a:latin typeface="Arial"/>
              <a:ea typeface="Arial"/>
              <a:cs typeface="Arial"/>
              <a:sym typeface="Arial"/>
            </a:endParaRPr>
          </a:p>
          <a:p>
            <a:pPr indent="-285750" lvl="0" marL="342900" rtl="0" algn="l">
              <a:lnSpc>
                <a:spcPct val="115000"/>
              </a:lnSpc>
              <a:spcBef>
                <a:spcPts val="0"/>
              </a:spcBef>
              <a:spcAft>
                <a:spcPts val="0"/>
              </a:spcAft>
              <a:buClr>
                <a:schemeClr val="dk1"/>
              </a:buClr>
              <a:buSzPts val="2300"/>
              <a:buFont typeface="Arial"/>
              <a:buChar char="•"/>
            </a:pPr>
            <a:r>
              <a:rPr i="0" lang="en" sz="2300" u="none">
                <a:solidFill>
                  <a:schemeClr val="dk1"/>
                </a:solidFill>
                <a:latin typeface="Arial"/>
                <a:ea typeface="Arial"/>
                <a:cs typeface="Arial"/>
                <a:sym typeface="Arial"/>
              </a:rPr>
              <a:t>Treatment follows structured protocol</a:t>
            </a:r>
            <a:endParaRPr sz="2300">
              <a:latin typeface="Arial"/>
              <a:ea typeface="Arial"/>
              <a:cs typeface="Arial"/>
              <a:sym typeface="Arial"/>
            </a:endParaRPr>
          </a:p>
          <a:p>
            <a:pPr indent="-285750" lvl="0" marL="342900" rtl="0" algn="l">
              <a:lnSpc>
                <a:spcPct val="115000"/>
              </a:lnSpc>
              <a:spcBef>
                <a:spcPts val="640"/>
              </a:spcBef>
              <a:spcAft>
                <a:spcPts val="0"/>
              </a:spcAft>
              <a:buClr>
                <a:schemeClr val="dk1"/>
              </a:buClr>
              <a:buSzPts val="2300"/>
              <a:buFont typeface="Arial"/>
              <a:buChar char="•"/>
            </a:pPr>
            <a:r>
              <a:rPr b="0" i="0" lang="en" sz="2300" u="none">
                <a:solidFill>
                  <a:schemeClr val="dk1"/>
                </a:solidFill>
                <a:latin typeface="Arial"/>
                <a:ea typeface="Arial"/>
                <a:cs typeface="Arial"/>
                <a:sym typeface="Arial"/>
              </a:rPr>
              <a:t>Often limited am</a:t>
            </a:r>
            <a:r>
              <a:rPr i="0" lang="en" sz="2300" u="none">
                <a:solidFill>
                  <a:schemeClr val="dk1"/>
                </a:solidFill>
                <a:latin typeface="Arial"/>
                <a:ea typeface="Arial"/>
                <a:cs typeface="Arial"/>
                <a:sym typeface="Arial"/>
              </a:rPr>
              <a:t>ount of sessions</a:t>
            </a:r>
            <a:endParaRPr sz="2300">
              <a:latin typeface="Arial"/>
              <a:ea typeface="Arial"/>
              <a:cs typeface="Arial"/>
              <a:sym typeface="Arial"/>
            </a:endParaRPr>
          </a:p>
          <a:p>
            <a:pPr indent="-285750" lvl="0" marL="342900" rtl="0" algn="l">
              <a:lnSpc>
                <a:spcPct val="115000"/>
              </a:lnSpc>
              <a:spcBef>
                <a:spcPts val="640"/>
              </a:spcBef>
              <a:spcAft>
                <a:spcPts val="0"/>
              </a:spcAft>
              <a:buClr>
                <a:schemeClr val="dk1"/>
              </a:buClr>
              <a:buSzPts val="2300"/>
              <a:buFont typeface="Arial"/>
              <a:buChar char="•"/>
            </a:pPr>
            <a:r>
              <a:rPr i="0" lang="en" sz="2300" u="none">
                <a:solidFill>
                  <a:schemeClr val="dk1"/>
                </a:solidFill>
                <a:latin typeface="Arial"/>
                <a:ea typeface="Arial"/>
                <a:cs typeface="Arial"/>
                <a:sym typeface="Arial"/>
              </a:rPr>
              <a:t>Length of treatment depends on complexity of clinical picture</a:t>
            </a:r>
            <a:endParaRPr sz="2300">
              <a:latin typeface="Arial"/>
              <a:ea typeface="Arial"/>
              <a:cs typeface="Arial"/>
              <a:sym typeface="Arial"/>
            </a:endParaRPr>
          </a:p>
          <a:p>
            <a:pPr indent="0" lvl="0" marL="342900" rtl="0" algn="l">
              <a:lnSpc>
                <a:spcPct val="115000"/>
              </a:lnSpc>
              <a:spcBef>
                <a:spcPts val="640"/>
              </a:spcBef>
              <a:spcAft>
                <a:spcPts val="0"/>
              </a:spcAft>
              <a:buSzPts val="1800"/>
              <a:buNone/>
            </a:pPr>
            <a:r>
              <a:t/>
            </a:r>
            <a:endParaRPr sz="2200">
              <a:latin typeface="Arial"/>
              <a:ea typeface="Arial"/>
              <a:cs typeface="Arial"/>
              <a:sym typeface="Arial"/>
            </a:endParaRPr>
          </a:p>
        </p:txBody>
      </p:sp>
      <p:sp>
        <p:nvSpPr>
          <p:cNvPr id="141" name="Google Shape;141;p6"/>
          <p:cNvSpPr/>
          <p:nvPr/>
        </p:nvSpPr>
        <p:spPr>
          <a:xfrm>
            <a:off x="308025" y="217725"/>
            <a:ext cx="1877700" cy="939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2" name="Google Shape;142;p6"/>
          <p:cNvPicPr preferRelativeResize="0"/>
          <p:nvPr/>
        </p:nvPicPr>
        <p:blipFill rotWithShape="1">
          <a:blip r:embed="rId4">
            <a:alphaModFix/>
          </a:blip>
          <a:srcRect b="0" l="0" r="0" t="0"/>
          <a:stretch/>
        </p:blipFill>
        <p:spPr>
          <a:xfrm>
            <a:off x="5642325" y="1372763"/>
            <a:ext cx="3088200" cy="13573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6" name="Shape 146"/>
        <p:cNvGrpSpPr/>
        <p:nvPr/>
      </p:nvGrpSpPr>
      <p:grpSpPr>
        <a:xfrm>
          <a:off x="0" y="0"/>
          <a:ext cx="0" cy="0"/>
          <a:chOff x="0" y="0"/>
          <a:chExt cx="0" cy="0"/>
        </a:xfrm>
      </p:grpSpPr>
      <p:sp>
        <p:nvSpPr>
          <p:cNvPr id="147" name="Google Shape;147;p7"/>
          <p:cNvSpPr/>
          <p:nvPr/>
        </p:nvSpPr>
        <p:spPr>
          <a:xfrm>
            <a:off x="335250" y="236800"/>
            <a:ext cx="1724400" cy="688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7"/>
          <p:cNvSpPr txBox="1"/>
          <p:nvPr>
            <p:ph idx="1" type="body"/>
          </p:nvPr>
        </p:nvSpPr>
        <p:spPr>
          <a:xfrm>
            <a:off x="424875" y="1039600"/>
            <a:ext cx="5867400" cy="2592000"/>
          </a:xfrm>
          <a:prstGeom prst="rect">
            <a:avLst/>
          </a:prstGeom>
          <a:noFill/>
          <a:ln>
            <a:noFill/>
          </a:ln>
        </p:spPr>
        <p:txBody>
          <a:bodyPr anchorCtr="0" anchor="t" bIns="45700" lIns="91425" spcFirstLastPara="1" rIns="91425" wrap="square" tIns="45700">
            <a:noAutofit/>
          </a:bodyPr>
          <a:lstStyle/>
          <a:p>
            <a:pPr indent="-400050" lvl="0" marL="457200" rtl="0" algn="l">
              <a:lnSpc>
                <a:spcPct val="90000"/>
              </a:lnSpc>
              <a:spcBef>
                <a:spcPts val="0"/>
              </a:spcBef>
              <a:spcAft>
                <a:spcPts val="0"/>
              </a:spcAft>
              <a:buClr>
                <a:schemeClr val="dk1"/>
              </a:buClr>
              <a:buSzPts val="2700"/>
              <a:buFont typeface="Arial"/>
              <a:buChar char="●"/>
            </a:pPr>
            <a:r>
              <a:rPr b="0" i="0" lang="en" sz="2700" u="none">
                <a:solidFill>
                  <a:schemeClr val="dk1"/>
                </a:solidFill>
                <a:latin typeface="Arial"/>
                <a:ea typeface="Arial"/>
                <a:cs typeface="Arial"/>
                <a:sym typeface="Arial"/>
              </a:rPr>
              <a:t>Francine Shapiro – inventor of EMDR. Ba</a:t>
            </a:r>
            <a:r>
              <a:rPr lang="en" sz="2700">
                <a:latin typeface="Arial"/>
                <a:ea typeface="Arial"/>
                <a:cs typeface="Arial"/>
                <a:sym typeface="Arial"/>
              </a:rPr>
              <a:t>ckground English Lit.</a:t>
            </a:r>
            <a:endParaRPr b="0" i="0" sz="2700" u="none">
              <a:solidFill>
                <a:schemeClr val="dk1"/>
              </a:solidFill>
              <a:latin typeface="Arial"/>
              <a:ea typeface="Arial"/>
              <a:cs typeface="Arial"/>
              <a:sym typeface="Arial"/>
            </a:endParaRPr>
          </a:p>
          <a:p>
            <a:pPr indent="0" lvl="0" marL="457200" rtl="0" algn="l">
              <a:lnSpc>
                <a:spcPct val="90000"/>
              </a:lnSpc>
              <a:spcBef>
                <a:spcPts val="0"/>
              </a:spcBef>
              <a:spcAft>
                <a:spcPts val="0"/>
              </a:spcAft>
              <a:buSzPts val="1800"/>
              <a:buNone/>
            </a:pPr>
            <a:r>
              <a:t/>
            </a:r>
            <a:endParaRPr sz="2700">
              <a:latin typeface="Arial"/>
              <a:ea typeface="Arial"/>
              <a:cs typeface="Arial"/>
              <a:sym typeface="Arial"/>
            </a:endParaRPr>
          </a:p>
          <a:p>
            <a:pPr indent="-400050" lvl="0" marL="457200" rtl="0" algn="l">
              <a:lnSpc>
                <a:spcPct val="90000"/>
              </a:lnSpc>
              <a:spcBef>
                <a:spcPts val="0"/>
              </a:spcBef>
              <a:spcAft>
                <a:spcPts val="0"/>
              </a:spcAft>
              <a:buSzPts val="2700"/>
              <a:buFont typeface="Arial"/>
              <a:buChar char="●"/>
            </a:pPr>
            <a:r>
              <a:rPr lang="en" sz="2700">
                <a:latin typeface="Arial"/>
                <a:ea typeface="Arial"/>
                <a:cs typeface="Arial"/>
                <a:sym typeface="Arial"/>
              </a:rPr>
              <a:t>Overcame her own traumas with eye movements</a:t>
            </a:r>
            <a:endParaRPr sz="2700">
              <a:latin typeface="Arial"/>
              <a:ea typeface="Arial"/>
              <a:cs typeface="Arial"/>
              <a:sym typeface="Arial"/>
            </a:endParaRPr>
          </a:p>
          <a:p>
            <a:pPr indent="0" lvl="0" marL="457200" rtl="0" algn="l">
              <a:lnSpc>
                <a:spcPct val="90000"/>
              </a:lnSpc>
              <a:spcBef>
                <a:spcPts val="0"/>
              </a:spcBef>
              <a:spcAft>
                <a:spcPts val="0"/>
              </a:spcAft>
              <a:buSzPts val="1800"/>
              <a:buNone/>
            </a:pPr>
            <a:r>
              <a:t/>
            </a:r>
            <a:endParaRPr sz="2700">
              <a:latin typeface="Arial"/>
              <a:ea typeface="Arial"/>
              <a:cs typeface="Arial"/>
              <a:sym typeface="Arial"/>
            </a:endParaRPr>
          </a:p>
          <a:p>
            <a:pPr indent="-400050" lvl="0" marL="457200" rtl="0" algn="l">
              <a:lnSpc>
                <a:spcPct val="65000"/>
              </a:lnSpc>
              <a:spcBef>
                <a:spcPts val="720"/>
              </a:spcBef>
              <a:spcAft>
                <a:spcPts val="0"/>
              </a:spcAft>
              <a:buSzPts val="2700"/>
              <a:buFont typeface="Arial"/>
              <a:buChar char="●"/>
            </a:pPr>
            <a:r>
              <a:rPr b="0" i="0" lang="en" sz="2700" u="none">
                <a:solidFill>
                  <a:schemeClr val="dk1"/>
                </a:solidFill>
                <a:latin typeface="Arial"/>
                <a:ea typeface="Arial"/>
                <a:cs typeface="Arial"/>
                <a:sym typeface="Arial"/>
              </a:rPr>
              <a:t>First publication </a:t>
            </a:r>
            <a:r>
              <a:rPr lang="en" sz="2700">
                <a:latin typeface="Arial"/>
                <a:ea typeface="Arial"/>
                <a:cs typeface="Arial"/>
                <a:sym typeface="Arial"/>
              </a:rPr>
              <a:t>on EMDR </a:t>
            </a:r>
            <a:r>
              <a:rPr b="0" i="0" lang="en" sz="2700" u="none">
                <a:solidFill>
                  <a:schemeClr val="dk1"/>
                </a:solidFill>
                <a:latin typeface="Arial"/>
                <a:ea typeface="Arial"/>
                <a:cs typeface="Arial"/>
                <a:sym typeface="Arial"/>
              </a:rPr>
              <a:t>in 1989</a:t>
            </a:r>
            <a:br>
              <a:rPr b="0" i="0" lang="en" sz="2700" u="none">
                <a:solidFill>
                  <a:schemeClr val="dk1"/>
                </a:solidFill>
                <a:latin typeface="Arial"/>
                <a:ea typeface="Arial"/>
                <a:cs typeface="Arial"/>
                <a:sym typeface="Arial"/>
              </a:rPr>
            </a:br>
            <a:endParaRPr b="0" i="0" sz="2700" u="none">
              <a:solidFill>
                <a:schemeClr val="dk1"/>
              </a:solidFill>
              <a:latin typeface="Arial"/>
              <a:ea typeface="Arial"/>
              <a:cs typeface="Arial"/>
              <a:sym typeface="Arial"/>
            </a:endParaRPr>
          </a:p>
          <a:p>
            <a:pPr indent="0" lvl="0" marL="0" rtl="0" algn="l">
              <a:lnSpc>
                <a:spcPct val="65000"/>
              </a:lnSpc>
              <a:spcBef>
                <a:spcPts val="720"/>
              </a:spcBef>
              <a:spcAft>
                <a:spcPts val="0"/>
              </a:spcAft>
              <a:buSzPts val="1800"/>
              <a:buNone/>
            </a:pPr>
            <a:r>
              <a:t/>
            </a:r>
            <a:endParaRPr sz="2700">
              <a:latin typeface="Arial"/>
              <a:ea typeface="Arial"/>
              <a:cs typeface="Arial"/>
              <a:sym typeface="Arial"/>
            </a:endParaRPr>
          </a:p>
          <a:p>
            <a:pPr indent="-342900" lvl="0" marL="342900" rtl="0" algn="l">
              <a:lnSpc>
                <a:spcPct val="90000"/>
              </a:lnSpc>
              <a:spcBef>
                <a:spcPts val="720"/>
              </a:spcBef>
              <a:spcAft>
                <a:spcPts val="0"/>
              </a:spcAft>
              <a:buClr>
                <a:schemeClr val="dk1"/>
              </a:buClr>
              <a:buSzPts val="1200"/>
              <a:buFont typeface="Arial"/>
              <a:buNone/>
            </a:pPr>
            <a:br>
              <a:rPr b="0" i="0" lang="en" sz="300" u="none">
                <a:solidFill>
                  <a:schemeClr val="dk1"/>
                </a:solidFill>
                <a:latin typeface="Arial"/>
                <a:ea typeface="Arial"/>
                <a:cs typeface="Arial"/>
                <a:sym typeface="Arial"/>
              </a:rPr>
            </a:br>
            <a:endParaRPr sz="1500"/>
          </a:p>
          <a:p>
            <a:pPr indent="0" lvl="0" marL="0" rtl="0" algn="l">
              <a:lnSpc>
                <a:spcPct val="90000"/>
              </a:lnSpc>
              <a:spcBef>
                <a:spcPts val="640"/>
              </a:spcBef>
              <a:spcAft>
                <a:spcPts val="0"/>
              </a:spcAft>
              <a:buSzPts val="1800"/>
              <a:buNone/>
            </a:pPr>
            <a:r>
              <a:t/>
            </a:r>
            <a:endParaRPr sz="1500"/>
          </a:p>
        </p:txBody>
      </p:sp>
      <p:pic>
        <p:nvPicPr>
          <p:cNvPr id="149" name="Google Shape;149;p7"/>
          <p:cNvPicPr preferRelativeResize="0"/>
          <p:nvPr/>
        </p:nvPicPr>
        <p:blipFill rotWithShape="1">
          <a:blip r:embed="rId4">
            <a:alphaModFix/>
          </a:blip>
          <a:srcRect b="0" l="0" r="0" t="0"/>
          <a:stretch/>
        </p:blipFill>
        <p:spPr>
          <a:xfrm>
            <a:off x="6515950" y="775641"/>
            <a:ext cx="1724400" cy="228150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3" name="Shape 153"/>
        <p:cNvGrpSpPr/>
        <p:nvPr/>
      </p:nvGrpSpPr>
      <p:grpSpPr>
        <a:xfrm>
          <a:off x="0" y="0"/>
          <a:ext cx="0" cy="0"/>
          <a:chOff x="0" y="0"/>
          <a:chExt cx="0" cy="0"/>
        </a:xfrm>
      </p:grpSpPr>
      <p:sp>
        <p:nvSpPr>
          <p:cNvPr id="154" name="Google Shape;154;p8"/>
          <p:cNvSpPr/>
          <p:nvPr/>
        </p:nvSpPr>
        <p:spPr>
          <a:xfrm>
            <a:off x="335250" y="236800"/>
            <a:ext cx="1724400" cy="688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5" name="Google Shape;155;p8"/>
          <p:cNvPicPr preferRelativeResize="0"/>
          <p:nvPr/>
        </p:nvPicPr>
        <p:blipFill rotWithShape="1">
          <a:blip r:embed="rId4">
            <a:alphaModFix/>
          </a:blip>
          <a:srcRect b="0" l="0" r="0" t="0"/>
          <a:stretch/>
        </p:blipFill>
        <p:spPr>
          <a:xfrm>
            <a:off x="3433113" y="548302"/>
            <a:ext cx="2277784" cy="3498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9" name="Shape 159"/>
        <p:cNvGrpSpPr/>
        <p:nvPr/>
      </p:nvGrpSpPr>
      <p:grpSpPr>
        <a:xfrm>
          <a:off x="0" y="0"/>
          <a:ext cx="0" cy="0"/>
          <a:chOff x="0" y="0"/>
          <a:chExt cx="0" cy="0"/>
        </a:xfrm>
      </p:grpSpPr>
      <p:sp>
        <p:nvSpPr>
          <p:cNvPr id="160" name="Google Shape;160;p9"/>
          <p:cNvSpPr/>
          <p:nvPr/>
        </p:nvSpPr>
        <p:spPr>
          <a:xfrm>
            <a:off x="335250" y="236800"/>
            <a:ext cx="1724400" cy="688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It’s so effective in treating trauma that it’s recommended by the American Psychiatric Association, the Defense Department and the World Health Organization.  It’s called Eye Movement Desensitization Reprogramming and Michele visits with its creator, Francine Shapiro, to help us understand how it works and why it works so well." id="161" name="Google Shape;161;p9" title="Inner World: EMDR Therapy">
            <a:hlinkClick r:id="rId4"/>
          </p:cNvPr>
          <p:cNvPicPr preferRelativeResize="0"/>
          <p:nvPr/>
        </p:nvPicPr>
        <p:blipFill rotWithShape="1">
          <a:blip r:embed="rId5">
            <a:alphaModFix/>
          </a:blip>
          <a:srcRect b="0" l="0" r="0" t="0"/>
          <a:stretch/>
        </p:blipFill>
        <p:spPr>
          <a:xfrm>
            <a:off x="2144525" y="857250"/>
            <a:ext cx="4572000" cy="3429000"/>
          </a:xfrm>
          <a:prstGeom prst="rect">
            <a:avLst/>
          </a:prstGeom>
          <a:noFill/>
          <a:ln>
            <a:noFill/>
          </a:ln>
        </p:spPr>
      </p:pic>
      <p:sp>
        <p:nvSpPr>
          <p:cNvPr id="162" name="Google Shape;162;p9"/>
          <p:cNvSpPr txBox="1"/>
          <p:nvPr/>
        </p:nvSpPr>
        <p:spPr>
          <a:xfrm>
            <a:off x="2891400" y="288550"/>
            <a:ext cx="3361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0000FF"/>
                </a:solidFill>
                <a:latin typeface="DM Sans"/>
                <a:ea typeface="DM Sans"/>
                <a:cs typeface="DM Sans"/>
                <a:sym typeface="DM Sans"/>
              </a:rPr>
              <a:t>Shapiro on EMDR</a:t>
            </a:r>
            <a:endParaRPr b="1" i="0" sz="2600" u="none" cap="none" strike="noStrike">
              <a:solidFill>
                <a:srgbClr val="0000FF"/>
              </a:solidFill>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rcetus template">
  <a:themeElements>
    <a:clrScheme name="Custom 347">
      <a:dk1>
        <a:srgbClr val="00162A"/>
      </a:dk1>
      <a:lt1>
        <a:srgbClr val="FFFFFF"/>
      </a:lt1>
      <a:dk2>
        <a:srgbClr val="ABB8C0"/>
      </a:dk2>
      <a:lt2>
        <a:srgbClr val="F0F2F3"/>
      </a:lt2>
      <a:accent1>
        <a:srgbClr val="05B3F1"/>
      </a:accent1>
      <a:accent2>
        <a:srgbClr val="0073BB"/>
      </a:accent2>
      <a:accent3>
        <a:srgbClr val="B8DD63"/>
      </a:accent3>
      <a:accent4>
        <a:srgbClr val="78B329"/>
      </a:accent4>
      <a:accent5>
        <a:srgbClr val="FF9367"/>
      </a:accent5>
      <a:accent6>
        <a:srgbClr val="EE2424"/>
      </a:accent6>
      <a:hlink>
        <a:srgbClr val="05B3F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